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301" r:id="rId36"/>
  </p:sldIdLst>
  <p:sldSz cx="20104100" cy="11309350"/>
  <p:notesSz cx="20104100" cy="1130935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D41E"/>
    <a:srgbClr val="FFFF66"/>
    <a:srgbClr val="006666"/>
    <a:srgbClr val="D2D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74" autoAdjust="0"/>
    <p:restoredTop sz="94660"/>
  </p:normalViewPr>
  <p:slideViewPr>
    <p:cSldViewPr>
      <p:cViewPr varScale="1">
        <p:scale>
          <a:sx n="41" d="100"/>
          <a:sy n="41" d="100"/>
        </p:scale>
        <p:origin x="660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250" b="1" i="0">
                <a:solidFill>
                  <a:srgbClr val="C9D41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875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250" b="1" i="0">
                <a:solidFill>
                  <a:srgbClr val="C9D41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4513580"/>
          </a:xfrm>
          <a:custGeom>
            <a:avLst/>
            <a:gdLst/>
            <a:ahLst/>
            <a:cxnLst/>
            <a:rect l="l" t="t" r="r" b="b"/>
            <a:pathLst>
              <a:path w="20104100" h="4513580">
                <a:moveTo>
                  <a:pt x="20104099" y="0"/>
                </a:moveTo>
                <a:lnTo>
                  <a:pt x="0" y="0"/>
                </a:lnTo>
                <a:lnTo>
                  <a:pt x="0" y="4512951"/>
                </a:lnTo>
                <a:lnTo>
                  <a:pt x="20104099" y="4512951"/>
                </a:lnTo>
                <a:lnTo>
                  <a:pt x="20104099" y="0"/>
                </a:lnTo>
                <a:close/>
              </a:path>
            </a:pathLst>
          </a:custGeom>
          <a:solidFill>
            <a:srgbClr val="1D8A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250" b="1" i="0">
                <a:solidFill>
                  <a:srgbClr val="C9D41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20007" y="2056906"/>
            <a:ext cx="2895600" cy="14338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250" b="1" i="0">
                <a:solidFill>
                  <a:srgbClr val="C9D41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02462" y="2336424"/>
            <a:ext cx="8997950" cy="2695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75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3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40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45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4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28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51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1.pn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2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5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28.png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101" cy="1130855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5"/>
              <a:ext cx="20104100" cy="11308715"/>
            </a:xfrm>
            <a:custGeom>
              <a:avLst/>
              <a:gdLst/>
              <a:ahLst/>
              <a:cxnLst/>
              <a:rect l="l" t="t" r="r" b="b"/>
              <a:pathLst>
                <a:path w="20104100" h="11308715">
                  <a:moveTo>
                    <a:pt x="5933237" y="0"/>
                  </a:moveTo>
                  <a:lnTo>
                    <a:pt x="0" y="0"/>
                  </a:lnTo>
                  <a:lnTo>
                    <a:pt x="0" y="11308550"/>
                  </a:lnTo>
                  <a:lnTo>
                    <a:pt x="530618" y="11308550"/>
                  </a:lnTo>
                  <a:lnTo>
                    <a:pt x="5933237" y="0"/>
                  </a:lnTo>
                  <a:close/>
                </a:path>
                <a:path w="20104100" h="11308715">
                  <a:moveTo>
                    <a:pt x="20104100" y="0"/>
                  </a:moveTo>
                  <a:lnTo>
                    <a:pt x="13900595" y="0"/>
                  </a:lnTo>
                  <a:lnTo>
                    <a:pt x="8497976" y="11308550"/>
                  </a:lnTo>
                  <a:lnTo>
                    <a:pt x="20104100" y="11308550"/>
                  </a:lnTo>
                  <a:lnTo>
                    <a:pt x="20104100" y="0"/>
                  </a:lnTo>
                  <a:close/>
                </a:path>
              </a:pathLst>
            </a:custGeom>
            <a:solidFill>
              <a:srgbClr val="F74322">
                <a:alpha val="16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36051" y="5144268"/>
              <a:ext cx="12188825" cy="2483485"/>
            </a:xfrm>
            <a:custGeom>
              <a:avLst/>
              <a:gdLst/>
              <a:ahLst/>
              <a:cxnLst/>
              <a:rect l="l" t="t" r="r" b="b"/>
              <a:pathLst>
                <a:path w="12188825" h="2483484">
                  <a:moveTo>
                    <a:pt x="6221349" y="1311986"/>
                  </a:moveTo>
                  <a:lnTo>
                    <a:pt x="0" y="1311986"/>
                  </a:lnTo>
                  <a:lnTo>
                    <a:pt x="0" y="2482888"/>
                  </a:lnTo>
                  <a:lnTo>
                    <a:pt x="6221349" y="2482888"/>
                  </a:lnTo>
                  <a:lnTo>
                    <a:pt x="6221349" y="1311986"/>
                  </a:lnTo>
                  <a:close/>
                </a:path>
                <a:path w="12188825" h="2483484">
                  <a:moveTo>
                    <a:pt x="12188762" y="0"/>
                  </a:moveTo>
                  <a:lnTo>
                    <a:pt x="0" y="0"/>
                  </a:lnTo>
                  <a:lnTo>
                    <a:pt x="0" y="1170901"/>
                  </a:lnTo>
                  <a:lnTo>
                    <a:pt x="12188762" y="1170901"/>
                  </a:lnTo>
                  <a:lnTo>
                    <a:pt x="12188762" y="0"/>
                  </a:lnTo>
                  <a:close/>
                </a:path>
              </a:pathLst>
            </a:custGeom>
            <a:solidFill>
              <a:srgbClr val="F74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99"/>
              </a:lnSpc>
              <a:spcBef>
                <a:spcPts val="100"/>
              </a:spcBef>
            </a:pPr>
            <a:r>
              <a:rPr spc="30" dirty="0"/>
              <a:t>Estado</a:t>
            </a:r>
            <a:r>
              <a:rPr spc="-220" dirty="0"/>
              <a:t> </a:t>
            </a:r>
            <a:r>
              <a:rPr spc="195" dirty="0"/>
              <a:t>de</a:t>
            </a:r>
            <a:r>
              <a:rPr spc="-215" dirty="0"/>
              <a:t> </a:t>
            </a:r>
            <a:r>
              <a:rPr spc="60" dirty="0"/>
              <a:t>avance </a:t>
            </a:r>
            <a:r>
              <a:rPr spc="-2420" dirty="0"/>
              <a:t> </a:t>
            </a:r>
            <a:r>
              <a:rPr spc="195" dirty="0"/>
              <a:t>de</a:t>
            </a:r>
            <a:r>
              <a:rPr spc="-200" dirty="0"/>
              <a:t> </a:t>
            </a:r>
            <a:r>
              <a:rPr spc="175" dirty="0"/>
              <a:t>los</a:t>
            </a:r>
            <a:r>
              <a:rPr spc="-195" dirty="0"/>
              <a:t> </a:t>
            </a:r>
            <a:r>
              <a:rPr spc="295" dirty="0"/>
              <a:t>proyectos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402462" y="5006474"/>
            <a:ext cx="11675110" cy="269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99"/>
              </a:lnSpc>
              <a:spcBef>
                <a:spcPts val="100"/>
              </a:spcBef>
            </a:pPr>
            <a:r>
              <a:rPr sz="8750" b="1" spc="70" dirty="0">
                <a:solidFill>
                  <a:srgbClr val="FFFFFF"/>
                </a:solidFill>
                <a:latin typeface="Arial"/>
                <a:cs typeface="Arial"/>
              </a:rPr>
              <a:t>Acuerdo</a:t>
            </a:r>
            <a:r>
              <a:rPr sz="8750" b="1" spc="-4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750" b="1" spc="180" dirty="0">
                <a:solidFill>
                  <a:srgbClr val="FFFFFF"/>
                </a:solidFill>
                <a:latin typeface="Arial"/>
                <a:cs typeface="Arial"/>
              </a:rPr>
              <a:t>Valorización </a:t>
            </a:r>
            <a:r>
              <a:rPr sz="8750" b="1" spc="-24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750" b="1" spc="420" dirty="0">
                <a:solidFill>
                  <a:srgbClr val="FFFFFF"/>
                </a:solidFill>
                <a:latin typeface="Arial"/>
                <a:cs typeface="Arial"/>
              </a:rPr>
              <a:t>724</a:t>
            </a:r>
            <a:r>
              <a:rPr sz="8750" b="1" spc="-4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750" b="1" spc="101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8750" b="1" spc="-4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750" b="1" spc="430" dirty="0">
                <a:solidFill>
                  <a:srgbClr val="FFFFFF"/>
                </a:solidFill>
                <a:latin typeface="Arial"/>
                <a:cs typeface="Arial"/>
              </a:rPr>
              <a:t>2018</a:t>
            </a:r>
            <a:endParaRPr sz="875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30513" y="9154426"/>
            <a:ext cx="5643880" cy="6200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5"/>
              </a:spcBef>
            </a:pPr>
            <a:r>
              <a:rPr lang="es-ES" sz="3950" spc="-260" dirty="0" smtClean="0">
                <a:solidFill>
                  <a:srgbClr val="FFFFFF"/>
                </a:solidFill>
                <a:latin typeface="Arial MT"/>
                <a:cs typeface="Arial MT"/>
              </a:rPr>
              <a:t>21 de Abril </a:t>
            </a:r>
            <a:r>
              <a:rPr sz="3950" spc="90" dirty="0" smtClean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3950" spc="-80" dirty="0" smtClean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950" spc="114" dirty="0">
                <a:solidFill>
                  <a:srgbClr val="FFFFFF"/>
                </a:solidFill>
                <a:latin typeface="Arial MT"/>
                <a:cs typeface="Arial MT"/>
              </a:rPr>
              <a:t>2023</a:t>
            </a:r>
            <a:endParaRPr sz="3950" dirty="0">
              <a:latin typeface="Arial MT"/>
              <a:cs typeface="Arial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3415830" y="9675195"/>
            <a:ext cx="5808345" cy="931544"/>
            <a:chOff x="13415830" y="9675195"/>
            <a:chExt cx="5808345" cy="931544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660350" y="10107712"/>
              <a:ext cx="182706" cy="25066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7852962" y="9683921"/>
              <a:ext cx="1370965" cy="784225"/>
            </a:xfrm>
            <a:custGeom>
              <a:avLst/>
              <a:gdLst/>
              <a:ahLst/>
              <a:cxnLst/>
              <a:rect l="l" t="t" r="r" b="b"/>
              <a:pathLst>
                <a:path w="1370965" h="784225">
                  <a:moveTo>
                    <a:pt x="253174" y="550189"/>
                  </a:moveTo>
                  <a:lnTo>
                    <a:pt x="243217" y="499275"/>
                  </a:lnTo>
                  <a:lnTo>
                    <a:pt x="235407" y="487286"/>
                  </a:lnTo>
                  <a:lnTo>
                    <a:pt x="216065" y="457631"/>
                  </a:lnTo>
                  <a:lnTo>
                    <a:pt x="185077" y="435978"/>
                  </a:lnTo>
                  <a:lnTo>
                    <a:pt x="185077" y="550189"/>
                  </a:lnTo>
                  <a:lnTo>
                    <a:pt x="180479" y="574738"/>
                  </a:lnTo>
                  <a:lnTo>
                    <a:pt x="167932" y="594766"/>
                  </a:lnTo>
                  <a:lnTo>
                    <a:pt x="149339" y="608279"/>
                  </a:lnTo>
                  <a:lnTo>
                    <a:pt x="126606" y="613219"/>
                  </a:lnTo>
                  <a:lnTo>
                    <a:pt x="103873" y="608279"/>
                  </a:lnTo>
                  <a:lnTo>
                    <a:pt x="85293" y="594766"/>
                  </a:lnTo>
                  <a:lnTo>
                    <a:pt x="72745" y="574738"/>
                  </a:lnTo>
                  <a:lnTo>
                    <a:pt x="68135" y="550189"/>
                  </a:lnTo>
                  <a:lnTo>
                    <a:pt x="72745" y="525741"/>
                  </a:lnTo>
                  <a:lnTo>
                    <a:pt x="85293" y="505739"/>
                  </a:lnTo>
                  <a:lnTo>
                    <a:pt x="103873" y="492239"/>
                  </a:lnTo>
                  <a:lnTo>
                    <a:pt x="126606" y="487286"/>
                  </a:lnTo>
                  <a:lnTo>
                    <a:pt x="149339" y="492239"/>
                  </a:lnTo>
                  <a:lnTo>
                    <a:pt x="167932" y="505739"/>
                  </a:lnTo>
                  <a:lnTo>
                    <a:pt x="180479" y="525741"/>
                  </a:lnTo>
                  <a:lnTo>
                    <a:pt x="185077" y="550189"/>
                  </a:lnTo>
                  <a:lnTo>
                    <a:pt x="185077" y="435978"/>
                  </a:lnTo>
                  <a:lnTo>
                    <a:pt x="175831" y="429514"/>
                  </a:lnTo>
                  <a:lnTo>
                    <a:pt x="126606" y="419188"/>
                  </a:lnTo>
                  <a:lnTo>
                    <a:pt x="77368" y="429514"/>
                  </a:lnTo>
                  <a:lnTo>
                    <a:pt x="37122" y="457631"/>
                  </a:lnTo>
                  <a:lnTo>
                    <a:pt x="9969" y="499275"/>
                  </a:lnTo>
                  <a:lnTo>
                    <a:pt x="0" y="550189"/>
                  </a:lnTo>
                  <a:lnTo>
                    <a:pt x="9969" y="601218"/>
                  </a:lnTo>
                  <a:lnTo>
                    <a:pt x="37122" y="642886"/>
                  </a:lnTo>
                  <a:lnTo>
                    <a:pt x="77368" y="671004"/>
                  </a:lnTo>
                  <a:lnTo>
                    <a:pt x="126606" y="681304"/>
                  </a:lnTo>
                  <a:lnTo>
                    <a:pt x="175831" y="671004"/>
                  </a:lnTo>
                  <a:lnTo>
                    <a:pt x="216065" y="642886"/>
                  </a:lnTo>
                  <a:lnTo>
                    <a:pt x="235394" y="613219"/>
                  </a:lnTo>
                  <a:lnTo>
                    <a:pt x="243217" y="601218"/>
                  </a:lnTo>
                  <a:lnTo>
                    <a:pt x="253174" y="550189"/>
                  </a:lnTo>
                  <a:close/>
                </a:path>
                <a:path w="1370965" h="784225">
                  <a:moveTo>
                    <a:pt x="506755" y="520763"/>
                  </a:moveTo>
                  <a:lnTo>
                    <a:pt x="408914" y="520763"/>
                  </a:lnTo>
                  <a:lnTo>
                    <a:pt x="408914" y="588797"/>
                  </a:lnTo>
                  <a:lnTo>
                    <a:pt x="438619" y="588797"/>
                  </a:lnTo>
                  <a:lnTo>
                    <a:pt x="438619" y="602526"/>
                  </a:lnTo>
                  <a:lnTo>
                    <a:pt x="429996" y="607110"/>
                  </a:lnTo>
                  <a:lnTo>
                    <a:pt x="420776" y="610476"/>
                  </a:lnTo>
                  <a:lnTo>
                    <a:pt x="411137" y="612533"/>
                  </a:lnTo>
                  <a:lnTo>
                    <a:pt x="401281" y="613232"/>
                  </a:lnTo>
                  <a:lnTo>
                    <a:pt x="375208" y="608279"/>
                  </a:lnTo>
                  <a:lnTo>
                    <a:pt x="353910" y="594779"/>
                  </a:lnTo>
                  <a:lnTo>
                    <a:pt x="339534" y="574738"/>
                  </a:lnTo>
                  <a:lnTo>
                    <a:pt x="334251" y="550189"/>
                  </a:lnTo>
                  <a:lnTo>
                    <a:pt x="339534" y="525741"/>
                  </a:lnTo>
                  <a:lnTo>
                    <a:pt x="353910" y="505739"/>
                  </a:lnTo>
                  <a:lnTo>
                    <a:pt x="375208" y="492239"/>
                  </a:lnTo>
                  <a:lnTo>
                    <a:pt x="401281" y="487286"/>
                  </a:lnTo>
                  <a:lnTo>
                    <a:pt x="414210" y="488454"/>
                  </a:lnTo>
                  <a:lnTo>
                    <a:pt x="426491" y="491896"/>
                  </a:lnTo>
                  <a:lnTo>
                    <a:pt x="437845" y="497497"/>
                  </a:lnTo>
                  <a:lnTo>
                    <a:pt x="447992" y="505142"/>
                  </a:lnTo>
                  <a:lnTo>
                    <a:pt x="454583" y="511200"/>
                  </a:lnTo>
                  <a:lnTo>
                    <a:pt x="500583" y="460959"/>
                  </a:lnTo>
                  <a:lnTo>
                    <a:pt x="451167" y="428409"/>
                  </a:lnTo>
                  <a:lnTo>
                    <a:pt x="401281" y="419188"/>
                  </a:lnTo>
                  <a:lnTo>
                    <a:pt x="358622" y="425881"/>
                  </a:lnTo>
                  <a:lnTo>
                    <a:pt x="321538" y="444512"/>
                  </a:lnTo>
                  <a:lnTo>
                    <a:pt x="292265" y="472897"/>
                  </a:lnTo>
                  <a:lnTo>
                    <a:pt x="273050" y="508850"/>
                  </a:lnTo>
                  <a:lnTo>
                    <a:pt x="266153" y="550189"/>
                  </a:lnTo>
                  <a:lnTo>
                    <a:pt x="273050" y="591616"/>
                  </a:lnTo>
                  <a:lnTo>
                    <a:pt x="292265" y="627608"/>
                  </a:lnTo>
                  <a:lnTo>
                    <a:pt x="321538" y="656005"/>
                  </a:lnTo>
                  <a:lnTo>
                    <a:pt x="358622" y="674611"/>
                  </a:lnTo>
                  <a:lnTo>
                    <a:pt x="401281" y="681304"/>
                  </a:lnTo>
                  <a:lnTo>
                    <a:pt x="410756" y="680986"/>
                  </a:lnTo>
                  <a:lnTo>
                    <a:pt x="420154" y="680034"/>
                  </a:lnTo>
                  <a:lnTo>
                    <a:pt x="429450" y="678434"/>
                  </a:lnTo>
                  <a:lnTo>
                    <a:pt x="438619" y="676198"/>
                  </a:lnTo>
                  <a:lnTo>
                    <a:pt x="438619" y="676719"/>
                  </a:lnTo>
                  <a:lnTo>
                    <a:pt x="506755" y="676719"/>
                  </a:lnTo>
                  <a:lnTo>
                    <a:pt x="506755" y="520763"/>
                  </a:lnTo>
                  <a:close/>
                </a:path>
                <a:path w="1370965" h="784225">
                  <a:moveTo>
                    <a:pt x="775068" y="550189"/>
                  </a:moveTo>
                  <a:lnTo>
                    <a:pt x="766432" y="502729"/>
                  </a:lnTo>
                  <a:lnTo>
                    <a:pt x="759333" y="487286"/>
                  </a:lnTo>
                  <a:lnTo>
                    <a:pt x="740257" y="460095"/>
                  </a:lnTo>
                  <a:lnTo>
                    <a:pt x="714222" y="438302"/>
                  </a:lnTo>
                  <a:lnTo>
                    <a:pt x="706958" y="435013"/>
                  </a:lnTo>
                  <a:lnTo>
                    <a:pt x="706958" y="550189"/>
                  </a:lnTo>
                  <a:lnTo>
                    <a:pt x="702348" y="574738"/>
                  </a:lnTo>
                  <a:lnTo>
                    <a:pt x="689787" y="594766"/>
                  </a:lnTo>
                  <a:lnTo>
                    <a:pt x="671195" y="608279"/>
                  </a:lnTo>
                  <a:lnTo>
                    <a:pt x="648474" y="613219"/>
                  </a:lnTo>
                  <a:lnTo>
                    <a:pt x="625754" y="608279"/>
                  </a:lnTo>
                  <a:lnTo>
                    <a:pt x="607174" y="594766"/>
                  </a:lnTo>
                  <a:lnTo>
                    <a:pt x="594639" y="574738"/>
                  </a:lnTo>
                  <a:lnTo>
                    <a:pt x="590042" y="550189"/>
                  </a:lnTo>
                  <a:lnTo>
                    <a:pt x="594639" y="525741"/>
                  </a:lnTo>
                  <a:lnTo>
                    <a:pt x="607174" y="505739"/>
                  </a:lnTo>
                  <a:lnTo>
                    <a:pt x="625754" y="492239"/>
                  </a:lnTo>
                  <a:lnTo>
                    <a:pt x="648474" y="487286"/>
                  </a:lnTo>
                  <a:lnTo>
                    <a:pt x="671195" y="492239"/>
                  </a:lnTo>
                  <a:lnTo>
                    <a:pt x="689787" y="505739"/>
                  </a:lnTo>
                  <a:lnTo>
                    <a:pt x="702348" y="525741"/>
                  </a:lnTo>
                  <a:lnTo>
                    <a:pt x="706958" y="550189"/>
                  </a:lnTo>
                  <a:lnTo>
                    <a:pt x="706958" y="435013"/>
                  </a:lnTo>
                  <a:lnTo>
                    <a:pt x="683183" y="424205"/>
                  </a:lnTo>
                  <a:lnTo>
                    <a:pt x="648474" y="419188"/>
                  </a:lnTo>
                  <a:lnTo>
                    <a:pt x="599249" y="429514"/>
                  </a:lnTo>
                  <a:lnTo>
                    <a:pt x="559015" y="457631"/>
                  </a:lnTo>
                  <a:lnTo>
                    <a:pt x="531876" y="499275"/>
                  </a:lnTo>
                  <a:lnTo>
                    <a:pt x="521919" y="550189"/>
                  </a:lnTo>
                  <a:lnTo>
                    <a:pt x="531876" y="601218"/>
                  </a:lnTo>
                  <a:lnTo>
                    <a:pt x="559015" y="642886"/>
                  </a:lnTo>
                  <a:lnTo>
                    <a:pt x="599249" y="671004"/>
                  </a:lnTo>
                  <a:lnTo>
                    <a:pt x="648474" y="681304"/>
                  </a:lnTo>
                  <a:lnTo>
                    <a:pt x="697699" y="671004"/>
                  </a:lnTo>
                  <a:lnTo>
                    <a:pt x="737946" y="642886"/>
                  </a:lnTo>
                  <a:lnTo>
                    <a:pt x="757275" y="613219"/>
                  </a:lnTo>
                  <a:lnTo>
                    <a:pt x="765098" y="601218"/>
                  </a:lnTo>
                  <a:lnTo>
                    <a:pt x="775068" y="550189"/>
                  </a:lnTo>
                  <a:close/>
                </a:path>
                <a:path w="1370965" h="784225">
                  <a:moveTo>
                    <a:pt x="1013206" y="419963"/>
                  </a:moveTo>
                  <a:lnTo>
                    <a:pt x="779665" y="419963"/>
                  </a:lnTo>
                  <a:lnTo>
                    <a:pt x="779665" y="497433"/>
                  </a:lnTo>
                  <a:lnTo>
                    <a:pt x="856208" y="497433"/>
                  </a:lnTo>
                  <a:lnTo>
                    <a:pt x="856208" y="676503"/>
                  </a:lnTo>
                  <a:lnTo>
                    <a:pt x="936980" y="676503"/>
                  </a:lnTo>
                  <a:lnTo>
                    <a:pt x="936980" y="497433"/>
                  </a:lnTo>
                  <a:lnTo>
                    <a:pt x="1013206" y="497433"/>
                  </a:lnTo>
                  <a:lnTo>
                    <a:pt x="1013206" y="419963"/>
                  </a:lnTo>
                  <a:close/>
                </a:path>
                <a:path w="1370965" h="784225">
                  <a:moveTo>
                    <a:pt x="1327454" y="208902"/>
                  </a:moveTo>
                  <a:lnTo>
                    <a:pt x="1226604" y="172821"/>
                  </a:lnTo>
                  <a:lnTo>
                    <a:pt x="1162037" y="0"/>
                  </a:lnTo>
                  <a:lnTo>
                    <a:pt x="1095044" y="127254"/>
                  </a:lnTo>
                  <a:lnTo>
                    <a:pt x="958342" y="99187"/>
                  </a:lnTo>
                  <a:lnTo>
                    <a:pt x="1054823" y="203644"/>
                  </a:lnTo>
                  <a:lnTo>
                    <a:pt x="1007745" y="330098"/>
                  </a:lnTo>
                  <a:lnTo>
                    <a:pt x="1177544" y="269113"/>
                  </a:lnTo>
                  <a:lnTo>
                    <a:pt x="1301445" y="373100"/>
                  </a:lnTo>
                  <a:lnTo>
                    <a:pt x="1251686" y="239928"/>
                  </a:lnTo>
                  <a:lnTo>
                    <a:pt x="1327454" y="208902"/>
                  </a:lnTo>
                  <a:close/>
                </a:path>
                <a:path w="1370965" h="784225">
                  <a:moveTo>
                    <a:pt x="1370888" y="784123"/>
                  </a:moveTo>
                  <a:lnTo>
                    <a:pt x="1216329" y="373113"/>
                  </a:lnTo>
                  <a:lnTo>
                    <a:pt x="1077582" y="373113"/>
                  </a:lnTo>
                  <a:lnTo>
                    <a:pt x="963993" y="676224"/>
                  </a:lnTo>
                  <a:lnTo>
                    <a:pt x="1048105" y="676224"/>
                  </a:lnTo>
                  <a:lnTo>
                    <a:pt x="1146784" y="426847"/>
                  </a:lnTo>
                  <a:lnTo>
                    <a:pt x="1286789" y="784123"/>
                  </a:lnTo>
                  <a:lnTo>
                    <a:pt x="1370888" y="7841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4266" y="9865776"/>
              <a:ext cx="118938" cy="10169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065786" y="9675195"/>
              <a:ext cx="124153" cy="10616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415830" y="10396699"/>
              <a:ext cx="798664" cy="19838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575222" y="9800643"/>
              <a:ext cx="476603" cy="55626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4450899" y="9794766"/>
              <a:ext cx="2963545" cy="812165"/>
            </a:xfrm>
            <a:custGeom>
              <a:avLst/>
              <a:gdLst/>
              <a:ahLst/>
              <a:cxnLst/>
              <a:rect l="l" t="t" r="r" b="b"/>
              <a:pathLst>
                <a:path w="2963544" h="812165">
                  <a:moveTo>
                    <a:pt x="11595" y="0"/>
                  </a:moveTo>
                  <a:lnTo>
                    <a:pt x="0" y="0"/>
                  </a:lnTo>
                  <a:lnTo>
                    <a:pt x="0" y="811923"/>
                  </a:lnTo>
                  <a:lnTo>
                    <a:pt x="11595" y="811923"/>
                  </a:lnTo>
                  <a:lnTo>
                    <a:pt x="11595" y="0"/>
                  </a:lnTo>
                  <a:close/>
                </a:path>
                <a:path w="2963544" h="812165">
                  <a:moveTo>
                    <a:pt x="1107071" y="154774"/>
                  </a:moveTo>
                  <a:lnTo>
                    <a:pt x="1088669" y="154774"/>
                  </a:lnTo>
                  <a:lnTo>
                    <a:pt x="1088669" y="261848"/>
                  </a:lnTo>
                  <a:lnTo>
                    <a:pt x="1107071" y="261848"/>
                  </a:lnTo>
                  <a:lnTo>
                    <a:pt x="1107071" y="154774"/>
                  </a:lnTo>
                  <a:close/>
                </a:path>
                <a:path w="2963544" h="812165">
                  <a:moveTo>
                    <a:pt x="1195438" y="154762"/>
                  </a:moveTo>
                  <a:lnTo>
                    <a:pt x="1178242" y="154762"/>
                  </a:lnTo>
                  <a:lnTo>
                    <a:pt x="1178242" y="219862"/>
                  </a:lnTo>
                  <a:lnTo>
                    <a:pt x="1178598" y="225348"/>
                  </a:lnTo>
                  <a:lnTo>
                    <a:pt x="1179309" y="231673"/>
                  </a:lnTo>
                  <a:lnTo>
                    <a:pt x="1178699" y="231673"/>
                  </a:lnTo>
                  <a:lnTo>
                    <a:pt x="1176032" y="222631"/>
                  </a:lnTo>
                  <a:lnTo>
                    <a:pt x="1174483" y="218097"/>
                  </a:lnTo>
                  <a:lnTo>
                    <a:pt x="1145667" y="154762"/>
                  </a:lnTo>
                  <a:lnTo>
                    <a:pt x="1126375" y="154762"/>
                  </a:lnTo>
                  <a:lnTo>
                    <a:pt x="1126375" y="261835"/>
                  </a:lnTo>
                  <a:lnTo>
                    <a:pt x="1143711" y="261835"/>
                  </a:lnTo>
                  <a:lnTo>
                    <a:pt x="1143711" y="196596"/>
                  </a:lnTo>
                  <a:lnTo>
                    <a:pt x="1143355" y="191109"/>
                  </a:lnTo>
                  <a:lnTo>
                    <a:pt x="1142657" y="184785"/>
                  </a:lnTo>
                  <a:lnTo>
                    <a:pt x="1143266" y="184785"/>
                  </a:lnTo>
                  <a:lnTo>
                    <a:pt x="1147381" y="197853"/>
                  </a:lnTo>
                  <a:lnTo>
                    <a:pt x="1148689" y="201066"/>
                  </a:lnTo>
                  <a:lnTo>
                    <a:pt x="1176286" y="261835"/>
                  </a:lnTo>
                  <a:lnTo>
                    <a:pt x="1195438" y="261835"/>
                  </a:lnTo>
                  <a:lnTo>
                    <a:pt x="1195438" y="154762"/>
                  </a:lnTo>
                  <a:close/>
                </a:path>
                <a:path w="2963544" h="812165">
                  <a:moveTo>
                    <a:pt x="1267218" y="228257"/>
                  </a:moveTo>
                  <a:lnTo>
                    <a:pt x="1233792" y="195033"/>
                  </a:lnTo>
                  <a:lnTo>
                    <a:pt x="1229372" y="189395"/>
                  </a:lnTo>
                  <a:lnTo>
                    <a:pt x="1229372" y="179451"/>
                  </a:lnTo>
                  <a:lnTo>
                    <a:pt x="1230579" y="176314"/>
                  </a:lnTo>
                  <a:lnTo>
                    <a:pt x="1235405" y="171386"/>
                  </a:lnTo>
                  <a:lnTo>
                    <a:pt x="1238770" y="170154"/>
                  </a:lnTo>
                  <a:lnTo>
                    <a:pt x="1245704" y="170154"/>
                  </a:lnTo>
                  <a:lnTo>
                    <a:pt x="1248664" y="170776"/>
                  </a:lnTo>
                  <a:lnTo>
                    <a:pt x="1255306" y="173291"/>
                  </a:lnTo>
                  <a:lnTo>
                    <a:pt x="1257922" y="174726"/>
                  </a:lnTo>
                  <a:lnTo>
                    <a:pt x="1259827" y="176326"/>
                  </a:lnTo>
                  <a:lnTo>
                    <a:pt x="1266469" y="160045"/>
                  </a:lnTo>
                  <a:lnTo>
                    <a:pt x="1259636" y="155321"/>
                  </a:lnTo>
                  <a:lnTo>
                    <a:pt x="1251737" y="152958"/>
                  </a:lnTo>
                  <a:lnTo>
                    <a:pt x="1233043" y="152958"/>
                  </a:lnTo>
                  <a:lnTo>
                    <a:pt x="1225296" y="155829"/>
                  </a:lnTo>
                  <a:lnTo>
                    <a:pt x="1213827" y="167284"/>
                  </a:lnTo>
                  <a:lnTo>
                    <a:pt x="1210970" y="174574"/>
                  </a:lnTo>
                  <a:lnTo>
                    <a:pt x="1210970" y="187642"/>
                  </a:lnTo>
                  <a:lnTo>
                    <a:pt x="1236484" y="216979"/>
                  </a:lnTo>
                  <a:lnTo>
                    <a:pt x="1243342" y="221957"/>
                  </a:lnTo>
                  <a:lnTo>
                    <a:pt x="1245146" y="223888"/>
                  </a:lnTo>
                  <a:lnTo>
                    <a:pt x="1247965" y="228307"/>
                  </a:lnTo>
                  <a:lnTo>
                    <a:pt x="1248664" y="230733"/>
                  </a:lnTo>
                  <a:lnTo>
                    <a:pt x="1248664" y="237261"/>
                  </a:lnTo>
                  <a:lnTo>
                    <a:pt x="1247470" y="240449"/>
                  </a:lnTo>
                  <a:lnTo>
                    <a:pt x="1242644" y="245376"/>
                  </a:lnTo>
                  <a:lnTo>
                    <a:pt x="1239481" y="246595"/>
                  </a:lnTo>
                  <a:lnTo>
                    <a:pt x="1228712" y="246595"/>
                  </a:lnTo>
                  <a:lnTo>
                    <a:pt x="1222540" y="243598"/>
                  </a:lnTo>
                  <a:lnTo>
                    <a:pt x="1217002" y="237553"/>
                  </a:lnTo>
                  <a:lnTo>
                    <a:pt x="1208405" y="253238"/>
                  </a:lnTo>
                  <a:lnTo>
                    <a:pt x="1214437" y="257797"/>
                  </a:lnTo>
                  <a:lnTo>
                    <a:pt x="1221079" y="261048"/>
                  </a:lnTo>
                  <a:lnTo>
                    <a:pt x="1228318" y="263004"/>
                  </a:lnTo>
                  <a:lnTo>
                    <a:pt x="1236154" y="263652"/>
                  </a:lnTo>
                  <a:lnTo>
                    <a:pt x="1246009" y="263652"/>
                  </a:lnTo>
                  <a:lnTo>
                    <a:pt x="1253655" y="260680"/>
                  </a:lnTo>
                  <a:lnTo>
                    <a:pt x="1264500" y="248818"/>
                  </a:lnTo>
                  <a:lnTo>
                    <a:pt x="1267218" y="241427"/>
                  </a:lnTo>
                  <a:lnTo>
                    <a:pt x="1267218" y="228257"/>
                  </a:lnTo>
                  <a:close/>
                </a:path>
                <a:path w="2963544" h="812165">
                  <a:moveTo>
                    <a:pt x="1343520" y="155155"/>
                  </a:moveTo>
                  <a:lnTo>
                    <a:pt x="1273556" y="155155"/>
                  </a:lnTo>
                  <a:lnTo>
                    <a:pt x="1273556" y="171665"/>
                  </a:lnTo>
                  <a:lnTo>
                    <a:pt x="1299337" y="171665"/>
                  </a:lnTo>
                  <a:lnTo>
                    <a:pt x="1299337" y="261835"/>
                  </a:lnTo>
                  <a:lnTo>
                    <a:pt x="1317586" y="261835"/>
                  </a:lnTo>
                  <a:lnTo>
                    <a:pt x="1317586" y="171665"/>
                  </a:lnTo>
                  <a:lnTo>
                    <a:pt x="1343520" y="171665"/>
                  </a:lnTo>
                  <a:lnTo>
                    <a:pt x="1343520" y="155155"/>
                  </a:lnTo>
                  <a:close/>
                </a:path>
                <a:path w="2963544" h="812165">
                  <a:moveTo>
                    <a:pt x="1373378" y="154774"/>
                  </a:moveTo>
                  <a:lnTo>
                    <a:pt x="1354975" y="154774"/>
                  </a:lnTo>
                  <a:lnTo>
                    <a:pt x="1354975" y="261848"/>
                  </a:lnTo>
                  <a:lnTo>
                    <a:pt x="1373378" y="261848"/>
                  </a:lnTo>
                  <a:lnTo>
                    <a:pt x="1373378" y="154774"/>
                  </a:lnTo>
                  <a:close/>
                </a:path>
                <a:path w="2963544" h="812165">
                  <a:moveTo>
                    <a:pt x="1454810" y="155155"/>
                  </a:moveTo>
                  <a:lnTo>
                    <a:pt x="1384846" y="155155"/>
                  </a:lnTo>
                  <a:lnTo>
                    <a:pt x="1384846" y="171665"/>
                  </a:lnTo>
                  <a:lnTo>
                    <a:pt x="1410627" y="171665"/>
                  </a:lnTo>
                  <a:lnTo>
                    <a:pt x="1410627" y="261835"/>
                  </a:lnTo>
                  <a:lnTo>
                    <a:pt x="1428877" y="261835"/>
                  </a:lnTo>
                  <a:lnTo>
                    <a:pt x="1428877" y="171665"/>
                  </a:lnTo>
                  <a:lnTo>
                    <a:pt x="1454810" y="171665"/>
                  </a:lnTo>
                  <a:lnTo>
                    <a:pt x="1454810" y="155155"/>
                  </a:lnTo>
                  <a:close/>
                </a:path>
                <a:path w="2963544" h="812165">
                  <a:moveTo>
                    <a:pt x="1533982" y="154774"/>
                  </a:moveTo>
                  <a:lnTo>
                    <a:pt x="1515579" y="154774"/>
                  </a:lnTo>
                  <a:lnTo>
                    <a:pt x="1515579" y="240118"/>
                  </a:lnTo>
                  <a:lnTo>
                    <a:pt x="1510309" y="246595"/>
                  </a:lnTo>
                  <a:lnTo>
                    <a:pt x="1489189" y="246595"/>
                  </a:lnTo>
                  <a:lnTo>
                    <a:pt x="1483918" y="240118"/>
                  </a:lnTo>
                  <a:lnTo>
                    <a:pt x="1483918" y="154774"/>
                  </a:lnTo>
                  <a:lnTo>
                    <a:pt x="1465668" y="154774"/>
                  </a:lnTo>
                  <a:lnTo>
                    <a:pt x="1465668" y="227304"/>
                  </a:lnTo>
                  <a:lnTo>
                    <a:pt x="1466240" y="235356"/>
                  </a:lnTo>
                  <a:lnTo>
                    <a:pt x="1499895" y="263652"/>
                  </a:lnTo>
                  <a:lnTo>
                    <a:pt x="1507274" y="263029"/>
                  </a:lnTo>
                  <a:lnTo>
                    <a:pt x="1533398" y="235242"/>
                  </a:lnTo>
                  <a:lnTo>
                    <a:pt x="1533982" y="227304"/>
                  </a:lnTo>
                  <a:lnTo>
                    <a:pt x="1533982" y="154774"/>
                  </a:lnTo>
                  <a:close/>
                </a:path>
                <a:path w="2963544" h="812165">
                  <a:moveTo>
                    <a:pt x="1614652" y="155155"/>
                  </a:moveTo>
                  <a:lnTo>
                    <a:pt x="1544688" y="155155"/>
                  </a:lnTo>
                  <a:lnTo>
                    <a:pt x="1544688" y="171665"/>
                  </a:lnTo>
                  <a:lnTo>
                    <a:pt x="1570469" y="171665"/>
                  </a:lnTo>
                  <a:lnTo>
                    <a:pt x="1570469" y="261835"/>
                  </a:lnTo>
                  <a:lnTo>
                    <a:pt x="1588719" y="261835"/>
                  </a:lnTo>
                  <a:lnTo>
                    <a:pt x="1588719" y="171665"/>
                  </a:lnTo>
                  <a:lnTo>
                    <a:pt x="1614652" y="171665"/>
                  </a:lnTo>
                  <a:lnTo>
                    <a:pt x="1614652" y="155155"/>
                  </a:lnTo>
                  <a:close/>
                </a:path>
                <a:path w="2963544" h="812165">
                  <a:moveTo>
                    <a:pt x="1702727" y="207708"/>
                  </a:moveTo>
                  <a:lnTo>
                    <a:pt x="1701990" y="196126"/>
                  </a:lnTo>
                  <a:lnTo>
                    <a:pt x="1699768" y="185648"/>
                  </a:lnTo>
                  <a:lnTo>
                    <a:pt x="1696097" y="176364"/>
                  </a:lnTo>
                  <a:lnTo>
                    <a:pt x="1692478" y="170611"/>
                  </a:lnTo>
                  <a:lnTo>
                    <a:pt x="1690954" y="168186"/>
                  </a:lnTo>
                  <a:lnTo>
                    <a:pt x="1684578" y="161518"/>
                  </a:lnTo>
                  <a:lnTo>
                    <a:pt x="1683715" y="160959"/>
                  </a:lnTo>
                  <a:lnTo>
                    <a:pt x="1683715" y="207708"/>
                  </a:lnTo>
                  <a:lnTo>
                    <a:pt x="1683308" y="216065"/>
                  </a:lnTo>
                  <a:lnTo>
                    <a:pt x="1667027" y="245999"/>
                  </a:lnTo>
                  <a:lnTo>
                    <a:pt x="1652054" y="245999"/>
                  </a:lnTo>
                  <a:lnTo>
                    <a:pt x="1635315" y="207543"/>
                  </a:lnTo>
                  <a:lnTo>
                    <a:pt x="1635721" y="199478"/>
                  </a:lnTo>
                  <a:lnTo>
                    <a:pt x="1652054" y="170611"/>
                  </a:lnTo>
                  <a:lnTo>
                    <a:pt x="1667129" y="170611"/>
                  </a:lnTo>
                  <a:lnTo>
                    <a:pt x="1683715" y="207708"/>
                  </a:lnTo>
                  <a:lnTo>
                    <a:pt x="1683715" y="160959"/>
                  </a:lnTo>
                  <a:lnTo>
                    <a:pt x="1677238" y="156768"/>
                  </a:lnTo>
                  <a:lnTo>
                    <a:pt x="1668907" y="153911"/>
                  </a:lnTo>
                  <a:lnTo>
                    <a:pt x="1659597" y="152958"/>
                  </a:lnTo>
                  <a:lnTo>
                    <a:pt x="1650288" y="153911"/>
                  </a:lnTo>
                  <a:lnTo>
                    <a:pt x="1619402" y="185648"/>
                  </a:lnTo>
                  <a:lnTo>
                    <a:pt x="1616468" y="207543"/>
                  </a:lnTo>
                  <a:lnTo>
                    <a:pt x="1617192" y="219417"/>
                  </a:lnTo>
                  <a:lnTo>
                    <a:pt x="1634451" y="254914"/>
                  </a:lnTo>
                  <a:lnTo>
                    <a:pt x="1659597" y="263652"/>
                  </a:lnTo>
                  <a:lnTo>
                    <a:pt x="1668907" y="262674"/>
                  </a:lnTo>
                  <a:lnTo>
                    <a:pt x="1699780" y="230251"/>
                  </a:lnTo>
                  <a:lnTo>
                    <a:pt x="1701990" y="219557"/>
                  </a:lnTo>
                  <a:lnTo>
                    <a:pt x="1702727" y="207708"/>
                  </a:lnTo>
                  <a:close/>
                </a:path>
                <a:path w="2963544" h="812165">
                  <a:moveTo>
                    <a:pt x="2963519" y="0"/>
                  </a:moveTo>
                  <a:lnTo>
                    <a:pt x="2951911" y="0"/>
                  </a:lnTo>
                  <a:lnTo>
                    <a:pt x="2951911" y="811923"/>
                  </a:lnTo>
                  <a:lnTo>
                    <a:pt x="2963519" y="811923"/>
                  </a:lnTo>
                  <a:lnTo>
                    <a:pt x="29635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198261" y="9949525"/>
              <a:ext cx="140546" cy="10707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752898" y="10130259"/>
              <a:ext cx="134467" cy="19765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914922" y="10126917"/>
              <a:ext cx="368594" cy="20433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302723" y="10130259"/>
              <a:ext cx="122771" cy="19765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446375" y="10126915"/>
              <a:ext cx="294548" cy="20434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5768206" y="10129805"/>
              <a:ext cx="97790" cy="198120"/>
            </a:xfrm>
            <a:custGeom>
              <a:avLst/>
              <a:gdLst/>
              <a:ahLst/>
              <a:cxnLst/>
              <a:rect l="l" t="t" r="r" b="b"/>
              <a:pathLst>
                <a:path w="97790" h="198120">
                  <a:moveTo>
                    <a:pt x="97713" y="167640"/>
                  </a:moveTo>
                  <a:lnTo>
                    <a:pt x="33947" y="167640"/>
                  </a:lnTo>
                  <a:lnTo>
                    <a:pt x="33947" y="0"/>
                  </a:lnTo>
                  <a:lnTo>
                    <a:pt x="0" y="0"/>
                  </a:lnTo>
                  <a:lnTo>
                    <a:pt x="0" y="167640"/>
                  </a:lnTo>
                  <a:lnTo>
                    <a:pt x="0" y="198120"/>
                  </a:lnTo>
                  <a:lnTo>
                    <a:pt x="97713" y="198120"/>
                  </a:lnTo>
                  <a:lnTo>
                    <a:pt x="97713" y="1676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886803" y="10126915"/>
              <a:ext cx="260298" cy="20434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228392" y="10130254"/>
              <a:ext cx="126111" cy="20100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388742" y="10130259"/>
              <a:ext cx="122771" cy="19765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532394" y="10130255"/>
              <a:ext cx="263086" cy="19766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814689" y="10130264"/>
              <a:ext cx="127514" cy="19765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969487" y="10126915"/>
              <a:ext cx="159241" cy="20434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7884795"/>
            <a:chOff x="0" y="0"/>
            <a:chExt cx="20104100" cy="7884795"/>
          </a:xfrm>
        </p:grpSpPr>
        <p:sp>
          <p:nvSpPr>
            <p:cNvPr id="3" name="object 3"/>
            <p:cNvSpPr/>
            <p:nvPr/>
          </p:nvSpPr>
          <p:spPr>
            <a:xfrm>
              <a:off x="0" y="4512951"/>
              <a:ext cx="20104100" cy="3371850"/>
            </a:xfrm>
            <a:custGeom>
              <a:avLst/>
              <a:gdLst/>
              <a:ahLst/>
              <a:cxnLst/>
              <a:rect l="l" t="t" r="r" b="b"/>
              <a:pathLst>
                <a:path w="20104100" h="3371850">
                  <a:moveTo>
                    <a:pt x="20104099" y="0"/>
                  </a:moveTo>
                  <a:lnTo>
                    <a:pt x="0" y="0"/>
                  </a:lnTo>
                  <a:lnTo>
                    <a:pt x="0" y="3371625"/>
                  </a:lnTo>
                  <a:lnTo>
                    <a:pt x="20104099" y="3371625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20104100" cy="4513580"/>
            </a:xfrm>
            <a:custGeom>
              <a:avLst/>
              <a:gdLst/>
              <a:ahLst/>
              <a:cxnLst/>
              <a:rect l="l" t="t" r="r" b="b"/>
              <a:pathLst>
                <a:path w="20104100" h="4513580">
                  <a:moveTo>
                    <a:pt x="20104099" y="0"/>
                  </a:moveTo>
                  <a:lnTo>
                    <a:pt x="0" y="0"/>
                  </a:lnTo>
                  <a:lnTo>
                    <a:pt x="0" y="4512951"/>
                  </a:lnTo>
                  <a:lnTo>
                    <a:pt x="20104099" y="4512951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1D8A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6177521" y="10124427"/>
            <a:ext cx="2628265" cy="827405"/>
          </a:xfrm>
          <a:custGeom>
            <a:avLst/>
            <a:gdLst/>
            <a:ahLst/>
            <a:cxnLst/>
            <a:rect l="l" t="t" r="r" b="b"/>
            <a:pathLst>
              <a:path w="2628265" h="827404">
                <a:moveTo>
                  <a:pt x="2628192" y="0"/>
                </a:moveTo>
                <a:lnTo>
                  <a:pt x="0" y="0"/>
                </a:lnTo>
                <a:lnTo>
                  <a:pt x="0" y="302482"/>
                </a:lnTo>
                <a:lnTo>
                  <a:pt x="2144" y="350242"/>
                </a:lnTo>
                <a:lnTo>
                  <a:pt x="8453" y="396801"/>
                </a:lnTo>
                <a:lnTo>
                  <a:pt x="18742" y="441973"/>
                </a:lnTo>
                <a:lnTo>
                  <a:pt x="32826" y="485573"/>
                </a:lnTo>
                <a:lnTo>
                  <a:pt x="50519" y="527416"/>
                </a:lnTo>
                <a:lnTo>
                  <a:pt x="71636" y="567317"/>
                </a:lnTo>
                <a:lnTo>
                  <a:pt x="95992" y="605090"/>
                </a:lnTo>
                <a:lnTo>
                  <a:pt x="123402" y="640551"/>
                </a:lnTo>
                <a:lnTo>
                  <a:pt x="153681" y="673513"/>
                </a:lnTo>
                <a:lnTo>
                  <a:pt x="186642" y="703792"/>
                </a:lnTo>
                <a:lnTo>
                  <a:pt x="222102" y="731203"/>
                </a:lnTo>
                <a:lnTo>
                  <a:pt x="259874" y="755560"/>
                </a:lnTo>
                <a:lnTo>
                  <a:pt x="299775" y="776678"/>
                </a:lnTo>
                <a:lnTo>
                  <a:pt x="341617" y="794372"/>
                </a:lnTo>
                <a:lnTo>
                  <a:pt x="385217" y="808456"/>
                </a:lnTo>
                <a:lnTo>
                  <a:pt x="430388" y="818746"/>
                </a:lnTo>
                <a:lnTo>
                  <a:pt x="476946" y="825055"/>
                </a:lnTo>
                <a:lnTo>
                  <a:pt x="524706" y="827199"/>
                </a:lnTo>
                <a:lnTo>
                  <a:pt x="2103475" y="827199"/>
                </a:lnTo>
                <a:lnTo>
                  <a:pt x="2151235" y="825055"/>
                </a:lnTo>
                <a:lnTo>
                  <a:pt x="2197793" y="818746"/>
                </a:lnTo>
                <a:lnTo>
                  <a:pt x="2242965" y="808456"/>
                </a:lnTo>
                <a:lnTo>
                  <a:pt x="2286565" y="794372"/>
                </a:lnTo>
                <a:lnTo>
                  <a:pt x="2328408" y="776678"/>
                </a:lnTo>
                <a:lnTo>
                  <a:pt x="2368309" y="755560"/>
                </a:lnTo>
                <a:lnTo>
                  <a:pt x="2406082" y="731203"/>
                </a:lnTo>
                <a:lnTo>
                  <a:pt x="2441543" y="703792"/>
                </a:lnTo>
                <a:lnTo>
                  <a:pt x="2474505" y="673513"/>
                </a:lnTo>
                <a:lnTo>
                  <a:pt x="2504785" y="640551"/>
                </a:lnTo>
                <a:lnTo>
                  <a:pt x="2532195" y="605090"/>
                </a:lnTo>
                <a:lnTo>
                  <a:pt x="2556552" y="567317"/>
                </a:lnTo>
                <a:lnTo>
                  <a:pt x="2577670" y="527416"/>
                </a:lnTo>
                <a:lnTo>
                  <a:pt x="2595364" y="485573"/>
                </a:lnTo>
                <a:lnTo>
                  <a:pt x="2609448" y="441973"/>
                </a:lnTo>
                <a:lnTo>
                  <a:pt x="2619738" y="396801"/>
                </a:lnTo>
                <a:lnTo>
                  <a:pt x="2626047" y="350242"/>
                </a:lnTo>
                <a:lnTo>
                  <a:pt x="2628192" y="302482"/>
                </a:lnTo>
                <a:lnTo>
                  <a:pt x="2628192" y="0"/>
                </a:lnTo>
                <a:close/>
              </a:path>
            </a:pathLst>
          </a:custGeom>
          <a:solidFill>
            <a:srgbClr val="094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72559" y="8093075"/>
            <a:ext cx="5759450" cy="859155"/>
          </a:xfrm>
          <a:custGeom>
            <a:avLst/>
            <a:gdLst/>
            <a:ahLst/>
            <a:cxnLst/>
            <a:rect l="l" t="t" r="r" b="b"/>
            <a:pathLst>
              <a:path w="5759450" h="859154">
                <a:moveTo>
                  <a:pt x="5758986" y="0"/>
                </a:moveTo>
                <a:lnTo>
                  <a:pt x="0" y="0"/>
                </a:lnTo>
                <a:lnTo>
                  <a:pt x="0" y="333895"/>
                </a:lnTo>
                <a:lnTo>
                  <a:pt x="2144" y="381655"/>
                </a:lnTo>
                <a:lnTo>
                  <a:pt x="8453" y="428213"/>
                </a:lnTo>
                <a:lnTo>
                  <a:pt x="18742" y="473385"/>
                </a:lnTo>
                <a:lnTo>
                  <a:pt x="32826" y="516985"/>
                </a:lnTo>
                <a:lnTo>
                  <a:pt x="50519" y="558829"/>
                </a:lnTo>
                <a:lnTo>
                  <a:pt x="71636" y="598729"/>
                </a:lnTo>
                <a:lnTo>
                  <a:pt x="95992" y="636503"/>
                </a:lnTo>
                <a:lnTo>
                  <a:pt x="123402" y="671963"/>
                </a:lnTo>
                <a:lnTo>
                  <a:pt x="153681" y="704926"/>
                </a:lnTo>
                <a:lnTo>
                  <a:pt x="186642" y="735205"/>
                </a:lnTo>
                <a:lnTo>
                  <a:pt x="222102" y="762616"/>
                </a:lnTo>
                <a:lnTo>
                  <a:pt x="259874" y="786973"/>
                </a:lnTo>
                <a:lnTo>
                  <a:pt x="299775" y="808091"/>
                </a:lnTo>
                <a:lnTo>
                  <a:pt x="341617" y="825784"/>
                </a:lnTo>
                <a:lnTo>
                  <a:pt x="385217" y="839869"/>
                </a:lnTo>
                <a:lnTo>
                  <a:pt x="430388" y="850158"/>
                </a:lnTo>
                <a:lnTo>
                  <a:pt x="476946" y="856468"/>
                </a:lnTo>
                <a:lnTo>
                  <a:pt x="524706" y="858612"/>
                </a:lnTo>
                <a:lnTo>
                  <a:pt x="5234269" y="858612"/>
                </a:lnTo>
                <a:lnTo>
                  <a:pt x="5282029" y="856468"/>
                </a:lnTo>
                <a:lnTo>
                  <a:pt x="5328588" y="850158"/>
                </a:lnTo>
                <a:lnTo>
                  <a:pt x="5373760" y="839869"/>
                </a:lnTo>
                <a:lnTo>
                  <a:pt x="5417360" y="825784"/>
                </a:lnTo>
                <a:lnTo>
                  <a:pt x="5459203" y="808091"/>
                </a:lnTo>
                <a:lnTo>
                  <a:pt x="5499104" y="786973"/>
                </a:lnTo>
                <a:lnTo>
                  <a:pt x="5536877" y="762616"/>
                </a:lnTo>
                <a:lnTo>
                  <a:pt x="5572338" y="735205"/>
                </a:lnTo>
                <a:lnTo>
                  <a:pt x="5605300" y="704926"/>
                </a:lnTo>
                <a:lnTo>
                  <a:pt x="5635579" y="671963"/>
                </a:lnTo>
                <a:lnTo>
                  <a:pt x="5662990" y="636503"/>
                </a:lnTo>
                <a:lnTo>
                  <a:pt x="5687347" y="598729"/>
                </a:lnTo>
                <a:lnTo>
                  <a:pt x="5708465" y="558829"/>
                </a:lnTo>
                <a:lnTo>
                  <a:pt x="5726159" y="516985"/>
                </a:lnTo>
                <a:lnTo>
                  <a:pt x="5740243" y="473385"/>
                </a:lnTo>
                <a:lnTo>
                  <a:pt x="5750533" y="428213"/>
                </a:lnTo>
                <a:lnTo>
                  <a:pt x="5756842" y="381655"/>
                </a:lnTo>
                <a:lnTo>
                  <a:pt x="5758986" y="333895"/>
                </a:lnTo>
                <a:lnTo>
                  <a:pt x="5758986" y="0"/>
                </a:lnTo>
                <a:close/>
              </a:path>
            </a:pathLst>
          </a:custGeom>
          <a:solidFill>
            <a:srgbClr val="1D8A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376117" y="8132374"/>
            <a:ext cx="5326380" cy="16852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550" spc="-60" dirty="0">
                <a:solidFill>
                  <a:srgbClr val="FFFFFF"/>
                </a:solidFill>
                <a:latin typeface="Arial MT"/>
                <a:cs typeface="Arial MT"/>
              </a:rPr>
              <a:t>Línea</a:t>
            </a:r>
            <a:r>
              <a:rPr sz="355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50" spc="5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355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50" spc="145" dirty="0">
                <a:solidFill>
                  <a:srgbClr val="FFFFFF"/>
                </a:solidFill>
                <a:latin typeface="Arial MT"/>
                <a:cs typeface="Arial MT"/>
              </a:rPr>
              <a:t>tiempo</a:t>
            </a:r>
            <a:r>
              <a:rPr sz="355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50" spc="125" dirty="0">
                <a:solidFill>
                  <a:srgbClr val="FFFFFF"/>
                </a:solidFill>
                <a:latin typeface="Arial MT"/>
                <a:cs typeface="Arial MT"/>
              </a:rPr>
              <a:t>proyecto</a:t>
            </a:r>
            <a:endParaRPr sz="3550">
              <a:latin typeface="Arial MT"/>
              <a:cs typeface="Arial MT"/>
            </a:endParaRPr>
          </a:p>
          <a:p>
            <a:pPr marR="24765" algn="ctr">
              <a:lnSpc>
                <a:spcPct val="100000"/>
              </a:lnSpc>
              <a:spcBef>
                <a:spcPts val="2600"/>
              </a:spcBef>
            </a:pPr>
            <a:r>
              <a:rPr sz="1700" dirty="0">
                <a:latin typeface="Arial MT"/>
                <a:cs typeface="Arial MT"/>
              </a:rPr>
              <a:t>Fecha</a:t>
            </a:r>
            <a:endParaRPr sz="1700">
              <a:latin typeface="Arial MT"/>
              <a:cs typeface="Arial MT"/>
            </a:endParaRPr>
          </a:p>
          <a:p>
            <a:pPr marL="1886585" marR="1911350" algn="ctr">
              <a:lnSpc>
                <a:spcPct val="101800"/>
              </a:lnSpc>
            </a:pP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80" dirty="0">
                <a:latin typeface="Arial MT"/>
                <a:cs typeface="Arial MT"/>
              </a:rPr>
              <a:t> </a:t>
            </a:r>
            <a:r>
              <a:rPr sz="1700" spc="65" dirty="0">
                <a:latin typeface="Arial MT"/>
                <a:cs typeface="Arial MT"/>
              </a:rPr>
              <a:t>terminación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spc="35" dirty="0">
                <a:latin typeface="Arial MT"/>
                <a:cs typeface="Arial MT"/>
              </a:rPr>
              <a:t>inicial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20082" y="8495305"/>
            <a:ext cx="6244590" cy="488315"/>
          </a:xfrm>
          <a:custGeom>
            <a:avLst/>
            <a:gdLst/>
            <a:ahLst/>
            <a:cxnLst/>
            <a:rect l="l" t="t" r="r" b="b"/>
            <a:pathLst>
              <a:path w="6244590" h="488315">
                <a:moveTo>
                  <a:pt x="6244406" y="0"/>
                </a:moveTo>
                <a:lnTo>
                  <a:pt x="0" y="0"/>
                </a:lnTo>
                <a:lnTo>
                  <a:pt x="0" y="487796"/>
                </a:lnTo>
              </a:path>
            </a:pathLst>
          </a:custGeom>
          <a:ln w="20941">
            <a:solidFill>
              <a:srgbClr val="0944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039610" y="8495305"/>
            <a:ext cx="6244590" cy="488315"/>
          </a:xfrm>
          <a:custGeom>
            <a:avLst/>
            <a:gdLst/>
            <a:ahLst/>
            <a:cxnLst/>
            <a:rect l="l" t="t" r="r" b="b"/>
            <a:pathLst>
              <a:path w="6244590" h="488315">
                <a:moveTo>
                  <a:pt x="0" y="0"/>
                </a:moveTo>
                <a:lnTo>
                  <a:pt x="6244406" y="0"/>
                </a:lnTo>
                <a:lnTo>
                  <a:pt x="6244406" y="487796"/>
                </a:lnTo>
              </a:path>
            </a:pathLst>
          </a:custGeom>
          <a:ln w="20941">
            <a:solidFill>
              <a:srgbClr val="0944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2476364" y="9873126"/>
            <a:ext cx="15240635" cy="356235"/>
            <a:chOff x="2476364" y="9664627"/>
            <a:chExt cx="15240635" cy="356235"/>
          </a:xfrm>
        </p:grpSpPr>
        <p:sp>
          <p:nvSpPr>
            <p:cNvPr id="11" name="object 11"/>
            <p:cNvSpPr/>
            <p:nvPr/>
          </p:nvSpPr>
          <p:spPr>
            <a:xfrm>
              <a:off x="2600769" y="9853103"/>
              <a:ext cx="14902815" cy="0"/>
            </a:xfrm>
            <a:custGeom>
              <a:avLst/>
              <a:gdLst/>
              <a:ahLst/>
              <a:cxnLst/>
              <a:rect l="l" t="t" r="r" b="b"/>
              <a:pathLst>
                <a:path w="14902815">
                  <a:moveTo>
                    <a:pt x="0" y="0"/>
                  </a:moveTo>
                  <a:lnTo>
                    <a:pt x="14902561" y="0"/>
                  </a:lnTo>
                </a:path>
              </a:pathLst>
            </a:custGeom>
            <a:ln w="31412">
              <a:solidFill>
                <a:srgbClr val="0944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76364" y="9737923"/>
              <a:ext cx="240830" cy="24083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7360728" y="9664627"/>
              <a:ext cx="356235" cy="356235"/>
            </a:xfrm>
            <a:custGeom>
              <a:avLst/>
              <a:gdLst/>
              <a:ahLst/>
              <a:cxnLst/>
              <a:rect l="l" t="t" r="r" b="b"/>
              <a:pathLst>
                <a:path w="356234" h="356234">
                  <a:moveTo>
                    <a:pt x="178005" y="0"/>
                  </a:moveTo>
                  <a:lnTo>
                    <a:pt x="130683" y="6358"/>
                  </a:lnTo>
                  <a:lnTo>
                    <a:pt x="88161" y="24302"/>
                  </a:lnTo>
                  <a:lnTo>
                    <a:pt x="52135" y="52135"/>
                  </a:lnTo>
                  <a:lnTo>
                    <a:pt x="24302" y="88161"/>
                  </a:lnTo>
                  <a:lnTo>
                    <a:pt x="6358" y="130683"/>
                  </a:lnTo>
                  <a:lnTo>
                    <a:pt x="0" y="178005"/>
                  </a:lnTo>
                  <a:lnTo>
                    <a:pt x="6358" y="225326"/>
                  </a:lnTo>
                  <a:lnTo>
                    <a:pt x="24302" y="267848"/>
                  </a:lnTo>
                  <a:lnTo>
                    <a:pt x="52135" y="303874"/>
                  </a:lnTo>
                  <a:lnTo>
                    <a:pt x="88161" y="331707"/>
                  </a:lnTo>
                  <a:lnTo>
                    <a:pt x="130683" y="349651"/>
                  </a:lnTo>
                  <a:lnTo>
                    <a:pt x="178005" y="356010"/>
                  </a:lnTo>
                  <a:lnTo>
                    <a:pt x="225326" y="349651"/>
                  </a:lnTo>
                  <a:lnTo>
                    <a:pt x="267848" y="331707"/>
                  </a:lnTo>
                  <a:lnTo>
                    <a:pt x="303874" y="303874"/>
                  </a:lnTo>
                  <a:lnTo>
                    <a:pt x="331707" y="267848"/>
                  </a:lnTo>
                  <a:lnTo>
                    <a:pt x="349651" y="225326"/>
                  </a:lnTo>
                  <a:lnTo>
                    <a:pt x="356010" y="178005"/>
                  </a:lnTo>
                  <a:lnTo>
                    <a:pt x="349651" y="130683"/>
                  </a:lnTo>
                  <a:lnTo>
                    <a:pt x="331707" y="88161"/>
                  </a:lnTo>
                  <a:lnTo>
                    <a:pt x="303874" y="52135"/>
                  </a:lnTo>
                  <a:lnTo>
                    <a:pt x="267848" y="24302"/>
                  </a:lnTo>
                  <a:lnTo>
                    <a:pt x="225326" y="6358"/>
                  </a:lnTo>
                  <a:lnTo>
                    <a:pt x="178005" y="0"/>
                  </a:lnTo>
                  <a:close/>
                </a:path>
              </a:pathLst>
            </a:custGeom>
            <a:solidFill>
              <a:srgbClr val="1D8A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659270" y="9737923"/>
              <a:ext cx="240830" cy="24083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31634" y="9737923"/>
              <a:ext cx="240830" cy="24083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03999" y="9737923"/>
              <a:ext cx="240830" cy="24083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34023" y="9737923"/>
              <a:ext cx="209417" cy="209417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959567" y="9000439"/>
            <a:ext cx="1252220" cy="8172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0025" marR="192405" indent="-59055" algn="ctr">
              <a:lnSpc>
                <a:spcPct val="101800"/>
              </a:lnSpc>
              <a:spcBef>
                <a:spcPts val="95"/>
              </a:spcBef>
            </a:pPr>
            <a:r>
              <a:rPr sz="1700" dirty="0">
                <a:latin typeface="Arial MT"/>
                <a:cs typeface="Arial MT"/>
              </a:rPr>
              <a:t>Fecha 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80" dirty="0">
                <a:latin typeface="Arial MT"/>
                <a:cs typeface="Arial MT"/>
              </a:rPr>
              <a:t> </a:t>
            </a:r>
            <a:r>
              <a:rPr sz="1700" spc="60" dirty="0">
                <a:latin typeface="Arial MT"/>
                <a:cs typeface="Arial MT"/>
              </a:rPr>
              <a:t>inicio</a:t>
            </a:r>
            <a:endParaRPr sz="17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700" spc="30" dirty="0">
                <a:latin typeface="Arial MT"/>
                <a:cs typeface="Arial MT"/>
              </a:rPr>
              <a:t>preliminares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907227" y="9000439"/>
            <a:ext cx="876935" cy="8172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59055" algn="ctr">
              <a:lnSpc>
                <a:spcPct val="101800"/>
              </a:lnSpc>
              <a:spcBef>
                <a:spcPts val="95"/>
              </a:spcBef>
            </a:pPr>
            <a:r>
              <a:rPr sz="1700" dirty="0">
                <a:latin typeface="Arial MT"/>
                <a:cs typeface="Arial MT"/>
              </a:rPr>
              <a:t>Fecha </a:t>
            </a:r>
            <a:r>
              <a:rPr sz="1700" spc="10" dirty="0">
                <a:latin typeface="Arial MT"/>
                <a:cs typeface="Arial MT"/>
              </a:rPr>
              <a:t> </a:t>
            </a: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80" dirty="0">
                <a:latin typeface="Arial MT"/>
                <a:cs typeface="Arial MT"/>
              </a:rPr>
              <a:t> </a:t>
            </a:r>
            <a:r>
              <a:rPr sz="1700" spc="60" dirty="0">
                <a:latin typeface="Arial MT"/>
                <a:cs typeface="Arial MT"/>
              </a:rPr>
              <a:t>inicio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spc="50" dirty="0">
                <a:latin typeface="Arial MT"/>
                <a:cs typeface="Arial MT"/>
              </a:rPr>
              <a:t>obra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977965" y="9000439"/>
            <a:ext cx="1545590" cy="81724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1700" dirty="0">
                <a:latin typeface="Arial MT"/>
                <a:cs typeface="Arial MT"/>
              </a:rPr>
              <a:t>Fecha</a:t>
            </a:r>
            <a:endParaRPr sz="1700">
              <a:latin typeface="Arial MT"/>
              <a:cs typeface="Arial MT"/>
            </a:endParaRPr>
          </a:p>
          <a:p>
            <a:pPr marL="12065" marR="5080" algn="ctr">
              <a:lnSpc>
                <a:spcPct val="101800"/>
              </a:lnSpc>
            </a:pP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80" dirty="0">
                <a:latin typeface="Arial MT"/>
                <a:cs typeface="Arial MT"/>
              </a:rPr>
              <a:t> </a:t>
            </a:r>
            <a:r>
              <a:rPr sz="1700" spc="65" dirty="0">
                <a:latin typeface="Arial MT"/>
                <a:cs typeface="Arial MT"/>
              </a:rPr>
              <a:t>terminación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spc="60" dirty="0">
                <a:latin typeface="Arial MT"/>
                <a:cs typeface="Arial MT"/>
              </a:rPr>
              <a:t>contractual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680009" y="9002857"/>
            <a:ext cx="1647825" cy="81724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1700" b="1" spc="5" dirty="0">
                <a:latin typeface="Arial"/>
                <a:cs typeface="Arial"/>
              </a:rPr>
              <a:t>Fecha</a:t>
            </a:r>
            <a:endParaRPr sz="1700">
              <a:latin typeface="Arial"/>
              <a:cs typeface="Arial"/>
            </a:endParaRPr>
          </a:p>
          <a:p>
            <a:pPr marL="12065" marR="5080" algn="ctr">
              <a:lnSpc>
                <a:spcPct val="101800"/>
              </a:lnSpc>
            </a:pPr>
            <a:r>
              <a:rPr sz="1700" b="1" spc="45" dirty="0">
                <a:latin typeface="Arial"/>
                <a:cs typeface="Arial"/>
              </a:rPr>
              <a:t>de</a:t>
            </a:r>
            <a:r>
              <a:rPr sz="1700" b="1" spc="-80" dirty="0">
                <a:latin typeface="Arial"/>
                <a:cs typeface="Arial"/>
              </a:rPr>
              <a:t> </a:t>
            </a:r>
            <a:r>
              <a:rPr sz="1700" b="1" spc="55" dirty="0">
                <a:latin typeface="Arial"/>
                <a:cs typeface="Arial"/>
              </a:rPr>
              <a:t>terminación  real</a:t>
            </a:r>
            <a:endParaRPr sz="17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76646" y="1920797"/>
            <a:ext cx="2499360" cy="22764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07314" algn="ctr">
              <a:lnSpc>
                <a:spcPts val="10625"/>
              </a:lnSpc>
              <a:spcBef>
                <a:spcPts val="90"/>
              </a:spcBef>
            </a:pPr>
            <a:r>
              <a:rPr lang="es-ES" sz="9250" b="1" spc="-985" dirty="0" smtClean="0">
                <a:solidFill>
                  <a:srgbClr val="C9D41E"/>
                </a:solidFill>
                <a:latin typeface="Trebuchet MS"/>
                <a:cs typeface="Trebuchet MS"/>
              </a:rPr>
              <a:t>96</a:t>
            </a:r>
            <a:endParaRPr sz="9250" dirty="0">
              <a:latin typeface="Trebuchet MS"/>
              <a:cs typeface="Trebuchet MS"/>
            </a:endParaRPr>
          </a:p>
          <a:p>
            <a:pPr algn="ctr">
              <a:lnSpc>
                <a:spcPts val="3315"/>
              </a:lnSpc>
            </a:pPr>
            <a:r>
              <a:rPr sz="3300" dirty="0">
                <a:solidFill>
                  <a:srgbClr val="FFFFFF"/>
                </a:solidFill>
                <a:latin typeface="Arial MT"/>
                <a:cs typeface="Arial MT"/>
              </a:rPr>
              <a:t>Trabajadores</a:t>
            </a:r>
            <a:endParaRPr sz="3300" dirty="0">
              <a:latin typeface="Arial MT"/>
              <a:cs typeface="Arial MT"/>
            </a:endParaRPr>
          </a:p>
          <a:p>
            <a:pPr marL="106680" algn="ctr">
              <a:lnSpc>
                <a:spcPts val="3795"/>
              </a:lnSpc>
            </a:pPr>
            <a:r>
              <a:rPr sz="3300" spc="70" dirty="0">
                <a:solidFill>
                  <a:srgbClr val="FFFFFF"/>
                </a:solidFill>
                <a:latin typeface="Arial MT"/>
                <a:cs typeface="Arial MT"/>
              </a:rPr>
              <a:t>en</a:t>
            </a:r>
            <a:r>
              <a:rPr sz="3300" spc="-1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300" spc="100" dirty="0">
                <a:solidFill>
                  <a:srgbClr val="FFFFFF"/>
                </a:solidFill>
                <a:latin typeface="Arial MT"/>
                <a:cs typeface="Arial MT"/>
              </a:rPr>
              <a:t>obra</a:t>
            </a:r>
            <a:endParaRPr sz="3300" dirty="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84043" y="10304759"/>
            <a:ext cx="178625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29" dirty="0">
                <a:latin typeface="Trebuchet MS"/>
                <a:cs typeface="Trebuchet MS"/>
              </a:rPr>
              <a:t>30/12/2020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26421" y="10304759"/>
            <a:ext cx="175704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50" dirty="0">
                <a:latin typeface="Trebuchet MS"/>
                <a:cs typeface="Trebuchet MS"/>
              </a:rPr>
              <a:t>15/03/2021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148067" y="10304759"/>
            <a:ext cx="181102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10" dirty="0">
                <a:latin typeface="Trebuchet MS"/>
                <a:cs typeface="Trebuchet MS"/>
              </a:rPr>
              <a:t>29/08/2022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899492" y="10304759"/>
            <a:ext cx="178435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440" dirty="0">
                <a:latin typeface="Trebuchet MS"/>
                <a:cs typeface="Trebuchet MS"/>
              </a:rPr>
              <a:t>1</a:t>
            </a:r>
            <a:r>
              <a:rPr sz="2950" b="1" spc="-210" dirty="0">
                <a:latin typeface="Trebuchet MS"/>
                <a:cs typeface="Trebuchet MS"/>
              </a:rPr>
              <a:t>4/08/2023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664488" y="10304759"/>
            <a:ext cx="175133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44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sz="2950" b="1" spc="-235" dirty="0">
                <a:solidFill>
                  <a:srgbClr val="FFFFFF"/>
                </a:solidFill>
                <a:latin typeface="Trebuchet MS"/>
                <a:cs typeface="Trebuchet MS"/>
              </a:rPr>
              <a:t>4/12/2023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735735" y="1870509"/>
            <a:ext cx="2927350" cy="186626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10820"/>
              </a:lnSpc>
              <a:spcBef>
                <a:spcPts val="90"/>
              </a:spcBef>
            </a:pPr>
            <a:r>
              <a:rPr sz="9250" b="1" spc="-940" dirty="0">
                <a:solidFill>
                  <a:srgbClr val="C9D41E"/>
                </a:solidFill>
                <a:latin typeface="Trebuchet MS"/>
                <a:cs typeface="Trebuchet MS"/>
              </a:rPr>
              <a:t>1,48</a:t>
            </a:r>
            <a:r>
              <a:rPr sz="9250" b="1" spc="-1810" dirty="0">
                <a:solidFill>
                  <a:srgbClr val="C9D41E"/>
                </a:solidFill>
                <a:latin typeface="Trebuchet MS"/>
                <a:cs typeface="Trebuchet MS"/>
              </a:rPr>
              <a:t> </a:t>
            </a:r>
            <a:r>
              <a:rPr sz="4950" b="1" spc="-505" dirty="0">
                <a:solidFill>
                  <a:srgbClr val="C9D41E"/>
                </a:solidFill>
                <a:latin typeface="Trebuchet MS"/>
                <a:cs typeface="Trebuchet MS"/>
              </a:rPr>
              <a:t>km</a:t>
            </a:r>
            <a:endParaRPr sz="4950" dirty="0">
              <a:latin typeface="Trebuchet MS"/>
              <a:cs typeface="Trebuchet MS"/>
            </a:endParaRPr>
          </a:p>
          <a:p>
            <a:pPr algn="ctr">
              <a:lnSpc>
                <a:spcPts val="3679"/>
              </a:lnSpc>
            </a:pPr>
            <a:r>
              <a:rPr sz="3300" spc="114" dirty="0">
                <a:solidFill>
                  <a:srgbClr val="FFFFFF"/>
                </a:solidFill>
                <a:latin typeface="Arial MT"/>
                <a:cs typeface="Arial MT"/>
              </a:rPr>
              <a:t>Ciclorruta</a:t>
            </a:r>
            <a:endParaRPr sz="3300" dirty="0">
              <a:latin typeface="Arial MT"/>
              <a:cs typeface="Arial MT"/>
            </a:endParaRPr>
          </a:p>
        </p:txBody>
      </p:sp>
      <p:pic>
        <p:nvPicPr>
          <p:cNvPr id="29" name="object 2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29255" y="767892"/>
            <a:ext cx="1301531" cy="1212850"/>
          </a:xfrm>
          <a:prstGeom prst="rect">
            <a:avLst/>
          </a:prstGeom>
        </p:spPr>
      </p:pic>
      <p:sp>
        <p:nvSpPr>
          <p:cNvPr id="30" name="object 30"/>
          <p:cNvSpPr/>
          <p:nvPr/>
        </p:nvSpPr>
        <p:spPr>
          <a:xfrm>
            <a:off x="11586041" y="696422"/>
            <a:ext cx="1226820" cy="1226820"/>
          </a:xfrm>
          <a:custGeom>
            <a:avLst/>
            <a:gdLst/>
            <a:ahLst/>
            <a:cxnLst/>
            <a:rect l="l" t="t" r="r" b="b"/>
            <a:pathLst>
              <a:path w="1226819" h="1226820">
                <a:moveTo>
                  <a:pt x="579132" y="193014"/>
                </a:moveTo>
                <a:lnTo>
                  <a:pt x="575830" y="178981"/>
                </a:lnTo>
                <a:lnTo>
                  <a:pt x="571334" y="159854"/>
                </a:lnTo>
                <a:lnTo>
                  <a:pt x="559841" y="143040"/>
                </a:lnTo>
                <a:lnTo>
                  <a:pt x="552526" y="132321"/>
                </a:lnTo>
                <a:lnTo>
                  <a:pt x="538759" y="122961"/>
                </a:lnTo>
                <a:lnTo>
                  <a:pt x="538759" y="178917"/>
                </a:lnTo>
                <a:lnTo>
                  <a:pt x="432600" y="178981"/>
                </a:lnTo>
                <a:lnTo>
                  <a:pt x="327190" y="178739"/>
                </a:lnTo>
                <a:lnTo>
                  <a:pt x="294386" y="155206"/>
                </a:lnTo>
                <a:lnTo>
                  <a:pt x="291998" y="144881"/>
                </a:lnTo>
                <a:lnTo>
                  <a:pt x="292608" y="135115"/>
                </a:lnTo>
                <a:lnTo>
                  <a:pt x="321170" y="107391"/>
                </a:lnTo>
                <a:lnTo>
                  <a:pt x="331482" y="107111"/>
                </a:lnTo>
                <a:lnTo>
                  <a:pt x="342265" y="110197"/>
                </a:lnTo>
                <a:lnTo>
                  <a:pt x="357238" y="116941"/>
                </a:lnTo>
                <a:lnTo>
                  <a:pt x="387032" y="130784"/>
                </a:lnTo>
                <a:lnTo>
                  <a:pt x="402069" y="137363"/>
                </a:lnTo>
                <a:lnTo>
                  <a:pt x="443115" y="143090"/>
                </a:lnTo>
                <a:lnTo>
                  <a:pt x="478815" y="143078"/>
                </a:lnTo>
                <a:lnTo>
                  <a:pt x="490677" y="143179"/>
                </a:lnTo>
                <a:lnTo>
                  <a:pt x="506882" y="145948"/>
                </a:lnTo>
                <a:lnTo>
                  <a:pt x="520763" y="153162"/>
                </a:lnTo>
                <a:lnTo>
                  <a:pt x="531622" y="164325"/>
                </a:lnTo>
                <a:lnTo>
                  <a:pt x="538759" y="178917"/>
                </a:lnTo>
                <a:lnTo>
                  <a:pt x="538759" y="122961"/>
                </a:lnTo>
                <a:lnTo>
                  <a:pt x="525373" y="113855"/>
                </a:lnTo>
                <a:lnTo>
                  <a:pt x="492582" y="107899"/>
                </a:lnTo>
                <a:lnTo>
                  <a:pt x="457009" y="107454"/>
                </a:lnTo>
                <a:lnTo>
                  <a:pt x="454533" y="107111"/>
                </a:lnTo>
                <a:lnTo>
                  <a:pt x="422744" y="102730"/>
                </a:lnTo>
                <a:lnTo>
                  <a:pt x="389661" y="93116"/>
                </a:lnTo>
                <a:lnTo>
                  <a:pt x="357619" y="78028"/>
                </a:lnTo>
                <a:lnTo>
                  <a:pt x="345109" y="72796"/>
                </a:lnTo>
                <a:lnTo>
                  <a:pt x="332079" y="70751"/>
                </a:lnTo>
                <a:lnTo>
                  <a:pt x="318744" y="71539"/>
                </a:lnTo>
                <a:lnTo>
                  <a:pt x="305320" y="74828"/>
                </a:lnTo>
                <a:lnTo>
                  <a:pt x="283057" y="86880"/>
                </a:lnTo>
                <a:lnTo>
                  <a:pt x="266750" y="105295"/>
                </a:lnTo>
                <a:lnTo>
                  <a:pt x="257581" y="128168"/>
                </a:lnTo>
                <a:lnTo>
                  <a:pt x="256730" y="153581"/>
                </a:lnTo>
                <a:lnTo>
                  <a:pt x="264642" y="177355"/>
                </a:lnTo>
                <a:lnTo>
                  <a:pt x="301117" y="209638"/>
                </a:lnTo>
                <a:lnTo>
                  <a:pt x="354888" y="214998"/>
                </a:lnTo>
                <a:lnTo>
                  <a:pt x="383616" y="215011"/>
                </a:lnTo>
                <a:lnTo>
                  <a:pt x="461670" y="214934"/>
                </a:lnTo>
                <a:lnTo>
                  <a:pt x="499110" y="214947"/>
                </a:lnTo>
                <a:lnTo>
                  <a:pt x="557161" y="214858"/>
                </a:lnTo>
                <a:lnTo>
                  <a:pt x="578078" y="202412"/>
                </a:lnTo>
                <a:lnTo>
                  <a:pt x="579132" y="193014"/>
                </a:lnTo>
                <a:close/>
              </a:path>
              <a:path w="1226819" h="1226820">
                <a:moveTo>
                  <a:pt x="741959" y="993216"/>
                </a:moveTo>
                <a:lnTo>
                  <a:pt x="720966" y="993203"/>
                </a:lnTo>
                <a:lnTo>
                  <a:pt x="613244" y="993216"/>
                </a:lnTo>
                <a:lnTo>
                  <a:pt x="741959" y="993216"/>
                </a:lnTo>
                <a:close/>
              </a:path>
              <a:path w="1226819" h="1226820">
                <a:moveTo>
                  <a:pt x="781710" y="1063828"/>
                </a:moveTo>
                <a:lnTo>
                  <a:pt x="781672" y="1017943"/>
                </a:lnTo>
                <a:lnTo>
                  <a:pt x="756881" y="993228"/>
                </a:lnTo>
                <a:lnTo>
                  <a:pt x="745236" y="993228"/>
                </a:lnTo>
                <a:lnTo>
                  <a:pt x="745236" y="1029931"/>
                </a:lnTo>
                <a:lnTo>
                  <a:pt x="745236" y="1063828"/>
                </a:lnTo>
                <a:lnTo>
                  <a:pt x="481914" y="1063828"/>
                </a:lnTo>
                <a:lnTo>
                  <a:pt x="481914" y="1029931"/>
                </a:lnTo>
                <a:lnTo>
                  <a:pt x="745236" y="1029931"/>
                </a:lnTo>
                <a:lnTo>
                  <a:pt x="745236" y="993228"/>
                </a:lnTo>
                <a:lnTo>
                  <a:pt x="613244" y="993216"/>
                </a:lnTo>
                <a:lnTo>
                  <a:pt x="540232" y="993190"/>
                </a:lnTo>
                <a:lnTo>
                  <a:pt x="467220" y="993267"/>
                </a:lnTo>
                <a:lnTo>
                  <a:pt x="445338" y="1078280"/>
                </a:lnTo>
                <a:lnTo>
                  <a:pt x="446557" y="1088732"/>
                </a:lnTo>
                <a:lnTo>
                  <a:pt x="450354" y="1095679"/>
                </a:lnTo>
                <a:lnTo>
                  <a:pt x="457250" y="1099540"/>
                </a:lnTo>
                <a:lnTo>
                  <a:pt x="467690" y="1100747"/>
                </a:lnTo>
                <a:lnTo>
                  <a:pt x="565035" y="1100823"/>
                </a:lnTo>
                <a:lnTo>
                  <a:pt x="759752" y="1100734"/>
                </a:lnTo>
                <a:lnTo>
                  <a:pt x="769810" y="1099527"/>
                </a:lnTo>
                <a:lnTo>
                  <a:pt x="776566" y="1095705"/>
                </a:lnTo>
                <a:lnTo>
                  <a:pt x="780376" y="1088961"/>
                </a:lnTo>
                <a:lnTo>
                  <a:pt x="781621" y="1079004"/>
                </a:lnTo>
                <a:lnTo>
                  <a:pt x="781710" y="1063828"/>
                </a:lnTo>
                <a:close/>
              </a:path>
              <a:path w="1226819" h="1226820">
                <a:moveTo>
                  <a:pt x="1225118" y="600710"/>
                </a:moveTo>
                <a:lnTo>
                  <a:pt x="1225080" y="554990"/>
                </a:lnTo>
                <a:lnTo>
                  <a:pt x="1216926" y="509270"/>
                </a:lnTo>
                <a:lnTo>
                  <a:pt x="1201331" y="467360"/>
                </a:lnTo>
                <a:lnTo>
                  <a:pt x="1179118" y="430530"/>
                </a:lnTo>
                <a:lnTo>
                  <a:pt x="1151128" y="397510"/>
                </a:lnTo>
                <a:lnTo>
                  <a:pt x="1118171" y="369570"/>
                </a:lnTo>
                <a:lnTo>
                  <a:pt x="1100734" y="359410"/>
                </a:lnTo>
                <a:lnTo>
                  <a:pt x="1083297" y="349250"/>
                </a:lnTo>
                <a:lnTo>
                  <a:pt x="1081112" y="347980"/>
                </a:lnTo>
                <a:lnTo>
                  <a:pt x="1040765" y="332740"/>
                </a:lnTo>
                <a:lnTo>
                  <a:pt x="997953" y="325120"/>
                </a:lnTo>
                <a:lnTo>
                  <a:pt x="953516" y="325120"/>
                </a:lnTo>
                <a:lnTo>
                  <a:pt x="908304" y="332740"/>
                </a:lnTo>
                <a:lnTo>
                  <a:pt x="871982" y="344170"/>
                </a:lnTo>
                <a:lnTo>
                  <a:pt x="859777" y="349250"/>
                </a:lnTo>
                <a:lnTo>
                  <a:pt x="833920" y="304800"/>
                </a:lnTo>
                <a:lnTo>
                  <a:pt x="823582" y="287020"/>
                </a:lnTo>
                <a:lnTo>
                  <a:pt x="761009" y="179476"/>
                </a:lnTo>
                <a:lnTo>
                  <a:pt x="761009" y="287020"/>
                </a:lnTo>
                <a:lnTo>
                  <a:pt x="613473" y="542290"/>
                </a:lnTo>
                <a:lnTo>
                  <a:pt x="581583" y="487527"/>
                </a:lnTo>
                <a:lnTo>
                  <a:pt x="581583" y="558800"/>
                </a:lnTo>
                <a:lnTo>
                  <a:pt x="507822" y="558800"/>
                </a:lnTo>
                <a:lnTo>
                  <a:pt x="499643" y="513080"/>
                </a:lnTo>
                <a:lnTo>
                  <a:pt x="484492" y="471170"/>
                </a:lnTo>
                <a:lnTo>
                  <a:pt x="471322" y="448513"/>
                </a:lnTo>
                <a:lnTo>
                  <a:pt x="471322" y="557530"/>
                </a:lnTo>
                <a:lnTo>
                  <a:pt x="469176" y="558800"/>
                </a:lnTo>
                <a:lnTo>
                  <a:pt x="468871" y="560070"/>
                </a:lnTo>
                <a:lnTo>
                  <a:pt x="450862" y="561340"/>
                </a:lnTo>
                <a:lnTo>
                  <a:pt x="441083" y="558800"/>
                </a:lnTo>
                <a:lnTo>
                  <a:pt x="435584" y="549910"/>
                </a:lnTo>
                <a:lnTo>
                  <a:pt x="430771" y="533400"/>
                </a:lnTo>
                <a:lnTo>
                  <a:pt x="421665" y="506730"/>
                </a:lnTo>
                <a:lnTo>
                  <a:pt x="408889" y="481330"/>
                </a:lnTo>
                <a:lnTo>
                  <a:pt x="398957" y="468312"/>
                </a:lnTo>
                <a:lnTo>
                  <a:pt x="398957" y="558800"/>
                </a:lnTo>
                <a:lnTo>
                  <a:pt x="396582" y="558800"/>
                </a:lnTo>
                <a:lnTo>
                  <a:pt x="396582" y="595630"/>
                </a:lnTo>
                <a:lnTo>
                  <a:pt x="392087" y="628650"/>
                </a:lnTo>
                <a:lnTo>
                  <a:pt x="372745" y="662940"/>
                </a:lnTo>
                <a:lnTo>
                  <a:pt x="342912" y="693420"/>
                </a:lnTo>
                <a:lnTo>
                  <a:pt x="306971" y="713740"/>
                </a:lnTo>
                <a:lnTo>
                  <a:pt x="257797" y="723900"/>
                </a:lnTo>
                <a:lnTo>
                  <a:pt x="209473" y="716280"/>
                </a:lnTo>
                <a:lnTo>
                  <a:pt x="166192" y="694690"/>
                </a:lnTo>
                <a:lnTo>
                  <a:pt x="132143" y="657860"/>
                </a:lnTo>
                <a:lnTo>
                  <a:pt x="112356" y="612140"/>
                </a:lnTo>
                <a:lnTo>
                  <a:pt x="109016" y="563880"/>
                </a:lnTo>
                <a:lnTo>
                  <a:pt x="121729" y="516890"/>
                </a:lnTo>
                <a:lnTo>
                  <a:pt x="150075" y="476250"/>
                </a:lnTo>
                <a:lnTo>
                  <a:pt x="188506" y="447040"/>
                </a:lnTo>
                <a:lnTo>
                  <a:pt x="231457" y="433070"/>
                </a:lnTo>
                <a:lnTo>
                  <a:pt x="273926" y="433070"/>
                </a:lnTo>
                <a:lnTo>
                  <a:pt x="310857" y="444500"/>
                </a:lnTo>
                <a:lnTo>
                  <a:pt x="243027" y="561340"/>
                </a:lnTo>
                <a:lnTo>
                  <a:pt x="237236" y="576580"/>
                </a:lnTo>
                <a:lnTo>
                  <a:pt x="238696" y="586740"/>
                </a:lnTo>
                <a:lnTo>
                  <a:pt x="247243" y="593090"/>
                </a:lnTo>
                <a:lnTo>
                  <a:pt x="262750" y="595630"/>
                </a:lnTo>
                <a:lnTo>
                  <a:pt x="396582" y="595630"/>
                </a:lnTo>
                <a:lnTo>
                  <a:pt x="396582" y="558800"/>
                </a:lnTo>
                <a:lnTo>
                  <a:pt x="286219" y="558800"/>
                </a:lnTo>
                <a:lnTo>
                  <a:pt x="342506" y="461010"/>
                </a:lnTo>
                <a:lnTo>
                  <a:pt x="363982" y="481330"/>
                </a:lnTo>
                <a:lnTo>
                  <a:pt x="380517" y="504190"/>
                </a:lnTo>
                <a:lnTo>
                  <a:pt x="392163" y="529590"/>
                </a:lnTo>
                <a:lnTo>
                  <a:pt x="398957" y="558800"/>
                </a:lnTo>
                <a:lnTo>
                  <a:pt x="398957" y="468312"/>
                </a:lnTo>
                <a:lnTo>
                  <a:pt x="393395" y="461010"/>
                </a:lnTo>
                <a:lnTo>
                  <a:pt x="392430" y="459740"/>
                </a:lnTo>
                <a:lnTo>
                  <a:pt x="372300" y="439420"/>
                </a:lnTo>
                <a:lnTo>
                  <a:pt x="368719" y="436880"/>
                </a:lnTo>
                <a:lnTo>
                  <a:pt x="365036" y="433070"/>
                </a:lnTo>
                <a:lnTo>
                  <a:pt x="360921" y="430530"/>
                </a:lnTo>
                <a:lnTo>
                  <a:pt x="371716" y="411480"/>
                </a:lnTo>
                <a:lnTo>
                  <a:pt x="378917" y="398780"/>
                </a:lnTo>
                <a:lnTo>
                  <a:pt x="415353" y="431800"/>
                </a:lnTo>
                <a:lnTo>
                  <a:pt x="442861" y="468630"/>
                </a:lnTo>
                <a:lnTo>
                  <a:pt x="461492" y="510540"/>
                </a:lnTo>
                <a:lnTo>
                  <a:pt x="471322" y="557530"/>
                </a:lnTo>
                <a:lnTo>
                  <a:pt x="471322" y="448513"/>
                </a:lnTo>
                <a:lnTo>
                  <a:pt x="462356" y="433070"/>
                </a:lnTo>
                <a:lnTo>
                  <a:pt x="433235" y="398780"/>
                </a:lnTo>
                <a:lnTo>
                  <a:pt x="397090" y="368300"/>
                </a:lnTo>
                <a:lnTo>
                  <a:pt x="401447" y="360680"/>
                </a:lnTo>
                <a:lnTo>
                  <a:pt x="407987" y="349250"/>
                </a:lnTo>
                <a:lnTo>
                  <a:pt x="433412" y="304800"/>
                </a:lnTo>
                <a:lnTo>
                  <a:pt x="581583" y="558800"/>
                </a:lnTo>
                <a:lnTo>
                  <a:pt x="581583" y="487527"/>
                </a:lnTo>
                <a:lnTo>
                  <a:pt x="475195" y="304800"/>
                </a:lnTo>
                <a:lnTo>
                  <a:pt x="464845" y="287020"/>
                </a:lnTo>
                <a:lnTo>
                  <a:pt x="761009" y="287020"/>
                </a:lnTo>
                <a:lnTo>
                  <a:pt x="761009" y="179476"/>
                </a:lnTo>
                <a:lnTo>
                  <a:pt x="748957" y="158750"/>
                </a:lnTo>
                <a:lnTo>
                  <a:pt x="693712" y="64770"/>
                </a:lnTo>
                <a:lnTo>
                  <a:pt x="690245" y="53340"/>
                </a:lnTo>
                <a:lnTo>
                  <a:pt x="692391" y="44450"/>
                </a:lnTo>
                <a:lnTo>
                  <a:pt x="699401" y="38100"/>
                </a:lnTo>
                <a:lnTo>
                  <a:pt x="710590" y="35560"/>
                </a:lnTo>
                <a:lnTo>
                  <a:pt x="824407" y="35560"/>
                </a:lnTo>
                <a:lnTo>
                  <a:pt x="833869" y="36830"/>
                </a:lnTo>
                <a:lnTo>
                  <a:pt x="840803" y="40640"/>
                </a:lnTo>
                <a:lnTo>
                  <a:pt x="845070" y="45720"/>
                </a:lnTo>
                <a:lnTo>
                  <a:pt x="846569" y="53340"/>
                </a:lnTo>
                <a:lnTo>
                  <a:pt x="845134" y="60960"/>
                </a:lnTo>
                <a:lnTo>
                  <a:pt x="840892" y="67310"/>
                </a:lnTo>
                <a:lnTo>
                  <a:pt x="834009" y="71120"/>
                </a:lnTo>
                <a:lnTo>
                  <a:pt x="824649" y="72390"/>
                </a:lnTo>
                <a:lnTo>
                  <a:pt x="773125" y="72390"/>
                </a:lnTo>
                <a:lnTo>
                  <a:pt x="764857" y="73660"/>
                </a:lnTo>
                <a:lnTo>
                  <a:pt x="758507" y="76200"/>
                </a:lnTo>
                <a:lnTo>
                  <a:pt x="754380" y="82550"/>
                </a:lnTo>
                <a:lnTo>
                  <a:pt x="752779" y="88900"/>
                </a:lnTo>
                <a:lnTo>
                  <a:pt x="754011" y="96520"/>
                </a:lnTo>
                <a:lnTo>
                  <a:pt x="757936" y="101600"/>
                </a:lnTo>
                <a:lnTo>
                  <a:pt x="764108" y="106680"/>
                </a:lnTo>
                <a:lnTo>
                  <a:pt x="772147" y="107950"/>
                </a:lnTo>
                <a:lnTo>
                  <a:pt x="832040" y="107950"/>
                </a:lnTo>
                <a:lnTo>
                  <a:pt x="875576" y="81280"/>
                </a:lnTo>
                <a:lnTo>
                  <a:pt x="882116" y="45720"/>
                </a:lnTo>
                <a:lnTo>
                  <a:pt x="878738" y="35560"/>
                </a:lnTo>
                <a:lnTo>
                  <a:pt x="876630" y="29210"/>
                </a:lnTo>
                <a:lnTo>
                  <a:pt x="865898" y="15240"/>
                </a:lnTo>
                <a:lnTo>
                  <a:pt x="850506" y="5080"/>
                </a:lnTo>
                <a:lnTo>
                  <a:pt x="847344" y="2540"/>
                </a:lnTo>
                <a:lnTo>
                  <a:pt x="841146" y="0"/>
                </a:lnTo>
                <a:lnTo>
                  <a:pt x="697369" y="0"/>
                </a:lnTo>
                <a:lnTo>
                  <a:pt x="658749" y="31750"/>
                </a:lnTo>
                <a:lnTo>
                  <a:pt x="654215" y="48260"/>
                </a:lnTo>
                <a:lnTo>
                  <a:pt x="655675" y="64770"/>
                </a:lnTo>
                <a:lnTo>
                  <a:pt x="663079" y="82550"/>
                </a:lnTo>
                <a:lnTo>
                  <a:pt x="708215" y="161290"/>
                </a:lnTo>
                <a:lnTo>
                  <a:pt x="755624" y="242570"/>
                </a:lnTo>
                <a:lnTo>
                  <a:pt x="757580" y="246380"/>
                </a:lnTo>
                <a:lnTo>
                  <a:pt x="760666" y="251460"/>
                </a:lnTo>
                <a:lnTo>
                  <a:pt x="432854" y="251460"/>
                </a:lnTo>
                <a:lnTo>
                  <a:pt x="425132" y="255270"/>
                </a:lnTo>
                <a:lnTo>
                  <a:pt x="418719" y="260350"/>
                </a:lnTo>
                <a:lnTo>
                  <a:pt x="413334" y="267970"/>
                </a:lnTo>
                <a:lnTo>
                  <a:pt x="401802" y="288290"/>
                </a:lnTo>
                <a:lnTo>
                  <a:pt x="389966" y="308610"/>
                </a:lnTo>
                <a:lnTo>
                  <a:pt x="365912" y="349250"/>
                </a:lnTo>
                <a:lnTo>
                  <a:pt x="344220" y="340360"/>
                </a:lnTo>
                <a:lnTo>
                  <a:pt x="322237" y="334010"/>
                </a:lnTo>
                <a:lnTo>
                  <a:pt x="299859" y="328930"/>
                </a:lnTo>
                <a:lnTo>
                  <a:pt x="276974" y="325120"/>
                </a:lnTo>
                <a:lnTo>
                  <a:pt x="231000" y="325120"/>
                </a:lnTo>
                <a:lnTo>
                  <a:pt x="186512" y="332740"/>
                </a:lnTo>
                <a:lnTo>
                  <a:pt x="144526" y="349250"/>
                </a:lnTo>
                <a:lnTo>
                  <a:pt x="106045" y="372110"/>
                </a:lnTo>
                <a:lnTo>
                  <a:pt x="72085" y="401320"/>
                </a:lnTo>
                <a:lnTo>
                  <a:pt x="43649" y="435610"/>
                </a:lnTo>
                <a:lnTo>
                  <a:pt x="21755" y="476250"/>
                </a:lnTo>
                <a:lnTo>
                  <a:pt x="7404" y="519430"/>
                </a:lnTo>
                <a:lnTo>
                  <a:pt x="12" y="561340"/>
                </a:lnTo>
                <a:lnTo>
                  <a:pt x="12" y="594360"/>
                </a:lnTo>
                <a:lnTo>
                  <a:pt x="736" y="598170"/>
                </a:lnTo>
                <a:lnTo>
                  <a:pt x="1778" y="600710"/>
                </a:lnTo>
                <a:lnTo>
                  <a:pt x="2133" y="604520"/>
                </a:lnTo>
                <a:lnTo>
                  <a:pt x="12293" y="654050"/>
                </a:lnTo>
                <a:lnTo>
                  <a:pt x="32562" y="701040"/>
                </a:lnTo>
                <a:lnTo>
                  <a:pt x="36614" y="707390"/>
                </a:lnTo>
                <a:lnTo>
                  <a:pt x="40906" y="715010"/>
                </a:lnTo>
                <a:lnTo>
                  <a:pt x="45427" y="721360"/>
                </a:lnTo>
                <a:lnTo>
                  <a:pt x="50190" y="727710"/>
                </a:lnTo>
                <a:lnTo>
                  <a:pt x="55651" y="732790"/>
                </a:lnTo>
                <a:lnTo>
                  <a:pt x="61912" y="735330"/>
                </a:lnTo>
                <a:lnTo>
                  <a:pt x="68414" y="735330"/>
                </a:lnTo>
                <a:lnTo>
                  <a:pt x="74574" y="731520"/>
                </a:lnTo>
                <a:lnTo>
                  <a:pt x="79375" y="726440"/>
                </a:lnTo>
                <a:lnTo>
                  <a:pt x="81737" y="721360"/>
                </a:lnTo>
                <a:lnTo>
                  <a:pt x="81711" y="715010"/>
                </a:lnTo>
                <a:lnTo>
                  <a:pt x="79324" y="708660"/>
                </a:lnTo>
                <a:lnTo>
                  <a:pt x="77089" y="703580"/>
                </a:lnTo>
                <a:lnTo>
                  <a:pt x="74129" y="699770"/>
                </a:lnTo>
                <a:lnTo>
                  <a:pt x="71551" y="695960"/>
                </a:lnTo>
                <a:lnTo>
                  <a:pt x="52527" y="660400"/>
                </a:lnTo>
                <a:lnTo>
                  <a:pt x="40652" y="622300"/>
                </a:lnTo>
                <a:lnTo>
                  <a:pt x="36245" y="582930"/>
                </a:lnTo>
                <a:lnTo>
                  <a:pt x="39573" y="542290"/>
                </a:lnTo>
                <a:lnTo>
                  <a:pt x="53530" y="494030"/>
                </a:lnTo>
                <a:lnTo>
                  <a:pt x="76479" y="452120"/>
                </a:lnTo>
                <a:lnTo>
                  <a:pt x="107264" y="416560"/>
                </a:lnTo>
                <a:lnTo>
                  <a:pt x="144678" y="389890"/>
                </a:lnTo>
                <a:lnTo>
                  <a:pt x="187566" y="370840"/>
                </a:lnTo>
                <a:lnTo>
                  <a:pt x="234734" y="360680"/>
                </a:lnTo>
                <a:lnTo>
                  <a:pt x="285000" y="361950"/>
                </a:lnTo>
                <a:lnTo>
                  <a:pt x="301129" y="364490"/>
                </a:lnTo>
                <a:lnTo>
                  <a:pt x="316966" y="368300"/>
                </a:lnTo>
                <a:lnTo>
                  <a:pt x="332447" y="374650"/>
                </a:lnTo>
                <a:lnTo>
                  <a:pt x="347560" y="381000"/>
                </a:lnTo>
                <a:lnTo>
                  <a:pt x="329641" y="411480"/>
                </a:lnTo>
                <a:lnTo>
                  <a:pt x="283413" y="398780"/>
                </a:lnTo>
                <a:lnTo>
                  <a:pt x="238772" y="396240"/>
                </a:lnTo>
                <a:lnTo>
                  <a:pt x="196964" y="405130"/>
                </a:lnTo>
                <a:lnTo>
                  <a:pt x="159219" y="422910"/>
                </a:lnTo>
                <a:lnTo>
                  <a:pt x="126758" y="448310"/>
                </a:lnTo>
                <a:lnTo>
                  <a:pt x="100850" y="480060"/>
                </a:lnTo>
                <a:lnTo>
                  <a:pt x="82715" y="516890"/>
                </a:lnTo>
                <a:lnTo>
                  <a:pt x="72821" y="565150"/>
                </a:lnTo>
                <a:lnTo>
                  <a:pt x="75869" y="612140"/>
                </a:lnTo>
                <a:lnTo>
                  <a:pt x="90741" y="656590"/>
                </a:lnTo>
                <a:lnTo>
                  <a:pt x="116357" y="695960"/>
                </a:lnTo>
                <a:lnTo>
                  <a:pt x="151625" y="727710"/>
                </a:lnTo>
                <a:lnTo>
                  <a:pt x="195453" y="749300"/>
                </a:lnTo>
                <a:lnTo>
                  <a:pt x="266204" y="759460"/>
                </a:lnTo>
                <a:lnTo>
                  <a:pt x="300888" y="754380"/>
                </a:lnTo>
                <a:lnTo>
                  <a:pt x="334924" y="740410"/>
                </a:lnTo>
                <a:lnTo>
                  <a:pt x="360438" y="723900"/>
                </a:lnTo>
                <a:lnTo>
                  <a:pt x="374180" y="715010"/>
                </a:lnTo>
                <a:lnTo>
                  <a:pt x="403847" y="681990"/>
                </a:lnTo>
                <a:lnTo>
                  <a:pt x="424294" y="642620"/>
                </a:lnTo>
                <a:lnTo>
                  <a:pt x="435889" y="596900"/>
                </a:lnTo>
                <a:lnTo>
                  <a:pt x="470801" y="596900"/>
                </a:lnTo>
                <a:lnTo>
                  <a:pt x="470916" y="600710"/>
                </a:lnTo>
                <a:lnTo>
                  <a:pt x="470789" y="600710"/>
                </a:lnTo>
                <a:lnTo>
                  <a:pt x="461137" y="646430"/>
                </a:lnTo>
                <a:lnTo>
                  <a:pt x="442887" y="687070"/>
                </a:lnTo>
                <a:lnTo>
                  <a:pt x="417296" y="722630"/>
                </a:lnTo>
                <a:lnTo>
                  <a:pt x="385648" y="751840"/>
                </a:lnTo>
                <a:lnTo>
                  <a:pt x="349173" y="773430"/>
                </a:lnTo>
                <a:lnTo>
                  <a:pt x="309156" y="788670"/>
                </a:lnTo>
                <a:lnTo>
                  <a:pt x="266839" y="795020"/>
                </a:lnTo>
                <a:lnTo>
                  <a:pt x="223494" y="793750"/>
                </a:lnTo>
                <a:lnTo>
                  <a:pt x="180378" y="783590"/>
                </a:lnTo>
                <a:lnTo>
                  <a:pt x="138747" y="762000"/>
                </a:lnTo>
                <a:lnTo>
                  <a:pt x="133705" y="759460"/>
                </a:lnTo>
                <a:lnTo>
                  <a:pt x="128930" y="755650"/>
                </a:lnTo>
                <a:lnTo>
                  <a:pt x="123698" y="753110"/>
                </a:lnTo>
                <a:lnTo>
                  <a:pt x="117055" y="750570"/>
                </a:lnTo>
                <a:lnTo>
                  <a:pt x="110883" y="750570"/>
                </a:lnTo>
                <a:lnTo>
                  <a:pt x="105333" y="753110"/>
                </a:lnTo>
                <a:lnTo>
                  <a:pt x="100558" y="758190"/>
                </a:lnTo>
                <a:lnTo>
                  <a:pt x="97548" y="764540"/>
                </a:lnTo>
                <a:lnTo>
                  <a:pt x="97104" y="770890"/>
                </a:lnTo>
                <a:lnTo>
                  <a:pt x="99148" y="775970"/>
                </a:lnTo>
                <a:lnTo>
                  <a:pt x="103581" y="781050"/>
                </a:lnTo>
                <a:lnTo>
                  <a:pt x="106172" y="783590"/>
                </a:lnTo>
                <a:lnTo>
                  <a:pt x="109245" y="786130"/>
                </a:lnTo>
                <a:lnTo>
                  <a:pt x="112204" y="788670"/>
                </a:lnTo>
                <a:lnTo>
                  <a:pt x="151536" y="810260"/>
                </a:lnTo>
                <a:lnTo>
                  <a:pt x="192633" y="824230"/>
                </a:lnTo>
                <a:lnTo>
                  <a:pt x="234607" y="830580"/>
                </a:lnTo>
                <a:lnTo>
                  <a:pt x="276593" y="830580"/>
                </a:lnTo>
                <a:lnTo>
                  <a:pt x="317677" y="822960"/>
                </a:lnTo>
                <a:lnTo>
                  <a:pt x="356997" y="810260"/>
                </a:lnTo>
                <a:lnTo>
                  <a:pt x="393649" y="789940"/>
                </a:lnTo>
                <a:lnTo>
                  <a:pt x="426770" y="764540"/>
                </a:lnTo>
                <a:lnTo>
                  <a:pt x="455447" y="732790"/>
                </a:lnTo>
                <a:lnTo>
                  <a:pt x="478828" y="695960"/>
                </a:lnTo>
                <a:lnTo>
                  <a:pt x="495998" y="654050"/>
                </a:lnTo>
                <a:lnTo>
                  <a:pt x="506183" y="610870"/>
                </a:lnTo>
                <a:lnTo>
                  <a:pt x="509143" y="596900"/>
                </a:lnTo>
                <a:lnTo>
                  <a:pt x="509409" y="595630"/>
                </a:lnTo>
                <a:lnTo>
                  <a:pt x="614286" y="595630"/>
                </a:lnTo>
                <a:lnTo>
                  <a:pt x="621703" y="593090"/>
                </a:lnTo>
                <a:lnTo>
                  <a:pt x="627913" y="588010"/>
                </a:lnTo>
                <a:lnTo>
                  <a:pt x="633209" y="580390"/>
                </a:lnTo>
                <a:lnTo>
                  <a:pt x="644105" y="561340"/>
                </a:lnTo>
                <a:lnTo>
                  <a:pt x="645553" y="558800"/>
                </a:lnTo>
                <a:lnTo>
                  <a:pt x="655002" y="542290"/>
                </a:lnTo>
                <a:lnTo>
                  <a:pt x="711911" y="443230"/>
                </a:lnTo>
                <a:lnTo>
                  <a:pt x="764603" y="353060"/>
                </a:lnTo>
                <a:lnTo>
                  <a:pt x="792543" y="304800"/>
                </a:lnTo>
                <a:lnTo>
                  <a:pt x="829195" y="368300"/>
                </a:lnTo>
                <a:lnTo>
                  <a:pt x="827125" y="369570"/>
                </a:lnTo>
                <a:lnTo>
                  <a:pt x="825982" y="370840"/>
                </a:lnTo>
                <a:lnTo>
                  <a:pt x="824725" y="372110"/>
                </a:lnTo>
                <a:lnTo>
                  <a:pt x="788504" y="403860"/>
                </a:lnTo>
                <a:lnTo>
                  <a:pt x="759828" y="439420"/>
                </a:lnTo>
                <a:lnTo>
                  <a:pt x="738759" y="477520"/>
                </a:lnTo>
                <a:lnTo>
                  <a:pt x="725322" y="520700"/>
                </a:lnTo>
                <a:lnTo>
                  <a:pt x="719569" y="565150"/>
                </a:lnTo>
                <a:lnTo>
                  <a:pt x="721537" y="613410"/>
                </a:lnTo>
                <a:lnTo>
                  <a:pt x="736739" y="673100"/>
                </a:lnTo>
                <a:lnTo>
                  <a:pt x="766572" y="725170"/>
                </a:lnTo>
                <a:lnTo>
                  <a:pt x="778967" y="735330"/>
                </a:lnTo>
                <a:lnTo>
                  <a:pt x="785761" y="735330"/>
                </a:lnTo>
                <a:lnTo>
                  <a:pt x="792454" y="731520"/>
                </a:lnTo>
                <a:lnTo>
                  <a:pt x="797610" y="726440"/>
                </a:lnTo>
                <a:lnTo>
                  <a:pt x="799960" y="720090"/>
                </a:lnTo>
                <a:lnTo>
                  <a:pt x="799439" y="713740"/>
                </a:lnTo>
                <a:lnTo>
                  <a:pt x="796036" y="706120"/>
                </a:lnTo>
                <a:lnTo>
                  <a:pt x="794791" y="703580"/>
                </a:lnTo>
                <a:lnTo>
                  <a:pt x="793407" y="701040"/>
                </a:lnTo>
                <a:lnTo>
                  <a:pt x="792099" y="699770"/>
                </a:lnTo>
                <a:lnTo>
                  <a:pt x="769023" y="655320"/>
                </a:lnTo>
                <a:lnTo>
                  <a:pt x="756729" y="609600"/>
                </a:lnTo>
                <a:lnTo>
                  <a:pt x="755294" y="561340"/>
                </a:lnTo>
                <a:lnTo>
                  <a:pt x="764781" y="513080"/>
                </a:lnTo>
                <a:lnTo>
                  <a:pt x="777989" y="480060"/>
                </a:lnTo>
                <a:lnTo>
                  <a:pt x="796264" y="449580"/>
                </a:lnTo>
                <a:lnTo>
                  <a:pt x="819531" y="422910"/>
                </a:lnTo>
                <a:lnTo>
                  <a:pt x="847648" y="400050"/>
                </a:lnTo>
                <a:lnTo>
                  <a:pt x="865352" y="429260"/>
                </a:lnTo>
                <a:lnTo>
                  <a:pt x="827519" y="468630"/>
                </a:lnTo>
                <a:lnTo>
                  <a:pt x="803363" y="511810"/>
                </a:lnTo>
                <a:lnTo>
                  <a:pt x="791997" y="557530"/>
                </a:lnTo>
                <a:lnTo>
                  <a:pt x="792556" y="603250"/>
                </a:lnTo>
                <a:lnTo>
                  <a:pt x="804176" y="646430"/>
                </a:lnTo>
                <a:lnTo>
                  <a:pt x="825995" y="685800"/>
                </a:lnTo>
                <a:lnTo>
                  <a:pt x="856983" y="717550"/>
                </a:lnTo>
                <a:lnTo>
                  <a:pt x="893724" y="741680"/>
                </a:lnTo>
                <a:lnTo>
                  <a:pt x="934377" y="755650"/>
                </a:lnTo>
                <a:lnTo>
                  <a:pt x="977099" y="759460"/>
                </a:lnTo>
                <a:lnTo>
                  <a:pt x="1020076" y="753110"/>
                </a:lnTo>
                <a:lnTo>
                  <a:pt x="1061440" y="736600"/>
                </a:lnTo>
                <a:lnTo>
                  <a:pt x="1097648" y="709930"/>
                </a:lnTo>
                <a:lnTo>
                  <a:pt x="1125486" y="676910"/>
                </a:lnTo>
                <a:lnTo>
                  <a:pt x="1144358" y="637540"/>
                </a:lnTo>
                <a:lnTo>
                  <a:pt x="1153629" y="595630"/>
                </a:lnTo>
                <a:lnTo>
                  <a:pt x="1152677" y="552450"/>
                </a:lnTo>
                <a:lnTo>
                  <a:pt x="1140891" y="509270"/>
                </a:lnTo>
                <a:lnTo>
                  <a:pt x="1125804" y="480060"/>
                </a:lnTo>
                <a:lnTo>
                  <a:pt x="1118285" y="469798"/>
                </a:lnTo>
                <a:lnTo>
                  <a:pt x="1118285" y="586740"/>
                </a:lnTo>
                <a:lnTo>
                  <a:pt x="1109205" y="629920"/>
                </a:lnTo>
                <a:lnTo>
                  <a:pt x="1087513" y="668020"/>
                </a:lnTo>
                <a:lnTo>
                  <a:pt x="1053896" y="698500"/>
                </a:lnTo>
                <a:lnTo>
                  <a:pt x="1012075" y="718820"/>
                </a:lnTo>
                <a:lnTo>
                  <a:pt x="967994" y="723900"/>
                </a:lnTo>
                <a:lnTo>
                  <a:pt x="924763" y="716280"/>
                </a:lnTo>
                <a:lnTo>
                  <a:pt x="885456" y="694690"/>
                </a:lnTo>
                <a:lnTo>
                  <a:pt x="853173" y="661670"/>
                </a:lnTo>
                <a:lnTo>
                  <a:pt x="833208" y="621030"/>
                </a:lnTo>
                <a:lnTo>
                  <a:pt x="826744" y="577850"/>
                </a:lnTo>
                <a:lnTo>
                  <a:pt x="833361" y="534670"/>
                </a:lnTo>
                <a:lnTo>
                  <a:pt x="852639" y="495300"/>
                </a:lnTo>
                <a:lnTo>
                  <a:pt x="884186" y="462280"/>
                </a:lnTo>
                <a:lnTo>
                  <a:pt x="912888" y="510540"/>
                </a:lnTo>
                <a:lnTo>
                  <a:pt x="933983" y="547370"/>
                </a:lnTo>
                <a:lnTo>
                  <a:pt x="955205" y="582930"/>
                </a:lnTo>
                <a:lnTo>
                  <a:pt x="961009" y="590550"/>
                </a:lnTo>
                <a:lnTo>
                  <a:pt x="967701" y="594360"/>
                </a:lnTo>
                <a:lnTo>
                  <a:pt x="974864" y="595630"/>
                </a:lnTo>
                <a:lnTo>
                  <a:pt x="982065" y="593090"/>
                </a:lnTo>
                <a:lnTo>
                  <a:pt x="987425" y="588010"/>
                </a:lnTo>
                <a:lnTo>
                  <a:pt x="989965" y="581660"/>
                </a:lnTo>
                <a:lnTo>
                  <a:pt x="989571" y="574040"/>
                </a:lnTo>
                <a:lnTo>
                  <a:pt x="986142" y="565150"/>
                </a:lnTo>
                <a:lnTo>
                  <a:pt x="968743" y="535940"/>
                </a:lnTo>
                <a:lnTo>
                  <a:pt x="926439" y="462280"/>
                </a:lnTo>
                <a:lnTo>
                  <a:pt x="916228" y="444500"/>
                </a:lnTo>
                <a:lnTo>
                  <a:pt x="960412" y="431800"/>
                </a:lnTo>
                <a:lnTo>
                  <a:pt x="1009713" y="436880"/>
                </a:lnTo>
                <a:lnTo>
                  <a:pt x="1057211" y="458470"/>
                </a:lnTo>
                <a:lnTo>
                  <a:pt x="1095984" y="500380"/>
                </a:lnTo>
                <a:lnTo>
                  <a:pt x="1114107" y="542290"/>
                </a:lnTo>
                <a:lnTo>
                  <a:pt x="1118285" y="586740"/>
                </a:lnTo>
                <a:lnTo>
                  <a:pt x="1118285" y="469798"/>
                </a:lnTo>
                <a:lnTo>
                  <a:pt x="1082395" y="433070"/>
                </a:lnTo>
                <a:lnTo>
                  <a:pt x="1043584" y="411480"/>
                </a:lnTo>
                <a:lnTo>
                  <a:pt x="1015314" y="401320"/>
                </a:lnTo>
                <a:lnTo>
                  <a:pt x="976071" y="394970"/>
                </a:lnTo>
                <a:lnTo>
                  <a:pt x="936536" y="400050"/>
                </a:lnTo>
                <a:lnTo>
                  <a:pt x="896759" y="411480"/>
                </a:lnTo>
                <a:lnTo>
                  <a:pt x="893508" y="406400"/>
                </a:lnTo>
                <a:lnTo>
                  <a:pt x="890651" y="401320"/>
                </a:lnTo>
                <a:lnTo>
                  <a:pt x="889838" y="400050"/>
                </a:lnTo>
                <a:lnTo>
                  <a:pt x="884936" y="392430"/>
                </a:lnTo>
                <a:lnTo>
                  <a:pt x="882078" y="387350"/>
                </a:lnTo>
                <a:lnTo>
                  <a:pt x="878878" y="381000"/>
                </a:lnTo>
                <a:lnTo>
                  <a:pt x="883691" y="379730"/>
                </a:lnTo>
                <a:lnTo>
                  <a:pt x="887183" y="377190"/>
                </a:lnTo>
                <a:lnTo>
                  <a:pt x="890879" y="375920"/>
                </a:lnTo>
                <a:lnTo>
                  <a:pt x="940943" y="361950"/>
                </a:lnTo>
                <a:lnTo>
                  <a:pt x="989152" y="359410"/>
                </a:lnTo>
                <a:lnTo>
                  <a:pt x="1035253" y="368300"/>
                </a:lnTo>
                <a:lnTo>
                  <a:pt x="1078979" y="387350"/>
                </a:lnTo>
                <a:lnTo>
                  <a:pt x="1120089" y="419100"/>
                </a:lnTo>
                <a:lnTo>
                  <a:pt x="1154290" y="457200"/>
                </a:lnTo>
                <a:lnTo>
                  <a:pt x="1177404" y="499110"/>
                </a:lnTo>
                <a:lnTo>
                  <a:pt x="1189393" y="544830"/>
                </a:lnTo>
                <a:lnTo>
                  <a:pt x="1190180" y="593090"/>
                </a:lnTo>
                <a:lnTo>
                  <a:pt x="1179715" y="643890"/>
                </a:lnTo>
                <a:lnTo>
                  <a:pt x="1161008" y="687070"/>
                </a:lnTo>
                <a:lnTo>
                  <a:pt x="1134668" y="723900"/>
                </a:lnTo>
                <a:lnTo>
                  <a:pt x="1102042" y="753110"/>
                </a:lnTo>
                <a:lnTo>
                  <a:pt x="1064488" y="775970"/>
                </a:lnTo>
                <a:lnTo>
                  <a:pt x="1023391" y="789940"/>
                </a:lnTo>
                <a:lnTo>
                  <a:pt x="980084" y="795020"/>
                </a:lnTo>
                <a:lnTo>
                  <a:pt x="935939" y="792480"/>
                </a:lnTo>
                <a:lnTo>
                  <a:pt x="892314" y="779780"/>
                </a:lnTo>
                <a:lnTo>
                  <a:pt x="850557" y="758190"/>
                </a:lnTo>
                <a:lnTo>
                  <a:pt x="840016" y="751840"/>
                </a:lnTo>
                <a:lnTo>
                  <a:pt x="831240" y="750570"/>
                </a:lnTo>
                <a:lnTo>
                  <a:pt x="824052" y="751840"/>
                </a:lnTo>
                <a:lnTo>
                  <a:pt x="818299" y="758190"/>
                </a:lnTo>
                <a:lnTo>
                  <a:pt x="815238" y="765810"/>
                </a:lnTo>
                <a:lnTo>
                  <a:pt x="816241" y="773430"/>
                </a:lnTo>
                <a:lnTo>
                  <a:pt x="860221" y="805180"/>
                </a:lnTo>
                <a:lnTo>
                  <a:pt x="923518" y="826770"/>
                </a:lnTo>
                <a:lnTo>
                  <a:pt x="957300" y="830580"/>
                </a:lnTo>
                <a:lnTo>
                  <a:pt x="1002906" y="829310"/>
                </a:lnTo>
                <a:lnTo>
                  <a:pt x="1046099" y="820420"/>
                </a:lnTo>
                <a:lnTo>
                  <a:pt x="1086231" y="805180"/>
                </a:lnTo>
                <a:lnTo>
                  <a:pt x="1122603" y="782320"/>
                </a:lnTo>
                <a:lnTo>
                  <a:pt x="1154582" y="754380"/>
                </a:lnTo>
                <a:lnTo>
                  <a:pt x="1181493" y="721360"/>
                </a:lnTo>
                <a:lnTo>
                  <a:pt x="1202651" y="684530"/>
                </a:lnTo>
                <a:lnTo>
                  <a:pt x="1217422" y="643890"/>
                </a:lnTo>
                <a:lnTo>
                  <a:pt x="1225118" y="600710"/>
                </a:lnTo>
                <a:close/>
              </a:path>
              <a:path w="1226819" h="1226820">
                <a:moveTo>
                  <a:pt x="1226566" y="893610"/>
                </a:moveTo>
                <a:lnTo>
                  <a:pt x="1225372" y="880681"/>
                </a:lnTo>
                <a:lnTo>
                  <a:pt x="1221232" y="872566"/>
                </a:lnTo>
                <a:lnTo>
                  <a:pt x="1213218" y="868362"/>
                </a:lnTo>
                <a:lnTo>
                  <a:pt x="1200454" y="867168"/>
                </a:lnTo>
                <a:lnTo>
                  <a:pt x="1189951" y="867168"/>
                </a:lnTo>
                <a:lnTo>
                  <a:pt x="1189951" y="1029906"/>
                </a:lnTo>
                <a:lnTo>
                  <a:pt x="1189951" y="1064107"/>
                </a:lnTo>
                <a:lnTo>
                  <a:pt x="926007" y="1064107"/>
                </a:lnTo>
                <a:lnTo>
                  <a:pt x="926007" y="1029906"/>
                </a:lnTo>
                <a:lnTo>
                  <a:pt x="1189951" y="1029906"/>
                </a:lnTo>
                <a:lnTo>
                  <a:pt x="1189951" y="867168"/>
                </a:lnTo>
                <a:lnTo>
                  <a:pt x="1189672" y="867168"/>
                </a:lnTo>
                <a:lnTo>
                  <a:pt x="1189672" y="904163"/>
                </a:lnTo>
                <a:lnTo>
                  <a:pt x="1189672" y="993203"/>
                </a:lnTo>
                <a:lnTo>
                  <a:pt x="915504" y="993228"/>
                </a:lnTo>
                <a:lnTo>
                  <a:pt x="889431" y="1075728"/>
                </a:lnTo>
                <a:lnTo>
                  <a:pt x="890663" y="1087755"/>
                </a:lnTo>
                <a:lnTo>
                  <a:pt x="894753" y="1095463"/>
                </a:lnTo>
                <a:lnTo>
                  <a:pt x="902423" y="1099578"/>
                </a:lnTo>
                <a:lnTo>
                  <a:pt x="914438" y="1100785"/>
                </a:lnTo>
                <a:lnTo>
                  <a:pt x="1189659" y="1100823"/>
                </a:lnTo>
                <a:lnTo>
                  <a:pt x="1189659" y="1189545"/>
                </a:lnTo>
                <a:lnTo>
                  <a:pt x="37287" y="1189545"/>
                </a:lnTo>
                <a:lnTo>
                  <a:pt x="37287" y="1100823"/>
                </a:lnTo>
                <a:lnTo>
                  <a:pt x="310705" y="1100785"/>
                </a:lnTo>
                <a:lnTo>
                  <a:pt x="323977" y="1099654"/>
                </a:lnTo>
                <a:lnTo>
                  <a:pt x="332219" y="1095527"/>
                </a:lnTo>
                <a:lnTo>
                  <a:pt x="336384" y="1087361"/>
                </a:lnTo>
                <a:lnTo>
                  <a:pt x="337553" y="1074089"/>
                </a:lnTo>
                <a:lnTo>
                  <a:pt x="337566" y="1064120"/>
                </a:lnTo>
                <a:lnTo>
                  <a:pt x="337553" y="1029919"/>
                </a:lnTo>
                <a:lnTo>
                  <a:pt x="337553" y="1018959"/>
                </a:lnTo>
                <a:lnTo>
                  <a:pt x="336397" y="1006360"/>
                </a:lnTo>
                <a:lnTo>
                  <a:pt x="332384" y="998461"/>
                </a:lnTo>
                <a:lnTo>
                  <a:pt x="324624" y="994384"/>
                </a:lnTo>
                <a:lnTo>
                  <a:pt x="312216" y="993228"/>
                </a:lnTo>
                <a:lnTo>
                  <a:pt x="300951" y="993228"/>
                </a:lnTo>
                <a:lnTo>
                  <a:pt x="300951" y="1029919"/>
                </a:lnTo>
                <a:lnTo>
                  <a:pt x="300951" y="1064120"/>
                </a:lnTo>
                <a:lnTo>
                  <a:pt x="36995" y="1064120"/>
                </a:lnTo>
                <a:lnTo>
                  <a:pt x="36995" y="1029919"/>
                </a:lnTo>
                <a:lnTo>
                  <a:pt x="300951" y="1029919"/>
                </a:lnTo>
                <a:lnTo>
                  <a:pt x="300951" y="993228"/>
                </a:lnTo>
                <a:lnTo>
                  <a:pt x="37223" y="993203"/>
                </a:lnTo>
                <a:lnTo>
                  <a:pt x="37223" y="904163"/>
                </a:lnTo>
                <a:lnTo>
                  <a:pt x="1189672" y="904163"/>
                </a:lnTo>
                <a:lnTo>
                  <a:pt x="1189672" y="867168"/>
                </a:lnTo>
                <a:lnTo>
                  <a:pt x="26212" y="866978"/>
                </a:lnTo>
                <a:lnTo>
                  <a:pt x="0" y="881354"/>
                </a:lnTo>
                <a:lnTo>
                  <a:pt x="0" y="1212113"/>
                </a:lnTo>
                <a:lnTo>
                  <a:pt x="4470" y="1219212"/>
                </a:lnTo>
                <a:lnTo>
                  <a:pt x="10325" y="1223683"/>
                </a:lnTo>
                <a:lnTo>
                  <a:pt x="17513" y="1226019"/>
                </a:lnTo>
                <a:lnTo>
                  <a:pt x="25984" y="1226693"/>
                </a:lnTo>
                <a:lnTo>
                  <a:pt x="1200213" y="1226489"/>
                </a:lnTo>
                <a:lnTo>
                  <a:pt x="1213154" y="1225334"/>
                </a:lnTo>
                <a:lnTo>
                  <a:pt x="1221232" y="1221244"/>
                </a:lnTo>
                <a:lnTo>
                  <a:pt x="1225384" y="1213243"/>
                </a:lnTo>
                <a:lnTo>
                  <a:pt x="1226566" y="1200416"/>
                </a:lnTo>
                <a:lnTo>
                  <a:pt x="1226566" y="1189545"/>
                </a:lnTo>
                <a:lnTo>
                  <a:pt x="1226566" y="1064107"/>
                </a:lnTo>
                <a:lnTo>
                  <a:pt x="1226566" y="1029906"/>
                </a:lnTo>
                <a:lnTo>
                  <a:pt x="1226566" y="904163"/>
                </a:lnTo>
                <a:lnTo>
                  <a:pt x="1226566" y="893610"/>
                </a:lnTo>
                <a:close/>
              </a:path>
            </a:pathLst>
          </a:custGeom>
          <a:solidFill>
            <a:srgbClr val="C9D4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5140559" y="1870509"/>
            <a:ext cx="4064000" cy="23272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10820"/>
              </a:lnSpc>
              <a:spcBef>
                <a:spcPts val="90"/>
              </a:spcBef>
            </a:pPr>
            <a:r>
              <a:rPr spc="-935" dirty="0"/>
              <a:t>33.806</a:t>
            </a:r>
            <a:r>
              <a:rPr spc="-1810" dirty="0"/>
              <a:t> </a:t>
            </a:r>
            <a:r>
              <a:rPr sz="4950" spc="-625" dirty="0"/>
              <a:t>m2</a:t>
            </a:r>
            <a:endParaRPr sz="4950"/>
          </a:p>
          <a:p>
            <a:pPr marL="1283970" marR="1276350" algn="ctr">
              <a:lnSpc>
                <a:spcPts val="3629"/>
              </a:lnSpc>
              <a:spcBef>
                <a:spcPts val="114"/>
              </a:spcBef>
            </a:pPr>
            <a:r>
              <a:rPr sz="3300" b="0" dirty="0">
                <a:solidFill>
                  <a:srgbClr val="FFFFFF"/>
                </a:solidFill>
                <a:latin typeface="Arial MT"/>
                <a:cs typeface="Arial MT"/>
              </a:rPr>
              <a:t>Espacio  </a:t>
            </a:r>
            <a:r>
              <a:rPr sz="3300" b="0" spc="145" dirty="0">
                <a:solidFill>
                  <a:srgbClr val="FFFFFF"/>
                </a:solidFill>
                <a:latin typeface="Arial MT"/>
                <a:cs typeface="Arial MT"/>
              </a:rPr>
              <a:t>público</a:t>
            </a:r>
            <a:endParaRPr sz="3300">
              <a:latin typeface="Arial MT"/>
              <a:cs typeface="Arial MT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388171" y="625475"/>
            <a:ext cx="1340485" cy="1235710"/>
          </a:xfrm>
          <a:custGeom>
            <a:avLst/>
            <a:gdLst/>
            <a:ahLst/>
            <a:cxnLst/>
            <a:rect l="l" t="t" r="r" b="b"/>
            <a:pathLst>
              <a:path w="1340484" h="1235710">
                <a:moveTo>
                  <a:pt x="261607" y="670102"/>
                </a:moveTo>
                <a:lnTo>
                  <a:pt x="259346" y="660387"/>
                </a:lnTo>
                <a:lnTo>
                  <a:pt x="253568" y="652145"/>
                </a:lnTo>
                <a:lnTo>
                  <a:pt x="245313" y="646417"/>
                </a:lnTo>
                <a:lnTo>
                  <a:pt x="235648" y="644258"/>
                </a:lnTo>
                <a:lnTo>
                  <a:pt x="225640" y="646531"/>
                </a:lnTo>
                <a:lnTo>
                  <a:pt x="217182" y="652589"/>
                </a:lnTo>
                <a:lnTo>
                  <a:pt x="211442" y="661238"/>
                </a:lnTo>
                <a:lnTo>
                  <a:pt x="209562" y="671283"/>
                </a:lnTo>
                <a:lnTo>
                  <a:pt x="212039" y="681037"/>
                </a:lnTo>
                <a:lnTo>
                  <a:pt x="217944" y="689051"/>
                </a:lnTo>
                <a:lnTo>
                  <a:pt x="226314" y="694410"/>
                </a:lnTo>
                <a:lnTo>
                  <a:pt x="236194" y="696239"/>
                </a:lnTo>
                <a:lnTo>
                  <a:pt x="245973" y="693928"/>
                </a:lnTo>
                <a:lnTo>
                  <a:pt x="254114" y="688149"/>
                </a:lnTo>
                <a:lnTo>
                  <a:pt x="259638" y="679881"/>
                </a:lnTo>
                <a:lnTo>
                  <a:pt x="261607" y="670102"/>
                </a:lnTo>
                <a:close/>
              </a:path>
              <a:path w="1340484" h="1235710">
                <a:moveTo>
                  <a:pt x="929297" y="288823"/>
                </a:moveTo>
                <a:lnTo>
                  <a:pt x="927163" y="279006"/>
                </a:lnTo>
                <a:lnTo>
                  <a:pt x="921537" y="270840"/>
                </a:lnTo>
                <a:lnTo>
                  <a:pt x="913320" y="265264"/>
                </a:lnTo>
                <a:lnTo>
                  <a:pt x="903465" y="263169"/>
                </a:lnTo>
                <a:lnTo>
                  <a:pt x="893254" y="265341"/>
                </a:lnTo>
                <a:lnTo>
                  <a:pt x="884783" y="271221"/>
                </a:lnTo>
                <a:lnTo>
                  <a:pt x="879106" y="279742"/>
                </a:lnTo>
                <a:lnTo>
                  <a:pt x="877277" y="289826"/>
                </a:lnTo>
                <a:lnTo>
                  <a:pt x="879703" y="299593"/>
                </a:lnTo>
                <a:lnTo>
                  <a:pt x="885507" y="307530"/>
                </a:lnTo>
                <a:lnTo>
                  <a:pt x="893838" y="312813"/>
                </a:lnTo>
                <a:lnTo>
                  <a:pt x="903820" y="314655"/>
                </a:lnTo>
                <a:lnTo>
                  <a:pt x="913752" y="312483"/>
                </a:lnTo>
                <a:lnTo>
                  <a:pt x="921880" y="306882"/>
                </a:lnTo>
                <a:lnTo>
                  <a:pt x="927341" y="298704"/>
                </a:lnTo>
                <a:lnTo>
                  <a:pt x="929297" y="288823"/>
                </a:lnTo>
                <a:close/>
              </a:path>
              <a:path w="1340484" h="1235710">
                <a:moveTo>
                  <a:pt x="1340269" y="500380"/>
                </a:moveTo>
                <a:lnTo>
                  <a:pt x="1336624" y="499110"/>
                </a:lnTo>
                <a:lnTo>
                  <a:pt x="1338021" y="496570"/>
                </a:lnTo>
                <a:lnTo>
                  <a:pt x="1337513" y="494030"/>
                </a:lnTo>
                <a:lnTo>
                  <a:pt x="1319326" y="441960"/>
                </a:lnTo>
                <a:lnTo>
                  <a:pt x="1290269" y="401320"/>
                </a:lnTo>
                <a:lnTo>
                  <a:pt x="1286675" y="398475"/>
                </a:lnTo>
                <a:lnTo>
                  <a:pt x="1286675" y="514350"/>
                </a:lnTo>
                <a:lnTo>
                  <a:pt x="1282534" y="560070"/>
                </a:lnTo>
                <a:lnTo>
                  <a:pt x="1262405" y="603250"/>
                </a:lnTo>
                <a:lnTo>
                  <a:pt x="1226807" y="635000"/>
                </a:lnTo>
                <a:lnTo>
                  <a:pt x="1191983" y="650240"/>
                </a:lnTo>
                <a:lnTo>
                  <a:pt x="1157351" y="654050"/>
                </a:lnTo>
                <a:lnTo>
                  <a:pt x="1122921" y="648970"/>
                </a:lnTo>
                <a:lnTo>
                  <a:pt x="1088631" y="632460"/>
                </a:lnTo>
                <a:lnTo>
                  <a:pt x="1071981" y="624840"/>
                </a:lnTo>
                <a:lnTo>
                  <a:pt x="1058621" y="624840"/>
                </a:lnTo>
                <a:lnTo>
                  <a:pt x="1048054" y="632460"/>
                </a:lnTo>
                <a:lnTo>
                  <a:pt x="1039825" y="648970"/>
                </a:lnTo>
                <a:lnTo>
                  <a:pt x="1024178" y="681990"/>
                </a:lnTo>
                <a:lnTo>
                  <a:pt x="1002563" y="708660"/>
                </a:lnTo>
                <a:lnTo>
                  <a:pt x="975055" y="728980"/>
                </a:lnTo>
                <a:lnTo>
                  <a:pt x="941730" y="742950"/>
                </a:lnTo>
                <a:lnTo>
                  <a:pt x="938060" y="744220"/>
                </a:lnTo>
                <a:lnTo>
                  <a:pt x="934186" y="744220"/>
                </a:lnTo>
                <a:lnTo>
                  <a:pt x="929436" y="745490"/>
                </a:lnTo>
                <a:lnTo>
                  <a:pt x="929347" y="590550"/>
                </a:lnTo>
                <a:lnTo>
                  <a:pt x="929284" y="571500"/>
                </a:lnTo>
                <a:lnTo>
                  <a:pt x="933665" y="568960"/>
                </a:lnTo>
                <a:lnTo>
                  <a:pt x="965873" y="537210"/>
                </a:lnTo>
                <a:lnTo>
                  <a:pt x="1003528" y="499110"/>
                </a:lnTo>
                <a:lnTo>
                  <a:pt x="1054989" y="447040"/>
                </a:lnTo>
                <a:lnTo>
                  <a:pt x="1058125" y="444500"/>
                </a:lnTo>
                <a:lnTo>
                  <a:pt x="1060742" y="440690"/>
                </a:lnTo>
                <a:lnTo>
                  <a:pt x="1065364" y="431800"/>
                </a:lnTo>
                <a:lnTo>
                  <a:pt x="1066647" y="422910"/>
                </a:lnTo>
                <a:lnTo>
                  <a:pt x="1064653" y="414020"/>
                </a:lnTo>
                <a:lnTo>
                  <a:pt x="1059434" y="406400"/>
                </a:lnTo>
                <a:lnTo>
                  <a:pt x="1051737" y="401320"/>
                </a:lnTo>
                <a:lnTo>
                  <a:pt x="1043051" y="398780"/>
                </a:lnTo>
                <a:lnTo>
                  <a:pt x="1033932" y="400050"/>
                </a:lnTo>
                <a:lnTo>
                  <a:pt x="1024978" y="405130"/>
                </a:lnTo>
                <a:lnTo>
                  <a:pt x="1021130" y="407670"/>
                </a:lnTo>
                <a:lnTo>
                  <a:pt x="1017765" y="411480"/>
                </a:lnTo>
                <a:lnTo>
                  <a:pt x="993660" y="435610"/>
                </a:lnTo>
                <a:lnTo>
                  <a:pt x="929411" y="499110"/>
                </a:lnTo>
                <a:lnTo>
                  <a:pt x="929335" y="397510"/>
                </a:lnTo>
                <a:lnTo>
                  <a:pt x="926401" y="383540"/>
                </a:lnTo>
                <a:lnTo>
                  <a:pt x="918781" y="373380"/>
                </a:lnTo>
                <a:lnTo>
                  <a:pt x="907821" y="368300"/>
                </a:lnTo>
                <a:lnTo>
                  <a:pt x="894816" y="369570"/>
                </a:lnTo>
                <a:lnTo>
                  <a:pt x="877062" y="590550"/>
                </a:lnTo>
                <a:lnTo>
                  <a:pt x="871842" y="590550"/>
                </a:lnTo>
                <a:lnTo>
                  <a:pt x="822807" y="538480"/>
                </a:lnTo>
                <a:lnTo>
                  <a:pt x="777913" y="494030"/>
                </a:lnTo>
                <a:lnTo>
                  <a:pt x="756475" y="483870"/>
                </a:lnTo>
                <a:lnTo>
                  <a:pt x="748182" y="486410"/>
                </a:lnTo>
                <a:lnTo>
                  <a:pt x="741641" y="488950"/>
                </a:lnTo>
                <a:lnTo>
                  <a:pt x="736663" y="494030"/>
                </a:lnTo>
                <a:lnTo>
                  <a:pt x="733298" y="500380"/>
                </a:lnTo>
                <a:lnTo>
                  <a:pt x="731596" y="508000"/>
                </a:lnTo>
                <a:lnTo>
                  <a:pt x="731964" y="515620"/>
                </a:lnTo>
                <a:lnTo>
                  <a:pt x="734479" y="521970"/>
                </a:lnTo>
                <a:lnTo>
                  <a:pt x="738606" y="528320"/>
                </a:lnTo>
                <a:lnTo>
                  <a:pt x="743762" y="533400"/>
                </a:lnTo>
                <a:lnTo>
                  <a:pt x="806234" y="596900"/>
                </a:lnTo>
                <a:lnTo>
                  <a:pt x="837488" y="627380"/>
                </a:lnTo>
                <a:lnTo>
                  <a:pt x="868857" y="659130"/>
                </a:lnTo>
                <a:lnTo>
                  <a:pt x="874941" y="664210"/>
                </a:lnTo>
                <a:lnTo>
                  <a:pt x="877455" y="670560"/>
                </a:lnTo>
                <a:lnTo>
                  <a:pt x="877316" y="676313"/>
                </a:lnTo>
                <a:lnTo>
                  <a:pt x="877316" y="801370"/>
                </a:lnTo>
                <a:lnTo>
                  <a:pt x="877227" y="811530"/>
                </a:lnTo>
                <a:lnTo>
                  <a:pt x="877112" y="831850"/>
                </a:lnTo>
                <a:lnTo>
                  <a:pt x="877049" y="1032510"/>
                </a:lnTo>
                <a:lnTo>
                  <a:pt x="877176" y="1054100"/>
                </a:lnTo>
                <a:lnTo>
                  <a:pt x="877303" y="1070610"/>
                </a:lnTo>
                <a:lnTo>
                  <a:pt x="875995" y="1074420"/>
                </a:lnTo>
                <a:lnTo>
                  <a:pt x="829805" y="1089660"/>
                </a:lnTo>
                <a:lnTo>
                  <a:pt x="777913" y="1137920"/>
                </a:lnTo>
                <a:lnTo>
                  <a:pt x="759968" y="1181100"/>
                </a:lnTo>
                <a:lnTo>
                  <a:pt x="757669" y="1183640"/>
                </a:lnTo>
                <a:lnTo>
                  <a:pt x="594131" y="1183640"/>
                </a:lnTo>
                <a:lnTo>
                  <a:pt x="590918" y="1182370"/>
                </a:lnTo>
                <a:lnTo>
                  <a:pt x="591312" y="1174750"/>
                </a:lnTo>
                <a:lnTo>
                  <a:pt x="591439" y="1172210"/>
                </a:lnTo>
                <a:lnTo>
                  <a:pt x="591769" y="1163320"/>
                </a:lnTo>
                <a:lnTo>
                  <a:pt x="591858" y="1158240"/>
                </a:lnTo>
                <a:lnTo>
                  <a:pt x="591756" y="1136650"/>
                </a:lnTo>
                <a:lnTo>
                  <a:pt x="591108" y="1117600"/>
                </a:lnTo>
                <a:lnTo>
                  <a:pt x="592950" y="1115060"/>
                </a:lnTo>
                <a:lnTo>
                  <a:pt x="601903" y="1115060"/>
                </a:lnTo>
                <a:lnTo>
                  <a:pt x="617575" y="1116330"/>
                </a:lnTo>
                <a:lnTo>
                  <a:pt x="648970" y="1116330"/>
                </a:lnTo>
                <a:lnTo>
                  <a:pt x="688467" y="1107440"/>
                </a:lnTo>
                <a:lnTo>
                  <a:pt x="696353" y="1065530"/>
                </a:lnTo>
                <a:lnTo>
                  <a:pt x="696366" y="1009650"/>
                </a:lnTo>
                <a:lnTo>
                  <a:pt x="696252" y="989330"/>
                </a:lnTo>
                <a:lnTo>
                  <a:pt x="694258" y="975360"/>
                </a:lnTo>
                <a:lnTo>
                  <a:pt x="688492" y="966470"/>
                </a:lnTo>
                <a:lnTo>
                  <a:pt x="678891" y="960120"/>
                </a:lnTo>
                <a:lnTo>
                  <a:pt x="665429" y="958850"/>
                </a:lnTo>
                <a:lnTo>
                  <a:pt x="645160" y="958850"/>
                </a:lnTo>
                <a:lnTo>
                  <a:pt x="645160" y="1043940"/>
                </a:lnTo>
                <a:lnTo>
                  <a:pt x="644982" y="1054100"/>
                </a:lnTo>
                <a:lnTo>
                  <a:pt x="642035" y="1060450"/>
                </a:lnTo>
                <a:lnTo>
                  <a:pt x="634695" y="1064260"/>
                </a:lnTo>
                <a:lnTo>
                  <a:pt x="624865" y="1065530"/>
                </a:lnTo>
                <a:lnTo>
                  <a:pt x="603338" y="1062990"/>
                </a:lnTo>
                <a:lnTo>
                  <a:pt x="540131" y="1062990"/>
                </a:lnTo>
                <a:lnTo>
                  <a:pt x="540131" y="1117600"/>
                </a:lnTo>
                <a:lnTo>
                  <a:pt x="539496" y="1127760"/>
                </a:lnTo>
                <a:lnTo>
                  <a:pt x="538962" y="1139190"/>
                </a:lnTo>
                <a:lnTo>
                  <a:pt x="538822" y="1146810"/>
                </a:lnTo>
                <a:lnTo>
                  <a:pt x="538797" y="1150620"/>
                </a:lnTo>
                <a:lnTo>
                  <a:pt x="538962" y="1160780"/>
                </a:lnTo>
                <a:lnTo>
                  <a:pt x="539496" y="1172210"/>
                </a:lnTo>
                <a:lnTo>
                  <a:pt x="540105" y="1182370"/>
                </a:lnTo>
                <a:lnTo>
                  <a:pt x="537235" y="1183640"/>
                </a:lnTo>
                <a:lnTo>
                  <a:pt x="158940" y="1183640"/>
                </a:lnTo>
                <a:lnTo>
                  <a:pt x="156629" y="1182370"/>
                </a:lnTo>
                <a:lnTo>
                  <a:pt x="156857" y="1176020"/>
                </a:lnTo>
                <a:lnTo>
                  <a:pt x="157200" y="1163320"/>
                </a:lnTo>
                <a:lnTo>
                  <a:pt x="157276" y="1158240"/>
                </a:lnTo>
                <a:lnTo>
                  <a:pt x="157200" y="1136650"/>
                </a:lnTo>
                <a:lnTo>
                  <a:pt x="156870" y="1126490"/>
                </a:lnTo>
                <a:lnTo>
                  <a:pt x="156489" y="1117600"/>
                </a:lnTo>
                <a:lnTo>
                  <a:pt x="159016" y="1115060"/>
                </a:lnTo>
                <a:lnTo>
                  <a:pt x="212699" y="1115060"/>
                </a:lnTo>
                <a:lnTo>
                  <a:pt x="257835" y="1116330"/>
                </a:lnTo>
                <a:lnTo>
                  <a:pt x="348132" y="1115060"/>
                </a:lnTo>
                <a:lnTo>
                  <a:pt x="437781" y="1116330"/>
                </a:lnTo>
                <a:lnTo>
                  <a:pt x="482600" y="1115060"/>
                </a:lnTo>
                <a:lnTo>
                  <a:pt x="537121" y="1115060"/>
                </a:lnTo>
                <a:lnTo>
                  <a:pt x="540131" y="1117600"/>
                </a:lnTo>
                <a:lnTo>
                  <a:pt x="540131" y="1062990"/>
                </a:lnTo>
                <a:lnTo>
                  <a:pt x="54622" y="1062990"/>
                </a:lnTo>
                <a:lnTo>
                  <a:pt x="51092" y="1061720"/>
                </a:lnTo>
                <a:lnTo>
                  <a:pt x="52019" y="1051560"/>
                </a:lnTo>
                <a:lnTo>
                  <a:pt x="52070" y="1040130"/>
                </a:lnTo>
                <a:lnTo>
                  <a:pt x="51358" y="1031240"/>
                </a:lnTo>
                <a:lnTo>
                  <a:pt x="51396" y="1021080"/>
                </a:lnTo>
                <a:lnTo>
                  <a:pt x="54241" y="1013460"/>
                </a:lnTo>
                <a:lnTo>
                  <a:pt x="61353" y="1009650"/>
                </a:lnTo>
                <a:lnTo>
                  <a:pt x="70853" y="1009650"/>
                </a:lnTo>
                <a:lnTo>
                  <a:pt x="81407" y="1010920"/>
                </a:lnTo>
                <a:lnTo>
                  <a:pt x="641896" y="1010920"/>
                </a:lnTo>
                <a:lnTo>
                  <a:pt x="644994" y="1013460"/>
                </a:lnTo>
                <a:lnTo>
                  <a:pt x="644283" y="1021080"/>
                </a:lnTo>
                <a:lnTo>
                  <a:pt x="644207" y="1024890"/>
                </a:lnTo>
                <a:lnTo>
                  <a:pt x="644296" y="1032510"/>
                </a:lnTo>
                <a:lnTo>
                  <a:pt x="645160" y="1043940"/>
                </a:lnTo>
                <a:lnTo>
                  <a:pt x="645160" y="958850"/>
                </a:lnTo>
                <a:lnTo>
                  <a:pt x="593001" y="958850"/>
                </a:lnTo>
                <a:lnTo>
                  <a:pt x="591362" y="956310"/>
                </a:lnTo>
                <a:lnTo>
                  <a:pt x="591705" y="929640"/>
                </a:lnTo>
                <a:lnTo>
                  <a:pt x="591693" y="891540"/>
                </a:lnTo>
                <a:lnTo>
                  <a:pt x="591337" y="872490"/>
                </a:lnTo>
                <a:lnTo>
                  <a:pt x="591159" y="864870"/>
                </a:lnTo>
                <a:lnTo>
                  <a:pt x="594283" y="863600"/>
                </a:lnTo>
                <a:lnTo>
                  <a:pt x="601827" y="864870"/>
                </a:lnTo>
                <a:lnTo>
                  <a:pt x="664603" y="864870"/>
                </a:lnTo>
                <a:lnTo>
                  <a:pt x="671715" y="863600"/>
                </a:lnTo>
                <a:lnTo>
                  <a:pt x="678827" y="862330"/>
                </a:lnTo>
                <a:lnTo>
                  <a:pt x="688657" y="857250"/>
                </a:lnTo>
                <a:lnTo>
                  <a:pt x="694372" y="847090"/>
                </a:lnTo>
                <a:lnTo>
                  <a:pt x="696290" y="831850"/>
                </a:lnTo>
                <a:lnTo>
                  <a:pt x="696429" y="812800"/>
                </a:lnTo>
                <a:lnTo>
                  <a:pt x="696366" y="791210"/>
                </a:lnTo>
                <a:lnTo>
                  <a:pt x="696074" y="777240"/>
                </a:lnTo>
                <a:lnTo>
                  <a:pt x="695921" y="772160"/>
                </a:lnTo>
                <a:lnTo>
                  <a:pt x="698385" y="770890"/>
                </a:lnTo>
                <a:lnTo>
                  <a:pt x="705599" y="769620"/>
                </a:lnTo>
                <a:lnTo>
                  <a:pt x="720534" y="768350"/>
                </a:lnTo>
                <a:lnTo>
                  <a:pt x="735190" y="765810"/>
                </a:lnTo>
                <a:lnTo>
                  <a:pt x="770839" y="753110"/>
                </a:lnTo>
                <a:lnTo>
                  <a:pt x="775893" y="753110"/>
                </a:lnTo>
                <a:lnTo>
                  <a:pt x="782193" y="758190"/>
                </a:lnTo>
                <a:lnTo>
                  <a:pt x="801370" y="772160"/>
                </a:lnTo>
                <a:lnTo>
                  <a:pt x="821867" y="782320"/>
                </a:lnTo>
                <a:lnTo>
                  <a:pt x="843648" y="791210"/>
                </a:lnTo>
                <a:lnTo>
                  <a:pt x="866660" y="796290"/>
                </a:lnTo>
                <a:lnTo>
                  <a:pt x="875715" y="797560"/>
                </a:lnTo>
                <a:lnTo>
                  <a:pt x="877316" y="801370"/>
                </a:lnTo>
                <a:lnTo>
                  <a:pt x="877316" y="676313"/>
                </a:lnTo>
                <a:lnTo>
                  <a:pt x="877239" y="679450"/>
                </a:lnTo>
                <a:lnTo>
                  <a:pt x="877176" y="683260"/>
                </a:lnTo>
                <a:lnTo>
                  <a:pt x="877062" y="745490"/>
                </a:lnTo>
                <a:lnTo>
                  <a:pt x="858901" y="740410"/>
                </a:lnTo>
                <a:lnTo>
                  <a:pt x="842137" y="734060"/>
                </a:lnTo>
                <a:lnTo>
                  <a:pt x="826566" y="725170"/>
                </a:lnTo>
                <a:lnTo>
                  <a:pt x="817448" y="718820"/>
                </a:lnTo>
                <a:lnTo>
                  <a:pt x="811974" y="715010"/>
                </a:lnTo>
                <a:lnTo>
                  <a:pt x="809269" y="712470"/>
                </a:lnTo>
                <a:lnTo>
                  <a:pt x="806780" y="709930"/>
                </a:lnTo>
                <a:lnTo>
                  <a:pt x="804189" y="708660"/>
                </a:lnTo>
                <a:lnTo>
                  <a:pt x="792200" y="698500"/>
                </a:lnTo>
                <a:lnTo>
                  <a:pt x="782383" y="694690"/>
                </a:lnTo>
                <a:lnTo>
                  <a:pt x="771867" y="695960"/>
                </a:lnTo>
                <a:lnTo>
                  <a:pt x="757809" y="701040"/>
                </a:lnTo>
                <a:lnTo>
                  <a:pt x="745236" y="707390"/>
                </a:lnTo>
                <a:lnTo>
                  <a:pt x="719150" y="715010"/>
                </a:lnTo>
                <a:lnTo>
                  <a:pt x="705688" y="717550"/>
                </a:lnTo>
                <a:lnTo>
                  <a:pt x="698436" y="718820"/>
                </a:lnTo>
                <a:lnTo>
                  <a:pt x="695655" y="717550"/>
                </a:lnTo>
                <a:lnTo>
                  <a:pt x="696137" y="709930"/>
                </a:lnTo>
                <a:lnTo>
                  <a:pt x="696480" y="701040"/>
                </a:lnTo>
                <a:lnTo>
                  <a:pt x="694182" y="661670"/>
                </a:lnTo>
                <a:lnTo>
                  <a:pt x="665403" y="645160"/>
                </a:lnTo>
                <a:lnTo>
                  <a:pt x="635304" y="645160"/>
                </a:lnTo>
                <a:lnTo>
                  <a:pt x="605193" y="643890"/>
                </a:lnTo>
                <a:lnTo>
                  <a:pt x="575094" y="645160"/>
                </a:lnTo>
                <a:lnTo>
                  <a:pt x="536422" y="645160"/>
                </a:lnTo>
                <a:lnTo>
                  <a:pt x="531977" y="642620"/>
                </a:lnTo>
                <a:lnTo>
                  <a:pt x="527570" y="635000"/>
                </a:lnTo>
                <a:lnTo>
                  <a:pt x="508787" y="594360"/>
                </a:lnTo>
                <a:lnTo>
                  <a:pt x="500697" y="552450"/>
                </a:lnTo>
                <a:lnTo>
                  <a:pt x="502666" y="510540"/>
                </a:lnTo>
                <a:lnTo>
                  <a:pt x="514045" y="471170"/>
                </a:lnTo>
                <a:lnTo>
                  <a:pt x="534187" y="435610"/>
                </a:lnTo>
                <a:lnTo>
                  <a:pt x="562444" y="405130"/>
                </a:lnTo>
                <a:lnTo>
                  <a:pt x="598195" y="381000"/>
                </a:lnTo>
                <a:lnTo>
                  <a:pt x="640791" y="365760"/>
                </a:lnTo>
                <a:lnTo>
                  <a:pt x="656882" y="360680"/>
                </a:lnTo>
                <a:lnTo>
                  <a:pt x="666419" y="351790"/>
                </a:lnTo>
                <a:lnTo>
                  <a:pt x="670293" y="340360"/>
                </a:lnTo>
                <a:lnTo>
                  <a:pt x="669277" y="322580"/>
                </a:lnTo>
                <a:lnTo>
                  <a:pt x="666915" y="278130"/>
                </a:lnTo>
                <a:lnTo>
                  <a:pt x="673696" y="232410"/>
                </a:lnTo>
                <a:lnTo>
                  <a:pt x="688911" y="190500"/>
                </a:lnTo>
                <a:lnTo>
                  <a:pt x="711822" y="151130"/>
                </a:lnTo>
                <a:lnTo>
                  <a:pt x="741667" y="116840"/>
                </a:lnTo>
                <a:lnTo>
                  <a:pt x="777697" y="88900"/>
                </a:lnTo>
                <a:lnTo>
                  <a:pt x="819150" y="68580"/>
                </a:lnTo>
                <a:lnTo>
                  <a:pt x="865251" y="55880"/>
                </a:lnTo>
                <a:lnTo>
                  <a:pt x="910983" y="53340"/>
                </a:lnTo>
                <a:lnTo>
                  <a:pt x="955306" y="58420"/>
                </a:lnTo>
                <a:lnTo>
                  <a:pt x="997229" y="72390"/>
                </a:lnTo>
                <a:lnTo>
                  <a:pt x="1035710" y="93980"/>
                </a:lnTo>
                <a:lnTo>
                  <a:pt x="1069759" y="121920"/>
                </a:lnTo>
                <a:lnTo>
                  <a:pt x="1098334" y="154940"/>
                </a:lnTo>
                <a:lnTo>
                  <a:pt x="1120432" y="195580"/>
                </a:lnTo>
                <a:lnTo>
                  <a:pt x="1135049" y="241300"/>
                </a:lnTo>
                <a:lnTo>
                  <a:pt x="1140345" y="295910"/>
                </a:lnTo>
                <a:lnTo>
                  <a:pt x="1137894" y="323850"/>
                </a:lnTo>
                <a:lnTo>
                  <a:pt x="1132039" y="350520"/>
                </a:lnTo>
                <a:lnTo>
                  <a:pt x="1130388" y="356870"/>
                </a:lnTo>
                <a:lnTo>
                  <a:pt x="1129601" y="359410"/>
                </a:lnTo>
                <a:lnTo>
                  <a:pt x="1127950" y="375920"/>
                </a:lnTo>
                <a:lnTo>
                  <a:pt x="1132319" y="387350"/>
                </a:lnTo>
                <a:lnTo>
                  <a:pt x="1142390" y="394970"/>
                </a:lnTo>
                <a:lnTo>
                  <a:pt x="1157833" y="397510"/>
                </a:lnTo>
                <a:lnTo>
                  <a:pt x="1181912" y="400050"/>
                </a:lnTo>
                <a:lnTo>
                  <a:pt x="1204366" y="406400"/>
                </a:lnTo>
                <a:lnTo>
                  <a:pt x="1225346" y="416560"/>
                </a:lnTo>
                <a:lnTo>
                  <a:pt x="1244968" y="430530"/>
                </a:lnTo>
                <a:lnTo>
                  <a:pt x="1274330" y="468630"/>
                </a:lnTo>
                <a:lnTo>
                  <a:pt x="1286675" y="514350"/>
                </a:lnTo>
                <a:lnTo>
                  <a:pt x="1286675" y="398475"/>
                </a:lnTo>
                <a:lnTo>
                  <a:pt x="1250238" y="369570"/>
                </a:lnTo>
                <a:lnTo>
                  <a:pt x="1199095" y="350520"/>
                </a:lnTo>
                <a:lnTo>
                  <a:pt x="1187792" y="347980"/>
                </a:lnTo>
                <a:lnTo>
                  <a:pt x="1187259" y="342900"/>
                </a:lnTo>
                <a:lnTo>
                  <a:pt x="1188593" y="334010"/>
                </a:lnTo>
                <a:lnTo>
                  <a:pt x="1191882" y="279400"/>
                </a:lnTo>
                <a:lnTo>
                  <a:pt x="1185735" y="227330"/>
                </a:lnTo>
                <a:lnTo>
                  <a:pt x="1170178" y="177800"/>
                </a:lnTo>
                <a:lnTo>
                  <a:pt x="1145235" y="132080"/>
                </a:lnTo>
                <a:lnTo>
                  <a:pt x="1110957" y="88900"/>
                </a:lnTo>
                <a:lnTo>
                  <a:pt x="1077455" y="58420"/>
                </a:lnTo>
                <a:lnTo>
                  <a:pt x="1039749" y="34290"/>
                </a:lnTo>
                <a:lnTo>
                  <a:pt x="998842" y="16510"/>
                </a:lnTo>
                <a:lnTo>
                  <a:pt x="955751" y="5080"/>
                </a:lnTo>
                <a:lnTo>
                  <a:pt x="911466" y="0"/>
                </a:lnTo>
                <a:lnTo>
                  <a:pt x="866990" y="2540"/>
                </a:lnTo>
                <a:lnTo>
                  <a:pt x="823341" y="11430"/>
                </a:lnTo>
                <a:lnTo>
                  <a:pt x="781507" y="27940"/>
                </a:lnTo>
                <a:lnTo>
                  <a:pt x="736625" y="54610"/>
                </a:lnTo>
                <a:lnTo>
                  <a:pt x="698741" y="85090"/>
                </a:lnTo>
                <a:lnTo>
                  <a:pt x="667893" y="120650"/>
                </a:lnTo>
                <a:lnTo>
                  <a:pt x="644093" y="160020"/>
                </a:lnTo>
                <a:lnTo>
                  <a:pt x="627380" y="203200"/>
                </a:lnTo>
                <a:lnTo>
                  <a:pt x="617740" y="251460"/>
                </a:lnTo>
                <a:lnTo>
                  <a:pt x="615226" y="303530"/>
                </a:lnTo>
                <a:lnTo>
                  <a:pt x="615429" y="313690"/>
                </a:lnTo>
                <a:lnTo>
                  <a:pt x="613181" y="318770"/>
                </a:lnTo>
                <a:lnTo>
                  <a:pt x="562203" y="340360"/>
                </a:lnTo>
                <a:lnTo>
                  <a:pt x="526707" y="365760"/>
                </a:lnTo>
                <a:lnTo>
                  <a:pt x="497027" y="397510"/>
                </a:lnTo>
                <a:lnTo>
                  <a:pt x="473773" y="434340"/>
                </a:lnTo>
                <a:lnTo>
                  <a:pt x="457542" y="473710"/>
                </a:lnTo>
                <a:lnTo>
                  <a:pt x="448919" y="516890"/>
                </a:lnTo>
                <a:lnTo>
                  <a:pt x="448538" y="560070"/>
                </a:lnTo>
                <a:lnTo>
                  <a:pt x="456971" y="604520"/>
                </a:lnTo>
                <a:lnTo>
                  <a:pt x="460336" y="614680"/>
                </a:lnTo>
                <a:lnTo>
                  <a:pt x="464159" y="623570"/>
                </a:lnTo>
                <a:lnTo>
                  <a:pt x="468160" y="633730"/>
                </a:lnTo>
                <a:lnTo>
                  <a:pt x="472084" y="645160"/>
                </a:lnTo>
                <a:lnTo>
                  <a:pt x="343408" y="645160"/>
                </a:lnTo>
                <a:lnTo>
                  <a:pt x="331343" y="646430"/>
                </a:lnTo>
                <a:lnTo>
                  <a:pt x="322033" y="652780"/>
                </a:lnTo>
                <a:lnTo>
                  <a:pt x="316128" y="661670"/>
                </a:lnTo>
                <a:lnTo>
                  <a:pt x="314261" y="671830"/>
                </a:lnTo>
                <a:lnTo>
                  <a:pt x="316623" y="681990"/>
                </a:lnTo>
                <a:lnTo>
                  <a:pt x="322643" y="689610"/>
                </a:lnTo>
                <a:lnTo>
                  <a:pt x="331787" y="694690"/>
                </a:lnTo>
                <a:lnTo>
                  <a:pt x="343560" y="697230"/>
                </a:lnTo>
                <a:lnTo>
                  <a:pt x="641985" y="697230"/>
                </a:lnTo>
                <a:lnTo>
                  <a:pt x="644359" y="698500"/>
                </a:lnTo>
                <a:lnTo>
                  <a:pt x="643877" y="728980"/>
                </a:lnTo>
                <a:lnTo>
                  <a:pt x="643788" y="769620"/>
                </a:lnTo>
                <a:lnTo>
                  <a:pt x="643915" y="783590"/>
                </a:lnTo>
                <a:lnTo>
                  <a:pt x="644194" y="801370"/>
                </a:lnTo>
                <a:lnTo>
                  <a:pt x="644398" y="810260"/>
                </a:lnTo>
                <a:lnTo>
                  <a:pt x="641654" y="812800"/>
                </a:lnTo>
                <a:lnTo>
                  <a:pt x="539673" y="812800"/>
                </a:lnTo>
                <a:lnTo>
                  <a:pt x="539673" y="957580"/>
                </a:lnTo>
                <a:lnTo>
                  <a:pt x="537184" y="958850"/>
                </a:lnTo>
                <a:lnTo>
                  <a:pt x="159473" y="958850"/>
                </a:lnTo>
                <a:lnTo>
                  <a:pt x="156527" y="957580"/>
                </a:lnTo>
                <a:lnTo>
                  <a:pt x="156806" y="947420"/>
                </a:lnTo>
                <a:lnTo>
                  <a:pt x="157162" y="930910"/>
                </a:lnTo>
                <a:lnTo>
                  <a:pt x="157162" y="891540"/>
                </a:lnTo>
                <a:lnTo>
                  <a:pt x="156806" y="866140"/>
                </a:lnTo>
                <a:lnTo>
                  <a:pt x="158877" y="864870"/>
                </a:lnTo>
                <a:lnTo>
                  <a:pt x="538911" y="864870"/>
                </a:lnTo>
                <a:lnTo>
                  <a:pt x="539445" y="867410"/>
                </a:lnTo>
                <a:lnTo>
                  <a:pt x="539191" y="891540"/>
                </a:lnTo>
                <a:lnTo>
                  <a:pt x="539178" y="930910"/>
                </a:lnTo>
                <a:lnTo>
                  <a:pt x="539470" y="948690"/>
                </a:lnTo>
                <a:lnTo>
                  <a:pt x="539673" y="957580"/>
                </a:lnTo>
                <a:lnTo>
                  <a:pt x="539673" y="812800"/>
                </a:lnTo>
                <a:lnTo>
                  <a:pt x="534276" y="812800"/>
                </a:lnTo>
                <a:lnTo>
                  <a:pt x="485063" y="811530"/>
                </a:lnTo>
                <a:lnTo>
                  <a:pt x="172046" y="812800"/>
                </a:lnTo>
                <a:lnTo>
                  <a:pt x="56197" y="812800"/>
                </a:lnTo>
                <a:lnTo>
                  <a:pt x="51663" y="811530"/>
                </a:lnTo>
                <a:lnTo>
                  <a:pt x="52006" y="801370"/>
                </a:lnTo>
                <a:lnTo>
                  <a:pt x="52501" y="778510"/>
                </a:lnTo>
                <a:lnTo>
                  <a:pt x="52616" y="760730"/>
                </a:lnTo>
                <a:lnTo>
                  <a:pt x="52489" y="730250"/>
                </a:lnTo>
                <a:lnTo>
                  <a:pt x="52120" y="704850"/>
                </a:lnTo>
                <a:lnTo>
                  <a:pt x="51993" y="698500"/>
                </a:lnTo>
                <a:lnTo>
                  <a:pt x="54635" y="697230"/>
                </a:lnTo>
                <a:lnTo>
                  <a:pt x="130479" y="697230"/>
                </a:lnTo>
                <a:lnTo>
                  <a:pt x="143814" y="693420"/>
                </a:lnTo>
                <a:lnTo>
                  <a:pt x="152984" y="684530"/>
                </a:lnTo>
                <a:lnTo>
                  <a:pt x="156857" y="673100"/>
                </a:lnTo>
                <a:lnTo>
                  <a:pt x="154266" y="660400"/>
                </a:lnTo>
                <a:lnTo>
                  <a:pt x="149225" y="652780"/>
                </a:lnTo>
                <a:lnTo>
                  <a:pt x="142709" y="647700"/>
                </a:lnTo>
                <a:lnTo>
                  <a:pt x="134950" y="645160"/>
                </a:lnTo>
                <a:lnTo>
                  <a:pt x="59474" y="645160"/>
                </a:lnTo>
                <a:lnTo>
                  <a:pt x="37249" y="643890"/>
                </a:lnTo>
                <a:lnTo>
                  <a:pt x="25755" y="645160"/>
                </a:lnTo>
                <a:lnTo>
                  <a:pt x="15697" y="647700"/>
                </a:lnTo>
                <a:lnTo>
                  <a:pt x="7099" y="654050"/>
                </a:lnTo>
                <a:lnTo>
                  <a:pt x="0" y="662940"/>
                </a:lnTo>
                <a:lnTo>
                  <a:pt x="0" y="848360"/>
                </a:lnTo>
                <a:lnTo>
                  <a:pt x="8788" y="857250"/>
                </a:lnTo>
                <a:lnTo>
                  <a:pt x="18897" y="862330"/>
                </a:lnTo>
                <a:lnTo>
                  <a:pt x="30187" y="864870"/>
                </a:lnTo>
                <a:lnTo>
                  <a:pt x="102755" y="864870"/>
                </a:lnTo>
                <a:lnTo>
                  <a:pt x="104978" y="866140"/>
                </a:lnTo>
                <a:lnTo>
                  <a:pt x="104851" y="873760"/>
                </a:lnTo>
                <a:lnTo>
                  <a:pt x="104648" y="891540"/>
                </a:lnTo>
                <a:lnTo>
                  <a:pt x="104635" y="929640"/>
                </a:lnTo>
                <a:lnTo>
                  <a:pt x="104965" y="956310"/>
                </a:lnTo>
                <a:lnTo>
                  <a:pt x="103111" y="958850"/>
                </a:lnTo>
                <a:lnTo>
                  <a:pt x="31432" y="958850"/>
                </a:lnTo>
                <a:lnTo>
                  <a:pt x="19748" y="960120"/>
                </a:lnTo>
                <a:lnTo>
                  <a:pt x="9194" y="965200"/>
                </a:lnTo>
                <a:lnTo>
                  <a:pt x="0" y="974090"/>
                </a:lnTo>
                <a:lnTo>
                  <a:pt x="0" y="1099820"/>
                </a:lnTo>
                <a:lnTo>
                  <a:pt x="9207" y="1108710"/>
                </a:lnTo>
                <a:lnTo>
                  <a:pt x="19761" y="1113790"/>
                </a:lnTo>
                <a:lnTo>
                  <a:pt x="31432" y="1116330"/>
                </a:lnTo>
                <a:lnTo>
                  <a:pt x="43992" y="1116330"/>
                </a:lnTo>
                <a:lnTo>
                  <a:pt x="57035" y="1115060"/>
                </a:lnTo>
                <a:lnTo>
                  <a:pt x="101650" y="1115060"/>
                </a:lnTo>
                <a:lnTo>
                  <a:pt x="105092" y="1116330"/>
                </a:lnTo>
                <a:lnTo>
                  <a:pt x="104876" y="1122680"/>
                </a:lnTo>
                <a:lnTo>
                  <a:pt x="104660" y="1132840"/>
                </a:lnTo>
                <a:lnTo>
                  <a:pt x="104571" y="1163320"/>
                </a:lnTo>
                <a:lnTo>
                  <a:pt x="104876" y="1176020"/>
                </a:lnTo>
                <a:lnTo>
                  <a:pt x="105092" y="1183640"/>
                </a:lnTo>
                <a:lnTo>
                  <a:pt x="31432" y="1183640"/>
                </a:lnTo>
                <a:lnTo>
                  <a:pt x="19761" y="1186180"/>
                </a:lnTo>
                <a:lnTo>
                  <a:pt x="9207" y="1189990"/>
                </a:lnTo>
                <a:lnTo>
                  <a:pt x="0" y="1198880"/>
                </a:lnTo>
                <a:lnTo>
                  <a:pt x="0" y="1220470"/>
                </a:lnTo>
                <a:lnTo>
                  <a:pt x="9220" y="1229360"/>
                </a:lnTo>
                <a:lnTo>
                  <a:pt x="19812" y="1234440"/>
                </a:lnTo>
                <a:lnTo>
                  <a:pt x="31508" y="1235710"/>
                </a:lnTo>
                <a:lnTo>
                  <a:pt x="1177175" y="1235710"/>
                </a:lnTo>
                <a:lnTo>
                  <a:pt x="1185697" y="1231900"/>
                </a:lnTo>
                <a:lnTo>
                  <a:pt x="1192428" y="1226820"/>
                </a:lnTo>
                <a:lnTo>
                  <a:pt x="1196936" y="1219200"/>
                </a:lnTo>
                <a:lnTo>
                  <a:pt x="1198765" y="1210310"/>
                </a:lnTo>
                <a:lnTo>
                  <a:pt x="1197648" y="1202690"/>
                </a:lnTo>
                <a:lnTo>
                  <a:pt x="1193927" y="1195070"/>
                </a:lnTo>
                <a:lnTo>
                  <a:pt x="1187907" y="1188720"/>
                </a:lnTo>
                <a:lnTo>
                  <a:pt x="1172108" y="1183640"/>
                </a:lnTo>
                <a:lnTo>
                  <a:pt x="1170203" y="1181100"/>
                </a:lnTo>
                <a:lnTo>
                  <a:pt x="1163904" y="1132840"/>
                </a:lnTo>
                <a:lnTo>
                  <a:pt x="1148753" y="1097280"/>
                </a:lnTo>
                <a:lnTo>
                  <a:pt x="1124445" y="1066800"/>
                </a:lnTo>
                <a:lnTo>
                  <a:pt x="1118095" y="1062469"/>
                </a:lnTo>
                <a:lnTo>
                  <a:pt x="1118095" y="1182370"/>
                </a:lnTo>
                <a:lnTo>
                  <a:pt x="1115923" y="1183640"/>
                </a:lnTo>
                <a:lnTo>
                  <a:pt x="814400" y="1183640"/>
                </a:lnTo>
                <a:lnTo>
                  <a:pt x="827659" y="1158240"/>
                </a:lnTo>
                <a:lnTo>
                  <a:pt x="848385" y="1139190"/>
                </a:lnTo>
                <a:lnTo>
                  <a:pt x="873925" y="1127760"/>
                </a:lnTo>
                <a:lnTo>
                  <a:pt x="901611" y="1127760"/>
                </a:lnTo>
                <a:lnTo>
                  <a:pt x="915365" y="1129030"/>
                </a:lnTo>
                <a:lnTo>
                  <a:pt x="921372" y="1127760"/>
                </a:lnTo>
                <a:lnTo>
                  <a:pt x="927392" y="1126490"/>
                </a:lnTo>
                <a:lnTo>
                  <a:pt x="938199" y="1120140"/>
                </a:lnTo>
                <a:lnTo>
                  <a:pt x="948296" y="1109980"/>
                </a:lnTo>
                <a:lnTo>
                  <a:pt x="970622" y="1090930"/>
                </a:lnTo>
                <a:lnTo>
                  <a:pt x="997610" y="1080770"/>
                </a:lnTo>
                <a:lnTo>
                  <a:pt x="1027036" y="1078230"/>
                </a:lnTo>
                <a:lnTo>
                  <a:pt x="1056690" y="1084580"/>
                </a:lnTo>
                <a:lnTo>
                  <a:pt x="1100429" y="1120140"/>
                </a:lnTo>
                <a:lnTo>
                  <a:pt x="1117993" y="1174750"/>
                </a:lnTo>
                <a:lnTo>
                  <a:pt x="1118095" y="1182370"/>
                </a:lnTo>
                <a:lnTo>
                  <a:pt x="1118095" y="1062469"/>
                </a:lnTo>
                <a:lnTo>
                  <a:pt x="1107706" y="1055370"/>
                </a:lnTo>
                <a:lnTo>
                  <a:pt x="1090955" y="1043940"/>
                </a:lnTo>
                <a:lnTo>
                  <a:pt x="1052791" y="1028700"/>
                </a:lnTo>
                <a:lnTo>
                  <a:pt x="1014691" y="1024890"/>
                </a:lnTo>
                <a:lnTo>
                  <a:pt x="976858" y="1032510"/>
                </a:lnTo>
                <a:lnTo>
                  <a:pt x="939546" y="1050290"/>
                </a:lnTo>
                <a:lnTo>
                  <a:pt x="936701" y="1051560"/>
                </a:lnTo>
                <a:lnTo>
                  <a:pt x="933780" y="1052830"/>
                </a:lnTo>
                <a:lnTo>
                  <a:pt x="929436" y="1055370"/>
                </a:lnTo>
                <a:lnTo>
                  <a:pt x="929322" y="842010"/>
                </a:lnTo>
                <a:lnTo>
                  <a:pt x="929208" y="810260"/>
                </a:lnTo>
                <a:lnTo>
                  <a:pt x="929157" y="801370"/>
                </a:lnTo>
                <a:lnTo>
                  <a:pt x="931570" y="797560"/>
                </a:lnTo>
                <a:lnTo>
                  <a:pt x="940041" y="796290"/>
                </a:lnTo>
                <a:lnTo>
                  <a:pt x="982192" y="783590"/>
                </a:lnTo>
                <a:lnTo>
                  <a:pt x="1018705" y="763270"/>
                </a:lnTo>
                <a:lnTo>
                  <a:pt x="1029474" y="753110"/>
                </a:lnTo>
                <a:lnTo>
                  <a:pt x="1037551" y="745490"/>
                </a:lnTo>
                <a:lnTo>
                  <a:pt x="1049667" y="734060"/>
                </a:lnTo>
                <a:lnTo>
                  <a:pt x="1075169" y="698500"/>
                </a:lnTo>
                <a:lnTo>
                  <a:pt x="1078471" y="693420"/>
                </a:lnTo>
                <a:lnTo>
                  <a:pt x="1079779" y="688340"/>
                </a:lnTo>
                <a:lnTo>
                  <a:pt x="1089355" y="692150"/>
                </a:lnTo>
                <a:lnTo>
                  <a:pt x="1135799" y="704850"/>
                </a:lnTo>
                <a:lnTo>
                  <a:pt x="1181074" y="704850"/>
                </a:lnTo>
                <a:lnTo>
                  <a:pt x="1223657" y="694690"/>
                </a:lnTo>
                <a:lnTo>
                  <a:pt x="1235646" y="688340"/>
                </a:lnTo>
                <a:lnTo>
                  <a:pt x="1262024" y="674370"/>
                </a:lnTo>
                <a:lnTo>
                  <a:pt x="1294638" y="646430"/>
                </a:lnTo>
                <a:lnTo>
                  <a:pt x="1319987" y="608330"/>
                </a:lnTo>
                <a:lnTo>
                  <a:pt x="1336548" y="562610"/>
                </a:lnTo>
                <a:lnTo>
                  <a:pt x="1337360" y="560070"/>
                </a:lnTo>
                <a:lnTo>
                  <a:pt x="1335468" y="554990"/>
                </a:lnTo>
                <a:lnTo>
                  <a:pt x="1340269" y="552450"/>
                </a:lnTo>
                <a:lnTo>
                  <a:pt x="1340269" y="500380"/>
                </a:lnTo>
                <a:close/>
              </a:path>
            </a:pathLst>
          </a:custGeom>
          <a:solidFill>
            <a:srgbClr val="C9D41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3" name="object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512380"/>
              </p:ext>
            </p:extLst>
          </p:nvPr>
        </p:nvGraphicFramePr>
        <p:xfrm>
          <a:off x="12240575" y="4949831"/>
          <a:ext cx="7554716" cy="13938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48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82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5095">
                <a:tc>
                  <a:txBody>
                    <a:bodyPr/>
                    <a:lstStyle/>
                    <a:p>
                      <a:pPr marL="0" indent="93663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es-ES" sz="2050" spc="-25" dirty="0">
                          <a:solidFill>
                            <a:srgbClr val="FFFFFF"/>
                          </a:solidFill>
                          <a:latin typeface="Arial MT"/>
                          <a:ea typeface="+mn-ea"/>
                          <a:cs typeface="Arial MT"/>
                        </a:rPr>
                        <a:t>Vr.</a:t>
                      </a:r>
                      <a:endParaRPr sz="2050" spc="-25" dirty="0">
                        <a:solidFill>
                          <a:srgbClr val="FFFFFF"/>
                        </a:solidFill>
                        <a:latin typeface="Arial MT"/>
                        <a:ea typeface="+mn-ea"/>
                        <a:cs typeface="Arial MT"/>
                      </a:endParaRPr>
                    </a:p>
                  </a:txBody>
                  <a:tcPr marL="0" marR="0" marT="450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8A72"/>
                    </a:solidFill>
                  </a:tcPr>
                </a:tc>
                <a:tc>
                  <a:txBody>
                    <a:bodyPr/>
                    <a:lstStyle/>
                    <a:p>
                      <a:pPr marL="93663" indent="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Fecha</a:t>
                      </a: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450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8A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50" spc="4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Tipo</a:t>
                      </a:r>
                      <a:r>
                        <a:rPr sz="2050" spc="-4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050" spc="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2050" spc="-3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050" spc="4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proceso</a:t>
                      </a: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450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8A72"/>
                    </a:solidFill>
                  </a:tcPr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50" spc="-1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Estado</a:t>
                      </a:r>
                      <a:r>
                        <a:rPr sz="2050" spc="-6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050" spc="3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actual</a:t>
                      </a: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450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8A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389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es-ES" sz="2050" dirty="0" smtClean="0">
                          <a:latin typeface="Arial MT"/>
                          <a:cs typeface="Arial MT"/>
                        </a:rPr>
                        <a:t>2</a:t>
                      </a: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81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es-ES" sz="2050" spc="50" dirty="0" smtClean="0">
                          <a:latin typeface="Arial MT"/>
                          <a:cs typeface="Arial MT"/>
                        </a:rPr>
                        <a:t>11/04</a:t>
                      </a:r>
                      <a:r>
                        <a:rPr sz="2050" spc="50" dirty="0" smtClean="0">
                          <a:latin typeface="Arial MT"/>
                          <a:cs typeface="Arial MT"/>
                        </a:rPr>
                        <a:t>/2023</a:t>
                      </a: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81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2050" spc="35" dirty="0">
                          <a:latin typeface="Arial MT"/>
                          <a:cs typeface="Arial MT"/>
                        </a:rPr>
                        <a:t>Multa</a:t>
                      </a: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819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lang="es-ES" sz="1650" spc="-15" dirty="0" smtClean="0">
                          <a:latin typeface="Arial MT"/>
                          <a:cs typeface="Arial MT"/>
                        </a:rPr>
                        <a:t>En revisión </a:t>
                      </a:r>
                      <a:r>
                        <a:rPr lang="es-ES" sz="1650" spc="-15" baseline="0" dirty="0" smtClean="0">
                          <a:latin typeface="Arial MT"/>
                          <a:cs typeface="Arial MT"/>
                        </a:rPr>
                        <a:t>del  </a:t>
                      </a:r>
                      <a:r>
                        <a:rPr lang="es-MX" sz="1650" spc="-40" dirty="0" smtClean="0">
                          <a:latin typeface="Arial MT"/>
                          <a:cs typeface="Arial MT"/>
                        </a:rPr>
                        <a:t>Equipo Sancionatorios</a:t>
                      </a:r>
                      <a:r>
                        <a:rPr lang="es-MX" sz="1650" spc="35" dirty="0" smtClean="0">
                          <a:latin typeface="Arial MT"/>
                          <a:cs typeface="Arial MT"/>
                        </a:rPr>
                        <a:t>-IDU </a:t>
                      </a:r>
                      <a:r>
                        <a:rPr lang="es-MX" sz="1650" spc="35" dirty="0" smtClean="0">
                          <a:latin typeface="Arial MT"/>
                          <a:cs typeface="Arial MT"/>
                        </a:rPr>
                        <a:t>– Memorando </a:t>
                      </a:r>
                      <a:r>
                        <a:rPr lang="es-CO" sz="1600" b="1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20233360112243  </a:t>
                      </a:r>
                      <a:endParaRPr sz="1650" dirty="0">
                        <a:latin typeface="Arial MT"/>
                        <a:cs typeface="Arial MT"/>
                      </a:endParaRPr>
                    </a:p>
                  </a:txBody>
                  <a:tcPr marL="0" marR="0" marT="1219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4" name="object 34"/>
          <p:cNvSpPr txBox="1"/>
          <p:nvPr/>
        </p:nvSpPr>
        <p:spPr>
          <a:xfrm>
            <a:off x="5402804" y="4702056"/>
            <a:ext cx="3539509" cy="296619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55" dirty="0">
                <a:latin typeface="Arial MT"/>
                <a:cs typeface="Arial MT"/>
              </a:rPr>
              <a:t> </a:t>
            </a:r>
            <a:r>
              <a:rPr sz="2450" spc="40" dirty="0">
                <a:latin typeface="Arial MT"/>
                <a:cs typeface="Arial MT"/>
              </a:rPr>
              <a:t>inicial:</a:t>
            </a:r>
            <a:endParaRPr sz="24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3000" b="1" spc="-265" dirty="0">
                <a:latin typeface="Arial"/>
                <a:cs typeface="Arial"/>
              </a:rPr>
              <a:t>$30.298.701.569</a:t>
            </a:r>
            <a:endParaRPr sz="3000" dirty="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1490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55" dirty="0">
                <a:latin typeface="Arial MT"/>
                <a:cs typeface="Arial MT"/>
              </a:rPr>
              <a:t> </a:t>
            </a:r>
            <a:r>
              <a:rPr sz="2450" spc="40" dirty="0">
                <a:latin typeface="Arial MT"/>
                <a:cs typeface="Arial MT"/>
              </a:rPr>
              <a:t>actual:</a:t>
            </a:r>
            <a:endParaRPr sz="2450" dirty="0">
              <a:latin typeface="Arial MT"/>
              <a:cs typeface="Arial MT"/>
            </a:endParaRPr>
          </a:p>
          <a:p>
            <a:pPr marL="13970">
              <a:lnSpc>
                <a:spcPct val="100000"/>
              </a:lnSpc>
              <a:spcBef>
                <a:spcPts val="225"/>
              </a:spcBef>
            </a:pPr>
            <a:r>
              <a:rPr sz="3000" b="1" spc="-305" dirty="0">
                <a:latin typeface="Arial"/>
                <a:cs typeface="Arial"/>
              </a:rPr>
              <a:t>$37.581.474.508</a:t>
            </a:r>
            <a:endParaRPr sz="3000" dirty="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1280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60" dirty="0">
                <a:latin typeface="Arial MT"/>
                <a:cs typeface="Arial MT"/>
              </a:rPr>
              <a:t> </a:t>
            </a:r>
            <a:r>
              <a:rPr sz="2450" spc="65" dirty="0" err="1">
                <a:latin typeface="Arial MT"/>
                <a:cs typeface="Arial MT"/>
              </a:rPr>
              <a:t>facturado</a:t>
            </a:r>
            <a:r>
              <a:rPr sz="2450" spc="65" dirty="0">
                <a:latin typeface="Arial MT"/>
                <a:cs typeface="Arial MT"/>
              </a:rPr>
              <a:t>:</a:t>
            </a:r>
            <a:endParaRPr sz="2450" dirty="0">
              <a:latin typeface="Arial MT"/>
              <a:cs typeface="Arial MT"/>
            </a:endParaRPr>
          </a:p>
          <a:p>
            <a:pPr marL="13970">
              <a:lnSpc>
                <a:spcPct val="100000"/>
              </a:lnSpc>
              <a:spcBef>
                <a:spcPts val="150"/>
              </a:spcBef>
            </a:pPr>
            <a:r>
              <a:rPr sz="3000" b="1" spc="-265" dirty="0">
                <a:latin typeface="Arial"/>
                <a:cs typeface="Arial"/>
              </a:rPr>
              <a:t>$9.036.757.797</a:t>
            </a:r>
            <a:endParaRPr sz="3000" dirty="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3504168" y="5258014"/>
            <a:ext cx="1636391" cy="1636409"/>
            <a:chOff x="1013069" y="5258682"/>
            <a:chExt cx="1965325" cy="1955800"/>
          </a:xfrm>
        </p:grpSpPr>
        <p:sp>
          <p:nvSpPr>
            <p:cNvPr id="36" name="object 36"/>
            <p:cNvSpPr/>
            <p:nvPr/>
          </p:nvSpPr>
          <p:spPr>
            <a:xfrm>
              <a:off x="1204842" y="5441370"/>
              <a:ext cx="1581785" cy="1581785"/>
            </a:xfrm>
            <a:custGeom>
              <a:avLst/>
              <a:gdLst/>
              <a:ahLst/>
              <a:cxnLst/>
              <a:rect l="l" t="t" r="r" b="b"/>
              <a:pathLst>
                <a:path w="1581785" h="1581784">
                  <a:moveTo>
                    <a:pt x="790667" y="0"/>
                  </a:moveTo>
                  <a:lnTo>
                    <a:pt x="742502" y="1442"/>
                  </a:lnTo>
                  <a:lnTo>
                    <a:pt x="695100" y="5716"/>
                  </a:lnTo>
                  <a:lnTo>
                    <a:pt x="648545" y="12738"/>
                  </a:lnTo>
                  <a:lnTo>
                    <a:pt x="602918" y="22425"/>
                  </a:lnTo>
                  <a:lnTo>
                    <a:pt x="558302" y="34695"/>
                  </a:lnTo>
                  <a:lnTo>
                    <a:pt x="514780" y="49465"/>
                  </a:lnTo>
                  <a:lnTo>
                    <a:pt x="472434" y="66652"/>
                  </a:lnTo>
                  <a:lnTo>
                    <a:pt x="431348" y="86174"/>
                  </a:lnTo>
                  <a:lnTo>
                    <a:pt x="391604" y="107948"/>
                  </a:lnTo>
                  <a:lnTo>
                    <a:pt x="353285" y="131891"/>
                  </a:lnTo>
                  <a:lnTo>
                    <a:pt x="316474" y="157920"/>
                  </a:lnTo>
                  <a:lnTo>
                    <a:pt x="281252" y="185953"/>
                  </a:lnTo>
                  <a:lnTo>
                    <a:pt x="247704" y="215907"/>
                  </a:lnTo>
                  <a:lnTo>
                    <a:pt x="215911" y="247700"/>
                  </a:lnTo>
                  <a:lnTo>
                    <a:pt x="185956" y="281248"/>
                  </a:lnTo>
                  <a:lnTo>
                    <a:pt x="157923" y="316469"/>
                  </a:lnTo>
                  <a:lnTo>
                    <a:pt x="131893" y="353281"/>
                  </a:lnTo>
                  <a:lnTo>
                    <a:pt x="107950" y="391600"/>
                  </a:lnTo>
                  <a:lnTo>
                    <a:pt x="86176" y="431344"/>
                  </a:lnTo>
                  <a:lnTo>
                    <a:pt x="66654" y="472430"/>
                  </a:lnTo>
                  <a:lnTo>
                    <a:pt x="49466" y="514775"/>
                  </a:lnTo>
                  <a:lnTo>
                    <a:pt x="34696" y="558298"/>
                  </a:lnTo>
                  <a:lnTo>
                    <a:pt x="22426" y="602914"/>
                  </a:lnTo>
                  <a:lnTo>
                    <a:pt x="12738" y="648542"/>
                  </a:lnTo>
                  <a:lnTo>
                    <a:pt x="5716" y="695098"/>
                  </a:lnTo>
                  <a:lnTo>
                    <a:pt x="1443" y="742501"/>
                  </a:lnTo>
                  <a:lnTo>
                    <a:pt x="0" y="790667"/>
                  </a:lnTo>
                  <a:lnTo>
                    <a:pt x="1443" y="838832"/>
                  </a:lnTo>
                  <a:lnTo>
                    <a:pt x="5716" y="886235"/>
                  </a:lnTo>
                  <a:lnTo>
                    <a:pt x="12738" y="932791"/>
                  </a:lnTo>
                  <a:lnTo>
                    <a:pt x="22426" y="978419"/>
                  </a:lnTo>
                  <a:lnTo>
                    <a:pt x="34696" y="1023035"/>
                  </a:lnTo>
                  <a:lnTo>
                    <a:pt x="49466" y="1066558"/>
                  </a:lnTo>
                  <a:lnTo>
                    <a:pt x="66654" y="1108903"/>
                  </a:lnTo>
                  <a:lnTo>
                    <a:pt x="86176" y="1149989"/>
                  </a:lnTo>
                  <a:lnTo>
                    <a:pt x="107950" y="1189733"/>
                  </a:lnTo>
                  <a:lnTo>
                    <a:pt x="131893" y="1228052"/>
                  </a:lnTo>
                  <a:lnTo>
                    <a:pt x="157923" y="1264864"/>
                  </a:lnTo>
                  <a:lnTo>
                    <a:pt x="185956" y="1300085"/>
                  </a:lnTo>
                  <a:lnTo>
                    <a:pt x="215911" y="1333633"/>
                  </a:lnTo>
                  <a:lnTo>
                    <a:pt x="247704" y="1365426"/>
                  </a:lnTo>
                  <a:lnTo>
                    <a:pt x="281252" y="1395380"/>
                  </a:lnTo>
                  <a:lnTo>
                    <a:pt x="316474" y="1423413"/>
                  </a:lnTo>
                  <a:lnTo>
                    <a:pt x="353285" y="1449442"/>
                  </a:lnTo>
                  <a:lnTo>
                    <a:pt x="391604" y="1473385"/>
                  </a:lnTo>
                  <a:lnTo>
                    <a:pt x="431348" y="1495159"/>
                  </a:lnTo>
                  <a:lnTo>
                    <a:pt x="472434" y="1514681"/>
                  </a:lnTo>
                  <a:lnTo>
                    <a:pt x="514780" y="1531868"/>
                  </a:lnTo>
                  <a:lnTo>
                    <a:pt x="558302" y="1546638"/>
                  </a:lnTo>
                  <a:lnTo>
                    <a:pt x="602918" y="1558908"/>
                  </a:lnTo>
                  <a:lnTo>
                    <a:pt x="648545" y="1568595"/>
                  </a:lnTo>
                  <a:lnTo>
                    <a:pt x="695100" y="1575617"/>
                  </a:lnTo>
                  <a:lnTo>
                    <a:pt x="742502" y="1579891"/>
                  </a:lnTo>
                  <a:lnTo>
                    <a:pt x="790667" y="1581334"/>
                  </a:lnTo>
                  <a:lnTo>
                    <a:pt x="838832" y="1579891"/>
                  </a:lnTo>
                  <a:lnTo>
                    <a:pt x="886235" y="1575617"/>
                  </a:lnTo>
                  <a:lnTo>
                    <a:pt x="932791" y="1568595"/>
                  </a:lnTo>
                  <a:lnTo>
                    <a:pt x="978419" y="1558908"/>
                  </a:lnTo>
                  <a:lnTo>
                    <a:pt x="1023035" y="1546638"/>
                  </a:lnTo>
                  <a:lnTo>
                    <a:pt x="1066558" y="1531868"/>
                  </a:lnTo>
                  <a:lnTo>
                    <a:pt x="1108903" y="1514681"/>
                  </a:lnTo>
                  <a:lnTo>
                    <a:pt x="1149989" y="1495159"/>
                  </a:lnTo>
                  <a:lnTo>
                    <a:pt x="1189733" y="1473385"/>
                  </a:lnTo>
                  <a:lnTo>
                    <a:pt x="1228052" y="1449442"/>
                  </a:lnTo>
                  <a:lnTo>
                    <a:pt x="1264864" y="1423413"/>
                  </a:lnTo>
                  <a:lnTo>
                    <a:pt x="1300085" y="1395380"/>
                  </a:lnTo>
                  <a:lnTo>
                    <a:pt x="1333633" y="1365426"/>
                  </a:lnTo>
                  <a:lnTo>
                    <a:pt x="1365426" y="1333633"/>
                  </a:lnTo>
                  <a:lnTo>
                    <a:pt x="1395380" y="1300085"/>
                  </a:lnTo>
                  <a:lnTo>
                    <a:pt x="1423413" y="1264864"/>
                  </a:lnTo>
                  <a:lnTo>
                    <a:pt x="1449442" y="1228052"/>
                  </a:lnTo>
                  <a:lnTo>
                    <a:pt x="1473385" y="1189733"/>
                  </a:lnTo>
                  <a:lnTo>
                    <a:pt x="1495159" y="1149989"/>
                  </a:lnTo>
                  <a:lnTo>
                    <a:pt x="1514681" y="1108903"/>
                  </a:lnTo>
                  <a:lnTo>
                    <a:pt x="1531868" y="1066558"/>
                  </a:lnTo>
                  <a:lnTo>
                    <a:pt x="1546638" y="1023035"/>
                  </a:lnTo>
                  <a:lnTo>
                    <a:pt x="1558908" y="978419"/>
                  </a:lnTo>
                  <a:lnTo>
                    <a:pt x="1568595" y="932791"/>
                  </a:lnTo>
                  <a:lnTo>
                    <a:pt x="1575617" y="886235"/>
                  </a:lnTo>
                  <a:lnTo>
                    <a:pt x="1579891" y="838832"/>
                  </a:lnTo>
                  <a:lnTo>
                    <a:pt x="1581334" y="790667"/>
                  </a:lnTo>
                  <a:lnTo>
                    <a:pt x="1579891" y="742501"/>
                  </a:lnTo>
                  <a:lnTo>
                    <a:pt x="1575617" y="695098"/>
                  </a:lnTo>
                  <a:lnTo>
                    <a:pt x="1568595" y="648542"/>
                  </a:lnTo>
                  <a:lnTo>
                    <a:pt x="1558908" y="602914"/>
                  </a:lnTo>
                  <a:lnTo>
                    <a:pt x="1546638" y="558298"/>
                  </a:lnTo>
                  <a:lnTo>
                    <a:pt x="1531868" y="514775"/>
                  </a:lnTo>
                  <a:lnTo>
                    <a:pt x="1514681" y="472430"/>
                  </a:lnTo>
                  <a:lnTo>
                    <a:pt x="1495159" y="431344"/>
                  </a:lnTo>
                  <a:lnTo>
                    <a:pt x="1473385" y="391600"/>
                  </a:lnTo>
                  <a:lnTo>
                    <a:pt x="1449442" y="353281"/>
                  </a:lnTo>
                  <a:lnTo>
                    <a:pt x="1423413" y="316469"/>
                  </a:lnTo>
                  <a:lnTo>
                    <a:pt x="1395380" y="281248"/>
                  </a:lnTo>
                  <a:lnTo>
                    <a:pt x="1365426" y="247700"/>
                  </a:lnTo>
                  <a:lnTo>
                    <a:pt x="1333633" y="215907"/>
                  </a:lnTo>
                  <a:lnTo>
                    <a:pt x="1300085" y="185953"/>
                  </a:lnTo>
                  <a:lnTo>
                    <a:pt x="1264864" y="157920"/>
                  </a:lnTo>
                  <a:lnTo>
                    <a:pt x="1228052" y="131891"/>
                  </a:lnTo>
                  <a:lnTo>
                    <a:pt x="1189733" y="107948"/>
                  </a:lnTo>
                  <a:lnTo>
                    <a:pt x="1149989" y="86174"/>
                  </a:lnTo>
                  <a:lnTo>
                    <a:pt x="1108903" y="66652"/>
                  </a:lnTo>
                  <a:lnTo>
                    <a:pt x="1066558" y="49465"/>
                  </a:lnTo>
                  <a:lnTo>
                    <a:pt x="1023035" y="34695"/>
                  </a:lnTo>
                  <a:lnTo>
                    <a:pt x="978419" y="22425"/>
                  </a:lnTo>
                  <a:lnTo>
                    <a:pt x="932791" y="12738"/>
                  </a:lnTo>
                  <a:lnTo>
                    <a:pt x="886235" y="5716"/>
                  </a:lnTo>
                  <a:lnTo>
                    <a:pt x="838832" y="1442"/>
                  </a:lnTo>
                  <a:lnTo>
                    <a:pt x="790667" y="0"/>
                  </a:lnTo>
                  <a:close/>
                </a:path>
              </a:pathLst>
            </a:custGeom>
            <a:solidFill>
              <a:srgbClr val="859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13069" y="5258682"/>
              <a:ext cx="1965325" cy="1955800"/>
            </a:xfrm>
            <a:custGeom>
              <a:avLst/>
              <a:gdLst/>
              <a:ahLst/>
              <a:cxnLst/>
              <a:rect l="l" t="t" r="r" b="b"/>
              <a:pathLst>
                <a:path w="1965325" h="1955800">
                  <a:moveTo>
                    <a:pt x="1169128" y="12700"/>
                  </a:moveTo>
                  <a:lnTo>
                    <a:pt x="795753" y="12700"/>
                  </a:lnTo>
                  <a:lnTo>
                    <a:pt x="750800" y="25400"/>
                  </a:lnTo>
                  <a:lnTo>
                    <a:pt x="620891" y="63500"/>
                  </a:lnTo>
                  <a:lnTo>
                    <a:pt x="579409" y="88900"/>
                  </a:lnTo>
                  <a:lnTo>
                    <a:pt x="538924" y="101600"/>
                  </a:lnTo>
                  <a:lnTo>
                    <a:pt x="499486" y="127000"/>
                  </a:lnTo>
                  <a:lnTo>
                    <a:pt x="461148" y="152400"/>
                  </a:lnTo>
                  <a:lnTo>
                    <a:pt x="423961" y="165100"/>
                  </a:lnTo>
                  <a:lnTo>
                    <a:pt x="387976" y="203200"/>
                  </a:lnTo>
                  <a:lnTo>
                    <a:pt x="353244" y="228600"/>
                  </a:lnTo>
                  <a:lnTo>
                    <a:pt x="319818" y="254000"/>
                  </a:lnTo>
                  <a:lnTo>
                    <a:pt x="287749" y="279400"/>
                  </a:lnTo>
                  <a:lnTo>
                    <a:pt x="257087" y="317500"/>
                  </a:lnTo>
                  <a:lnTo>
                    <a:pt x="227885" y="355600"/>
                  </a:lnTo>
                  <a:lnTo>
                    <a:pt x="200194" y="381000"/>
                  </a:lnTo>
                  <a:lnTo>
                    <a:pt x="174066" y="419100"/>
                  </a:lnTo>
                  <a:lnTo>
                    <a:pt x="149552" y="457200"/>
                  </a:lnTo>
                  <a:lnTo>
                    <a:pt x="126703" y="495300"/>
                  </a:lnTo>
                  <a:lnTo>
                    <a:pt x="105571" y="533400"/>
                  </a:lnTo>
                  <a:lnTo>
                    <a:pt x="86207" y="571500"/>
                  </a:lnTo>
                  <a:lnTo>
                    <a:pt x="68663" y="622300"/>
                  </a:lnTo>
                  <a:lnTo>
                    <a:pt x="52990" y="660400"/>
                  </a:lnTo>
                  <a:lnTo>
                    <a:pt x="39240" y="698500"/>
                  </a:lnTo>
                  <a:lnTo>
                    <a:pt x="27464" y="749300"/>
                  </a:lnTo>
                  <a:lnTo>
                    <a:pt x="17714" y="787400"/>
                  </a:lnTo>
                  <a:lnTo>
                    <a:pt x="10041" y="838200"/>
                  </a:lnTo>
                  <a:lnTo>
                    <a:pt x="4497" y="889000"/>
                  </a:lnTo>
                  <a:lnTo>
                    <a:pt x="1132" y="927100"/>
                  </a:lnTo>
                  <a:lnTo>
                    <a:pt x="0" y="977900"/>
                  </a:lnTo>
                  <a:lnTo>
                    <a:pt x="1132" y="1028700"/>
                  </a:lnTo>
                  <a:lnTo>
                    <a:pt x="4497" y="1079500"/>
                  </a:lnTo>
                  <a:lnTo>
                    <a:pt x="10041" y="1117600"/>
                  </a:lnTo>
                  <a:lnTo>
                    <a:pt x="17714" y="1168400"/>
                  </a:lnTo>
                  <a:lnTo>
                    <a:pt x="27464" y="1206500"/>
                  </a:lnTo>
                  <a:lnTo>
                    <a:pt x="39240" y="1257300"/>
                  </a:lnTo>
                  <a:lnTo>
                    <a:pt x="52990" y="1295400"/>
                  </a:lnTo>
                  <a:lnTo>
                    <a:pt x="68663" y="1346200"/>
                  </a:lnTo>
                  <a:lnTo>
                    <a:pt x="86207" y="1384300"/>
                  </a:lnTo>
                  <a:lnTo>
                    <a:pt x="105571" y="1422400"/>
                  </a:lnTo>
                  <a:lnTo>
                    <a:pt x="126703" y="1460500"/>
                  </a:lnTo>
                  <a:lnTo>
                    <a:pt x="149552" y="1498600"/>
                  </a:lnTo>
                  <a:lnTo>
                    <a:pt x="174066" y="1536700"/>
                  </a:lnTo>
                  <a:lnTo>
                    <a:pt x="200194" y="1574800"/>
                  </a:lnTo>
                  <a:lnTo>
                    <a:pt x="227885" y="1612900"/>
                  </a:lnTo>
                  <a:lnTo>
                    <a:pt x="257087" y="1638300"/>
                  </a:lnTo>
                  <a:lnTo>
                    <a:pt x="287749" y="1676400"/>
                  </a:lnTo>
                  <a:lnTo>
                    <a:pt x="319818" y="1701800"/>
                  </a:lnTo>
                  <a:lnTo>
                    <a:pt x="353244" y="1739900"/>
                  </a:lnTo>
                  <a:lnTo>
                    <a:pt x="387976" y="1765300"/>
                  </a:lnTo>
                  <a:lnTo>
                    <a:pt x="423961" y="1790700"/>
                  </a:lnTo>
                  <a:lnTo>
                    <a:pt x="461148" y="1816100"/>
                  </a:lnTo>
                  <a:lnTo>
                    <a:pt x="499486" y="1841500"/>
                  </a:lnTo>
                  <a:lnTo>
                    <a:pt x="538924" y="1854200"/>
                  </a:lnTo>
                  <a:lnTo>
                    <a:pt x="579409" y="1879600"/>
                  </a:lnTo>
                  <a:lnTo>
                    <a:pt x="706638" y="1917700"/>
                  </a:lnTo>
                  <a:lnTo>
                    <a:pt x="841445" y="1955800"/>
                  </a:lnTo>
                  <a:lnTo>
                    <a:pt x="1123437" y="1955800"/>
                  </a:lnTo>
                  <a:lnTo>
                    <a:pt x="1258244" y="1917700"/>
                  </a:lnTo>
                  <a:lnTo>
                    <a:pt x="1385472" y="1879600"/>
                  </a:lnTo>
                  <a:lnTo>
                    <a:pt x="1425958" y="1854200"/>
                  </a:lnTo>
                  <a:lnTo>
                    <a:pt x="1465395" y="1841500"/>
                  </a:lnTo>
                  <a:lnTo>
                    <a:pt x="1484564" y="1828800"/>
                  </a:lnTo>
                  <a:lnTo>
                    <a:pt x="934355" y="1828800"/>
                  </a:lnTo>
                  <a:lnTo>
                    <a:pt x="886974" y="1816100"/>
                  </a:lnTo>
                  <a:lnTo>
                    <a:pt x="840367" y="1816100"/>
                  </a:lnTo>
                  <a:lnTo>
                    <a:pt x="705915" y="1778000"/>
                  </a:lnTo>
                  <a:lnTo>
                    <a:pt x="621468" y="1752600"/>
                  </a:lnTo>
                  <a:lnTo>
                    <a:pt x="581016" y="1727200"/>
                  </a:lnTo>
                  <a:lnTo>
                    <a:pt x="541839" y="1701800"/>
                  </a:lnTo>
                  <a:lnTo>
                    <a:pt x="504010" y="1676400"/>
                  </a:lnTo>
                  <a:lnTo>
                    <a:pt x="467600" y="1651000"/>
                  </a:lnTo>
                  <a:lnTo>
                    <a:pt x="432681" y="1625600"/>
                  </a:lnTo>
                  <a:lnTo>
                    <a:pt x="399324" y="1600200"/>
                  </a:lnTo>
                  <a:lnTo>
                    <a:pt x="367600" y="1562100"/>
                  </a:lnTo>
                  <a:lnTo>
                    <a:pt x="337582" y="1524000"/>
                  </a:lnTo>
                  <a:lnTo>
                    <a:pt x="309341" y="1498600"/>
                  </a:lnTo>
                  <a:lnTo>
                    <a:pt x="282947" y="1460500"/>
                  </a:lnTo>
                  <a:lnTo>
                    <a:pt x="258474" y="1422400"/>
                  </a:lnTo>
                  <a:lnTo>
                    <a:pt x="235991" y="1384300"/>
                  </a:lnTo>
                  <a:lnTo>
                    <a:pt x="215572" y="1346200"/>
                  </a:lnTo>
                  <a:lnTo>
                    <a:pt x="197287" y="1295400"/>
                  </a:lnTo>
                  <a:lnTo>
                    <a:pt x="181208" y="1257300"/>
                  </a:lnTo>
                  <a:lnTo>
                    <a:pt x="167406" y="1206500"/>
                  </a:lnTo>
                  <a:lnTo>
                    <a:pt x="155954" y="1168400"/>
                  </a:lnTo>
                  <a:lnTo>
                    <a:pt x="146921" y="1117600"/>
                  </a:lnTo>
                  <a:lnTo>
                    <a:pt x="140381" y="1079500"/>
                  </a:lnTo>
                  <a:lnTo>
                    <a:pt x="136405" y="1028700"/>
                  </a:lnTo>
                  <a:lnTo>
                    <a:pt x="135063" y="977900"/>
                  </a:lnTo>
                  <a:lnTo>
                    <a:pt x="136405" y="927100"/>
                  </a:lnTo>
                  <a:lnTo>
                    <a:pt x="140381" y="889000"/>
                  </a:lnTo>
                  <a:lnTo>
                    <a:pt x="146921" y="838200"/>
                  </a:lnTo>
                  <a:lnTo>
                    <a:pt x="155954" y="787400"/>
                  </a:lnTo>
                  <a:lnTo>
                    <a:pt x="167406" y="749300"/>
                  </a:lnTo>
                  <a:lnTo>
                    <a:pt x="181208" y="698500"/>
                  </a:lnTo>
                  <a:lnTo>
                    <a:pt x="197287" y="660400"/>
                  </a:lnTo>
                  <a:lnTo>
                    <a:pt x="215572" y="622300"/>
                  </a:lnTo>
                  <a:lnTo>
                    <a:pt x="235991" y="584200"/>
                  </a:lnTo>
                  <a:lnTo>
                    <a:pt x="258474" y="533400"/>
                  </a:lnTo>
                  <a:lnTo>
                    <a:pt x="282947" y="495300"/>
                  </a:lnTo>
                  <a:lnTo>
                    <a:pt x="309341" y="469900"/>
                  </a:lnTo>
                  <a:lnTo>
                    <a:pt x="337582" y="431800"/>
                  </a:lnTo>
                  <a:lnTo>
                    <a:pt x="367600" y="393700"/>
                  </a:lnTo>
                  <a:lnTo>
                    <a:pt x="399324" y="368300"/>
                  </a:lnTo>
                  <a:lnTo>
                    <a:pt x="432681" y="330200"/>
                  </a:lnTo>
                  <a:lnTo>
                    <a:pt x="467600" y="304800"/>
                  </a:lnTo>
                  <a:lnTo>
                    <a:pt x="504010" y="279400"/>
                  </a:lnTo>
                  <a:lnTo>
                    <a:pt x="541839" y="254000"/>
                  </a:lnTo>
                  <a:lnTo>
                    <a:pt x="581016" y="228600"/>
                  </a:lnTo>
                  <a:lnTo>
                    <a:pt x="621468" y="215900"/>
                  </a:lnTo>
                  <a:lnTo>
                    <a:pt x="663125" y="190500"/>
                  </a:lnTo>
                  <a:lnTo>
                    <a:pt x="794608" y="152400"/>
                  </a:lnTo>
                  <a:lnTo>
                    <a:pt x="840367" y="139700"/>
                  </a:lnTo>
                  <a:lnTo>
                    <a:pt x="934355" y="139700"/>
                  </a:lnTo>
                  <a:lnTo>
                    <a:pt x="982441" y="127000"/>
                  </a:lnTo>
                  <a:lnTo>
                    <a:pt x="1465395" y="127000"/>
                  </a:lnTo>
                  <a:lnTo>
                    <a:pt x="1425958" y="101600"/>
                  </a:lnTo>
                  <a:lnTo>
                    <a:pt x="1385472" y="88900"/>
                  </a:lnTo>
                  <a:lnTo>
                    <a:pt x="1343991" y="63500"/>
                  </a:lnTo>
                  <a:lnTo>
                    <a:pt x="1214081" y="25400"/>
                  </a:lnTo>
                  <a:lnTo>
                    <a:pt x="1169128" y="12700"/>
                  </a:lnTo>
                  <a:close/>
                </a:path>
                <a:path w="1965325" h="1955800">
                  <a:moveTo>
                    <a:pt x="1465395" y="127000"/>
                  </a:moveTo>
                  <a:lnTo>
                    <a:pt x="982441" y="127000"/>
                  </a:lnTo>
                  <a:lnTo>
                    <a:pt x="1030526" y="139700"/>
                  </a:lnTo>
                  <a:lnTo>
                    <a:pt x="1124514" y="139700"/>
                  </a:lnTo>
                  <a:lnTo>
                    <a:pt x="1170274" y="152400"/>
                  </a:lnTo>
                  <a:lnTo>
                    <a:pt x="1301756" y="190500"/>
                  </a:lnTo>
                  <a:lnTo>
                    <a:pt x="1343413" y="215900"/>
                  </a:lnTo>
                  <a:lnTo>
                    <a:pt x="1383866" y="228600"/>
                  </a:lnTo>
                  <a:lnTo>
                    <a:pt x="1423042" y="254000"/>
                  </a:lnTo>
                  <a:lnTo>
                    <a:pt x="1460871" y="279400"/>
                  </a:lnTo>
                  <a:lnTo>
                    <a:pt x="1497281" y="304800"/>
                  </a:lnTo>
                  <a:lnTo>
                    <a:pt x="1532200" y="330200"/>
                  </a:lnTo>
                  <a:lnTo>
                    <a:pt x="1565558" y="368300"/>
                  </a:lnTo>
                  <a:lnTo>
                    <a:pt x="1597281" y="393700"/>
                  </a:lnTo>
                  <a:lnTo>
                    <a:pt x="1627299" y="431800"/>
                  </a:lnTo>
                  <a:lnTo>
                    <a:pt x="1655541" y="469900"/>
                  </a:lnTo>
                  <a:lnTo>
                    <a:pt x="1681934" y="495300"/>
                  </a:lnTo>
                  <a:lnTo>
                    <a:pt x="1706408" y="533400"/>
                  </a:lnTo>
                  <a:lnTo>
                    <a:pt x="1728890" y="584200"/>
                  </a:lnTo>
                  <a:lnTo>
                    <a:pt x="1749310" y="622300"/>
                  </a:lnTo>
                  <a:lnTo>
                    <a:pt x="1767595" y="660400"/>
                  </a:lnTo>
                  <a:lnTo>
                    <a:pt x="1783674" y="698500"/>
                  </a:lnTo>
                  <a:lnTo>
                    <a:pt x="1797475" y="749300"/>
                  </a:lnTo>
                  <a:lnTo>
                    <a:pt x="1808928" y="787400"/>
                  </a:lnTo>
                  <a:lnTo>
                    <a:pt x="1817960" y="838200"/>
                  </a:lnTo>
                  <a:lnTo>
                    <a:pt x="1824500" y="889000"/>
                  </a:lnTo>
                  <a:lnTo>
                    <a:pt x="1828477" y="927100"/>
                  </a:lnTo>
                  <a:lnTo>
                    <a:pt x="1829818" y="977900"/>
                  </a:lnTo>
                  <a:lnTo>
                    <a:pt x="1828477" y="1028700"/>
                  </a:lnTo>
                  <a:lnTo>
                    <a:pt x="1824500" y="1079500"/>
                  </a:lnTo>
                  <a:lnTo>
                    <a:pt x="1817960" y="1117600"/>
                  </a:lnTo>
                  <a:lnTo>
                    <a:pt x="1808928" y="1168400"/>
                  </a:lnTo>
                  <a:lnTo>
                    <a:pt x="1797475" y="1206500"/>
                  </a:lnTo>
                  <a:lnTo>
                    <a:pt x="1783674" y="1257300"/>
                  </a:lnTo>
                  <a:lnTo>
                    <a:pt x="1767595" y="1295400"/>
                  </a:lnTo>
                  <a:lnTo>
                    <a:pt x="1749310" y="1346200"/>
                  </a:lnTo>
                  <a:lnTo>
                    <a:pt x="1728890" y="1384300"/>
                  </a:lnTo>
                  <a:lnTo>
                    <a:pt x="1706408" y="1422400"/>
                  </a:lnTo>
                  <a:lnTo>
                    <a:pt x="1681934" y="1460500"/>
                  </a:lnTo>
                  <a:lnTo>
                    <a:pt x="1655541" y="1498600"/>
                  </a:lnTo>
                  <a:lnTo>
                    <a:pt x="1627299" y="1524000"/>
                  </a:lnTo>
                  <a:lnTo>
                    <a:pt x="1597281" y="1562100"/>
                  </a:lnTo>
                  <a:lnTo>
                    <a:pt x="1565558" y="1600200"/>
                  </a:lnTo>
                  <a:lnTo>
                    <a:pt x="1532200" y="1625600"/>
                  </a:lnTo>
                  <a:lnTo>
                    <a:pt x="1497281" y="1651000"/>
                  </a:lnTo>
                  <a:lnTo>
                    <a:pt x="1460871" y="1676400"/>
                  </a:lnTo>
                  <a:lnTo>
                    <a:pt x="1423042" y="1701800"/>
                  </a:lnTo>
                  <a:lnTo>
                    <a:pt x="1383866" y="1727200"/>
                  </a:lnTo>
                  <a:lnTo>
                    <a:pt x="1343413" y="1752600"/>
                  </a:lnTo>
                  <a:lnTo>
                    <a:pt x="1258966" y="1778000"/>
                  </a:lnTo>
                  <a:lnTo>
                    <a:pt x="1124514" y="1816100"/>
                  </a:lnTo>
                  <a:lnTo>
                    <a:pt x="1077908" y="1816100"/>
                  </a:lnTo>
                  <a:lnTo>
                    <a:pt x="1030526" y="1828800"/>
                  </a:lnTo>
                  <a:lnTo>
                    <a:pt x="1484564" y="1828800"/>
                  </a:lnTo>
                  <a:lnTo>
                    <a:pt x="1503733" y="1816100"/>
                  </a:lnTo>
                  <a:lnTo>
                    <a:pt x="1540921" y="1790700"/>
                  </a:lnTo>
                  <a:lnTo>
                    <a:pt x="1576906" y="1765300"/>
                  </a:lnTo>
                  <a:lnTo>
                    <a:pt x="1611637" y="1739900"/>
                  </a:lnTo>
                  <a:lnTo>
                    <a:pt x="1645063" y="1701800"/>
                  </a:lnTo>
                  <a:lnTo>
                    <a:pt x="1677133" y="1676400"/>
                  </a:lnTo>
                  <a:lnTo>
                    <a:pt x="1707794" y="1638300"/>
                  </a:lnTo>
                  <a:lnTo>
                    <a:pt x="1736996" y="1612900"/>
                  </a:lnTo>
                  <a:lnTo>
                    <a:pt x="1764687" y="1574800"/>
                  </a:lnTo>
                  <a:lnTo>
                    <a:pt x="1790816" y="1536700"/>
                  </a:lnTo>
                  <a:lnTo>
                    <a:pt x="1815330" y="1498600"/>
                  </a:lnTo>
                  <a:lnTo>
                    <a:pt x="1838179" y="1460500"/>
                  </a:lnTo>
                  <a:lnTo>
                    <a:pt x="1859311" y="1422400"/>
                  </a:lnTo>
                  <a:lnTo>
                    <a:pt x="1878675" y="1384300"/>
                  </a:lnTo>
                  <a:lnTo>
                    <a:pt x="1896219" y="1346200"/>
                  </a:lnTo>
                  <a:lnTo>
                    <a:pt x="1911891" y="1295400"/>
                  </a:lnTo>
                  <a:lnTo>
                    <a:pt x="1925641" y="1257300"/>
                  </a:lnTo>
                  <a:lnTo>
                    <a:pt x="1937417" y="1206500"/>
                  </a:lnTo>
                  <a:lnTo>
                    <a:pt x="1947167" y="1168400"/>
                  </a:lnTo>
                  <a:lnTo>
                    <a:pt x="1954840" y="1117600"/>
                  </a:lnTo>
                  <a:lnTo>
                    <a:pt x="1960385" y="1079500"/>
                  </a:lnTo>
                  <a:lnTo>
                    <a:pt x="1963749" y="1028700"/>
                  </a:lnTo>
                  <a:lnTo>
                    <a:pt x="1964882" y="977900"/>
                  </a:lnTo>
                  <a:lnTo>
                    <a:pt x="1963749" y="927100"/>
                  </a:lnTo>
                  <a:lnTo>
                    <a:pt x="1960385" y="889000"/>
                  </a:lnTo>
                  <a:lnTo>
                    <a:pt x="1954840" y="838200"/>
                  </a:lnTo>
                  <a:lnTo>
                    <a:pt x="1947167" y="787400"/>
                  </a:lnTo>
                  <a:lnTo>
                    <a:pt x="1937417" y="749300"/>
                  </a:lnTo>
                  <a:lnTo>
                    <a:pt x="1925641" y="698500"/>
                  </a:lnTo>
                  <a:lnTo>
                    <a:pt x="1911891" y="660400"/>
                  </a:lnTo>
                  <a:lnTo>
                    <a:pt x="1896219" y="622300"/>
                  </a:lnTo>
                  <a:lnTo>
                    <a:pt x="1878675" y="571500"/>
                  </a:lnTo>
                  <a:lnTo>
                    <a:pt x="1859311" y="533400"/>
                  </a:lnTo>
                  <a:lnTo>
                    <a:pt x="1838179" y="495300"/>
                  </a:lnTo>
                  <a:lnTo>
                    <a:pt x="1815330" y="457200"/>
                  </a:lnTo>
                  <a:lnTo>
                    <a:pt x="1790816" y="419100"/>
                  </a:lnTo>
                  <a:lnTo>
                    <a:pt x="1764687" y="381000"/>
                  </a:lnTo>
                  <a:lnTo>
                    <a:pt x="1736996" y="355600"/>
                  </a:lnTo>
                  <a:lnTo>
                    <a:pt x="1707794" y="317500"/>
                  </a:lnTo>
                  <a:lnTo>
                    <a:pt x="1677133" y="279400"/>
                  </a:lnTo>
                  <a:lnTo>
                    <a:pt x="1645063" y="254000"/>
                  </a:lnTo>
                  <a:lnTo>
                    <a:pt x="1611637" y="228600"/>
                  </a:lnTo>
                  <a:lnTo>
                    <a:pt x="1576906" y="203200"/>
                  </a:lnTo>
                  <a:lnTo>
                    <a:pt x="1540921" y="165100"/>
                  </a:lnTo>
                  <a:lnTo>
                    <a:pt x="1503733" y="152400"/>
                  </a:lnTo>
                  <a:lnTo>
                    <a:pt x="1465395" y="127000"/>
                  </a:lnTo>
                  <a:close/>
                </a:path>
                <a:path w="1965325" h="1955800">
                  <a:moveTo>
                    <a:pt x="1077057" y="0"/>
                  </a:moveTo>
                  <a:lnTo>
                    <a:pt x="887825" y="0"/>
                  </a:lnTo>
                  <a:lnTo>
                    <a:pt x="841445" y="12700"/>
                  </a:lnTo>
                  <a:lnTo>
                    <a:pt x="1123437" y="12700"/>
                  </a:lnTo>
                  <a:lnTo>
                    <a:pt x="1077057" y="0"/>
                  </a:lnTo>
                  <a:close/>
                </a:path>
              </a:pathLst>
            </a:custGeom>
            <a:solidFill>
              <a:srgbClr val="C9D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371320" y="5609024"/>
              <a:ext cx="1248410" cy="1246505"/>
            </a:xfrm>
            <a:custGeom>
              <a:avLst/>
              <a:gdLst/>
              <a:ahLst/>
              <a:cxnLst/>
              <a:rect l="l" t="t" r="r" b="b"/>
              <a:pathLst>
                <a:path w="1248410" h="1246504">
                  <a:moveTo>
                    <a:pt x="850493" y="759625"/>
                  </a:moveTo>
                  <a:lnTo>
                    <a:pt x="844270" y="703719"/>
                  </a:lnTo>
                  <a:lnTo>
                    <a:pt x="824179" y="661911"/>
                  </a:lnTo>
                  <a:lnTo>
                    <a:pt x="785672" y="618756"/>
                  </a:lnTo>
                  <a:lnTo>
                    <a:pt x="772706" y="611276"/>
                  </a:lnTo>
                  <a:lnTo>
                    <a:pt x="772706" y="748157"/>
                  </a:lnTo>
                  <a:lnTo>
                    <a:pt x="769835" y="772236"/>
                  </a:lnTo>
                  <a:lnTo>
                    <a:pt x="759548" y="796277"/>
                  </a:lnTo>
                  <a:lnTo>
                    <a:pt x="739800" y="820166"/>
                  </a:lnTo>
                  <a:lnTo>
                    <a:pt x="715479" y="834212"/>
                  </a:lnTo>
                  <a:lnTo>
                    <a:pt x="687298" y="840105"/>
                  </a:lnTo>
                  <a:lnTo>
                    <a:pt x="656031" y="839546"/>
                  </a:lnTo>
                  <a:lnTo>
                    <a:pt x="656031" y="662774"/>
                  </a:lnTo>
                  <a:lnTo>
                    <a:pt x="685406" y="661911"/>
                  </a:lnTo>
                  <a:lnTo>
                    <a:pt x="736257" y="679424"/>
                  </a:lnTo>
                  <a:lnTo>
                    <a:pt x="768197" y="724319"/>
                  </a:lnTo>
                  <a:lnTo>
                    <a:pt x="772706" y="748157"/>
                  </a:lnTo>
                  <a:lnTo>
                    <a:pt x="772706" y="611276"/>
                  </a:lnTo>
                  <a:lnTo>
                    <a:pt x="747026" y="596442"/>
                  </a:lnTo>
                  <a:lnTo>
                    <a:pt x="703694" y="585304"/>
                  </a:lnTo>
                  <a:lnTo>
                    <a:pt x="671220" y="584517"/>
                  </a:lnTo>
                  <a:lnTo>
                    <a:pt x="656361" y="584161"/>
                  </a:lnTo>
                  <a:lnTo>
                    <a:pt x="656361" y="405587"/>
                  </a:lnTo>
                  <a:lnTo>
                    <a:pt x="669404" y="405587"/>
                  </a:lnTo>
                  <a:lnTo>
                    <a:pt x="710768" y="411149"/>
                  </a:lnTo>
                  <a:lnTo>
                    <a:pt x="741311" y="428167"/>
                  </a:lnTo>
                  <a:lnTo>
                    <a:pt x="761225" y="456819"/>
                  </a:lnTo>
                  <a:lnTo>
                    <a:pt x="770686" y="497268"/>
                  </a:lnTo>
                  <a:lnTo>
                    <a:pt x="774915" y="512216"/>
                  </a:lnTo>
                  <a:lnTo>
                    <a:pt x="783907" y="523824"/>
                  </a:lnTo>
                  <a:lnTo>
                    <a:pt x="796607" y="531177"/>
                  </a:lnTo>
                  <a:lnTo>
                    <a:pt x="811949" y="533336"/>
                  </a:lnTo>
                  <a:lnTo>
                    <a:pt x="826350" y="529844"/>
                  </a:lnTo>
                  <a:lnTo>
                    <a:pt x="837895" y="521423"/>
                  </a:lnTo>
                  <a:lnTo>
                    <a:pt x="845604" y="509104"/>
                  </a:lnTo>
                  <a:lnTo>
                    <a:pt x="848550" y="493928"/>
                  </a:lnTo>
                  <a:lnTo>
                    <a:pt x="842378" y="448703"/>
                  </a:lnTo>
                  <a:lnTo>
                    <a:pt x="823810" y="407263"/>
                  </a:lnTo>
                  <a:lnTo>
                    <a:pt x="822439" y="405587"/>
                  </a:lnTo>
                  <a:lnTo>
                    <a:pt x="794905" y="372173"/>
                  </a:lnTo>
                  <a:lnTo>
                    <a:pt x="757694" y="345960"/>
                  </a:lnTo>
                  <a:lnTo>
                    <a:pt x="714197" y="331216"/>
                  </a:lnTo>
                  <a:lnTo>
                    <a:pt x="699858" y="329234"/>
                  </a:lnTo>
                  <a:lnTo>
                    <a:pt x="688009" y="328269"/>
                  </a:lnTo>
                  <a:lnTo>
                    <a:pt x="685279" y="328041"/>
                  </a:lnTo>
                  <a:lnTo>
                    <a:pt x="655383" y="326186"/>
                  </a:lnTo>
                  <a:lnTo>
                    <a:pt x="655256" y="246761"/>
                  </a:lnTo>
                  <a:lnTo>
                    <a:pt x="655027" y="240144"/>
                  </a:lnTo>
                  <a:lnTo>
                    <a:pt x="629412" y="207378"/>
                  </a:lnTo>
                  <a:lnTo>
                    <a:pt x="617118" y="204952"/>
                  </a:lnTo>
                  <a:lnTo>
                    <a:pt x="604799" y="206654"/>
                  </a:lnTo>
                  <a:lnTo>
                    <a:pt x="577532" y="238137"/>
                  </a:lnTo>
                  <a:lnTo>
                    <a:pt x="577367" y="328269"/>
                  </a:lnTo>
                  <a:lnTo>
                    <a:pt x="576389" y="328269"/>
                  </a:lnTo>
                  <a:lnTo>
                    <a:pt x="576389" y="407022"/>
                  </a:lnTo>
                  <a:lnTo>
                    <a:pt x="576389" y="582320"/>
                  </a:lnTo>
                  <a:lnTo>
                    <a:pt x="547230" y="584517"/>
                  </a:lnTo>
                  <a:lnTo>
                    <a:pt x="495363" y="565619"/>
                  </a:lnTo>
                  <a:lnTo>
                    <a:pt x="464553" y="522478"/>
                  </a:lnTo>
                  <a:lnTo>
                    <a:pt x="460235" y="496989"/>
                  </a:lnTo>
                  <a:lnTo>
                    <a:pt x="463270" y="471309"/>
                  </a:lnTo>
                  <a:lnTo>
                    <a:pt x="473684" y="447344"/>
                  </a:lnTo>
                  <a:lnTo>
                    <a:pt x="492264" y="426161"/>
                  </a:lnTo>
                  <a:lnTo>
                    <a:pt x="516318" y="412051"/>
                  </a:lnTo>
                  <a:lnTo>
                    <a:pt x="544741" y="405511"/>
                  </a:lnTo>
                  <a:lnTo>
                    <a:pt x="576389" y="407022"/>
                  </a:lnTo>
                  <a:lnTo>
                    <a:pt x="576389" y="328269"/>
                  </a:lnTo>
                  <a:lnTo>
                    <a:pt x="502615" y="334213"/>
                  </a:lnTo>
                  <a:lnTo>
                    <a:pt x="438048" y="369760"/>
                  </a:lnTo>
                  <a:lnTo>
                    <a:pt x="394843" y="429209"/>
                  </a:lnTo>
                  <a:lnTo>
                    <a:pt x="381825" y="501713"/>
                  </a:lnTo>
                  <a:lnTo>
                    <a:pt x="388747" y="543267"/>
                  </a:lnTo>
                  <a:lnTo>
                    <a:pt x="407009" y="582904"/>
                  </a:lnTo>
                  <a:lnTo>
                    <a:pt x="435775" y="617639"/>
                  </a:lnTo>
                  <a:lnTo>
                    <a:pt x="474192" y="644461"/>
                  </a:lnTo>
                  <a:lnTo>
                    <a:pt x="521411" y="660387"/>
                  </a:lnTo>
                  <a:lnTo>
                    <a:pt x="576580" y="662432"/>
                  </a:lnTo>
                  <a:lnTo>
                    <a:pt x="576580" y="841171"/>
                  </a:lnTo>
                  <a:lnTo>
                    <a:pt x="564857" y="840600"/>
                  </a:lnTo>
                  <a:lnTo>
                    <a:pt x="553377" y="840193"/>
                  </a:lnTo>
                  <a:lnTo>
                    <a:pt x="542137" y="839393"/>
                  </a:lnTo>
                  <a:lnTo>
                    <a:pt x="503288" y="826820"/>
                  </a:lnTo>
                  <a:lnTo>
                    <a:pt x="468160" y="782205"/>
                  </a:lnTo>
                  <a:lnTo>
                    <a:pt x="461391" y="749592"/>
                  </a:lnTo>
                  <a:lnTo>
                    <a:pt x="457390" y="734187"/>
                  </a:lnTo>
                  <a:lnTo>
                    <a:pt x="448830" y="722376"/>
                  </a:lnTo>
                  <a:lnTo>
                    <a:pt x="436511" y="714908"/>
                  </a:lnTo>
                  <a:lnTo>
                    <a:pt x="421271" y="712558"/>
                  </a:lnTo>
                  <a:lnTo>
                    <a:pt x="406628" y="715746"/>
                  </a:lnTo>
                  <a:lnTo>
                    <a:pt x="394817" y="723823"/>
                  </a:lnTo>
                  <a:lnTo>
                    <a:pt x="386854" y="735914"/>
                  </a:lnTo>
                  <a:lnTo>
                    <a:pt x="383768" y="751078"/>
                  </a:lnTo>
                  <a:lnTo>
                    <a:pt x="383844" y="758647"/>
                  </a:lnTo>
                  <a:lnTo>
                    <a:pt x="401637" y="825957"/>
                  </a:lnTo>
                  <a:lnTo>
                    <a:pt x="426923" y="863257"/>
                  </a:lnTo>
                  <a:lnTo>
                    <a:pt x="460870" y="891895"/>
                  </a:lnTo>
                  <a:lnTo>
                    <a:pt x="501954" y="910577"/>
                  </a:lnTo>
                  <a:lnTo>
                    <a:pt x="548652" y="918019"/>
                  </a:lnTo>
                  <a:lnTo>
                    <a:pt x="555561" y="918146"/>
                  </a:lnTo>
                  <a:lnTo>
                    <a:pt x="577354" y="918133"/>
                  </a:lnTo>
                  <a:lnTo>
                    <a:pt x="577354" y="986942"/>
                  </a:lnTo>
                  <a:lnTo>
                    <a:pt x="588238" y="1029119"/>
                  </a:lnTo>
                  <a:lnTo>
                    <a:pt x="612800" y="1040790"/>
                  </a:lnTo>
                  <a:lnTo>
                    <a:pt x="625970" y="1039710"/>
                  </a:lnTo>
                  <a:lnTo>
                    <a:pt x="653364" y="1012647"/>
                  </a:lnTo>
                  <a:lnTo>
                    <a:pt x="655383" y="918057"/>
                  </a:lnTo>
                  <a:lnTo>
                    <a:pt x="655383" y="917790"/>
                  </a:lnTo>
                  <a:lnTo>
                    <a:pt x="691603" y="918006"/>
                  </a:lnTo>
                  <a:lnTo>
                    <a:pt x="758177" y="900760"/>
                  </a:lnTo>
                  <a:lnTo>
                    <a:pt x="813727" y="856094"/>
                  </a:lnTo>
                  <a:lnTo>
                    <a:pt x="824242" y="840105"/>
                  </a:lnTo>
                  <a:lnTo>
                    <a:pt x="832675" y="827278"/>
                  </a:lnTo>
                  <a:lnTo>
                    <a:pt x="844943" y="795096"/>
                  </a:lnTo>
                  <a:lnTo>
                    <a:pt x="850493" y="759625"/>
                  </a:lnTo>
                  <a:close/>
                </a:path>
                <a:path w="1248410" h="1246504">
                  <a:moveTo>
                    <a:pt x="1248371" y="586460"/>
                  </a:moveTo>
                  <a:lnTo>
                    <a:pt x="1246898" y="578662"/>
                  </a:lnTo>
                  <a:lnTo>
                    <a:pt x="1237970" y="520725"/>
                  </a:lnTo>
                  <a:lnTo>
                    <a:pt x="1233500" y="493788"/>
                  </a:lnTo>
                  <a:lnTo>
                    <a:pt x="1218438" y="431266"/>
                  </a:lnTo>
                  <a:lnTo>
                    <a:pt x="1191361" y="362419"/>
                  </a:lnTo>
                  <a:lnTo>
                    <a:pt x="1167701" y="319392"/>
                  </a:lnTo>
                  <a:lnTo>
                    <a:pt x="1136624" y="308013"/>
                  </a:lnTo>
                  <a:lnTo>
                    <a:pt x="1125512" y="310261"/>
                  </a:lnTo>
                  <a:lnTo>
                    <a:pt x="1116266" y="315264"/>
                  </a:lnTo>
                  <a:lnTo>
                    <a:pt x="1108925" y="322846"/>
                  </a:lnTo>
                  <a:lnTo>
                    <a:pt x="1103553" y="332867"/>
                  </a:lnTo>
                  <a:lnTo>
                    <a:pt x="1101191" y="342506"/>
                  </a:lnTo>
                  <a:lnTo>
                    <a:pt x="1101458" y="351878"/>
                  </a:lnTo>
                  <a:lnTo>
                    <a:pt x="1103858" y="361073"/>
                  </a:lnTo>
                  <a:lnTo>
                    <a:pt x="1107909" y="370154"/>
                  </a:lnTo>
                  <a:lnTo>
                    <a:pt x="1128344" y="413702"/>
                  </a:lnTo>
                  <a:lnTo>
                    <a:pt x="1144803" y="457987"/>
                  </a:lnTo>
                  <a:lnTo>
                    <a:pt x="1157236" y="502996"/>
                  </a:lnTo>
                  <a:lnTo>
                    <a:pt x="1165593" y="548741"/>
                  </a:lnTo>
                  <a:lnTo>
                    <a:pt x="1169822" y="595223"/>
                  </a:lnTo>
                  <a:lnTo>
                    <a:pt x="1169860" y="642416"/>
                  </a:lnTo>
                  <a:lnTo>
                    <a:pt x="1165682" y="690359"/>
                  </a:lnTo>
                  <a:lnTo>
                    <a:pt x="1156627" y="742378"/>
                  </a:lnTo>
                  <a:lnTo>
                    <a:pt x="1143317" y="792137"/>
                  </a:lnTo>
                  <a:lnTo>
                    <a:pt x="1125740" y="839609"/>
                  </a:lnTo>
                  <a:lnTo>
                    <a:pt x="1103884" y="884745"/>
                  </a:lnTo>
                  <a:lnTo>
                    <a:pt x="1077709" y="927481"/>
                  </a:lnTo>
                  <a:lnTo>
                    <a:pt x="1047216" y="967790"/>
                  </a:lnTo>
                  <a:lnTo>
                    <a:pt x="1012380" y="1005611"/>
                  </a:lnTo>
                  <a:lnTo>
                    <a:pt x="973162" y="1040917"/>
                  </a:lnTo>
                  <a:lnTo>
                    <a:pt x="935024" y="1069708"/>
                  </a:lnTo>
                  <a:lnTo>
                    <a:pt x="895273" y="1094841"/>
                  </a:lnTo>
                  <a:lnTo>
                    <a:pt x="854151" y="1116304"/>
                  </a:lnTo>
                  <a:lnTo>
                    <a:pt x="811872" y="1134071"/>
                  </a:lnTo>
                  <a:lnTo>
                    <a:pt x="768667" y="1148130"/>
                  </a:lnTo>
                  <a:lnTo>
                    <a:pt x="724750" y="1158481"/>
                  </a:lnTo>
                  <a:lnTo>
                    <a:pt x="680326" y="1165098"/>
                  </a:lnTo>
                  <a:lnTo>
                    <a:pt x="635647" y="1167968"/>
                  </a:lnTo>
                  <a:lnTo>
                    <a:pt x="590918" y="1167091"/>
                  </a:lnTo>
                  <a:lnTo>
                    <a:pt x="546366" y="1162431"/>
                  </a:lnTo>
                  <a:lnTo>
                    <a:pt x="502208" y="1153998"/>
                  </a:lnTo>
                  <a:lnTo>
                    <a:pt x="458660" y="1141768"/>
                  </a:lnTo>
                  <a:lnTo>
                    <a:pt x="415950" y="1125728"/>
                  </a:lnTo>
                  <a:lnTo>
                    <a:pt x="374307" y="1105865"/>
                  </a:lnTo>
                  <a:lnTo>
                    <a:pt x="333946" y="1082167"/>
                  </a:lnTo>
                  <a:lnTo>
                    <a:pt x="295084" y="1054620"/>
                  </a:lnTo>
                  <a:lnTo>
                    <a:pt x="253911" y="1020051"/>
                  </a:lnTo>
                  <a:lnTo>
                    <a:pt x="217144" y="983589"/>
                  </a:lnTo>
                  <a:lnTo>
                    <a:pt x="184746" y="945261"/>
                  </a:lnTo>
                  <a:lnTo>
                    <a:pt x="156730" y="905116"/>
                  </a:lnTo>
                  <a:lnTo>
                    <a:pt x="133083" y="863180"/>
                  </a:lnTo>
                  <a:lnTo>
                    <a:pt x="113804" y="819505"/>
                  </a:lnTo>
                  <a:lnTo>
                    <a:pt x="98882" y="774128"/>
                  </a:lnTo>
                  <a:lnTo>
                    <a:pt x="88315" y="727087"/>
                  </a:lnTo>
                  <a:lnTo>
                    <a:pt x="82105" y="678421"/>
                  </a:lnTo>
                  <a:lnTo>
                    <a:pt x="80238" y="628180"/>
                  </a:lnTo>
                  <a:lnTo>
                    <a:pt x="82715" y="576402"/>
                  </a:lnTo>
                  <a:lnTo>
                    <a:pt x="89522" y="523113"/>
                  </a:lnTo>
                  <a:lnTo>
                    <a:pt x="100342" y="472706"/>
                  </a:lnTo>
                  <a:lnTo>
                    <a:pt x="115620" y="424738"/>
                  </a:lnTo>
                  <a:lnTo>
                    <a:pt x="135255" y="379234"/>
                  </a:lnTo>
                  <a:lnTo>
                    <a:pt x="159131" y="336207"/>
                  </a:lnTo>
                  <a:lnTo>
                    <a:pt x="187172" y="295706"/>
                  </a:lnTo>
                  <a:lnTo>
                    <a:pt x="219265" y="257746"/>
                  </a:lnTo>
                  <a:lnTo>
                    <a:pt x="255320" y="222338"/>
                  </a:lnTo>
                  <a:lnTo>
                    <a:pt x="295249" y="189522"/>
                  </a:lnTo>
                  <a:lnTo>
                    <a:pt x="338099" y="159981"/>
                  </a:lnTo>
                  <a:lnTo>
                    <a:pt x="382130" y="135026"/>
                  </a:lnTo>
                  <a:lnTo>
                    <a:pt x="427342" y="114617"/>
                  </a:lnTo>
                  <a:lnTo>
                    <a:pt x="473684" y="98767"/>
                  </a:lnTo>
                  <a:lnTo>
                    <a:pt x="521157" y="87439"/>
                  </a:lnTo>
                  <a:lnTo>
                    <a:pt x="569734" y="80632"/>
                  </a:lnTo>
                  <a:lnTo>
                    <a:pt x="619379" y="78320"/>
                  </a:lnTo>
                  <a:lnTo>
                    <a:pt x="670077" y="80505"/>
                  </a:lnTo>
                  <a:lnTo>
                    <a:pt x="721817" y="87134"/>
                  </a:lnTo>
                  <a:lnTo>
                    <a:pt x="769734" y="97650"/>
                  </a:lnTo>
                  <a:lnTo>
                    <a:pt x="815860" y="112471"/>
                  </a:lnTo>
                  <a:lnTo>
                    <a:pt x="860259" y="131432"/>
                  </a:lnTo>
                  <a:lnTo>
                    <a:pt x="902995" y="154355"/>
                  </a:lnTo>
                  <a:lnTo>
                    <a:pt x="944143" y="181051"/>
                  </a:lnTo>
                  <a:lnTo>
                    <a:pt x="959383" y="188150"/>
                  </a:lnTo>
                  <a:lnTo>
                    <a:pt x="1000061" y="172745"/>
                  </a:lnTo>
                  <a:lnTo>
                    <a:pt x="1006538" y="143446"/>
                  </a:lnTo>
                  <a:lnTo>
                    <a:pt x="1000582" y="129336"/>
                  </a:lnTo>
                  <a:lnTo>
                    <a:pt x="949350" y="91236"/>
                  </a:lnTo>
                  <a:lnTo>
                    <a:pt x="908583" y="68351"/>
                  </a:lnTo>
                  <a:lnTo>
                    <a:pt x="866457" y="48704"/>
                  </a:lnTo>
                  <a:lnTo>
                    <a:pt x="822947" y="32334"/>
                  </a:lnTo>
                  <a:lnTo>
                    <a:pt x="778040" y="19278"/>
                  </a:lnTo>
                  <a:lnTo>
                    <a:pt x="731735" y="9588"/>
                  </a:lnTo>
                  <a:lnTo>
                    <a:pt x="663194" y="0"/>
                  </a:lnTo>
                  <a:lnTo>
                    <a:pt x="585177" y="0"/>
                  </a:lnTo>
                  <a:lnTo>
                    <a:pt x="533768" y="6883"/>
                  </a:lnTo>
                  <a:lnTo>
                    <a:pt x="468515" y="19723"/>
                  </a:lnTo>
                  <a:lnTo>
                    <a:pt x="421716" y="33591"/>
                  </a:lnTo>
                  <a:lnTo>
                    <a:pt x="376478" y="51028"/>
                  </a:lnTo>
                  <a:lnTo>
                    <a:pt x="332955" y="71843"/>
                  </a:lnTo>
                  <a:lnTo>
                    <a:pt x="291338" y="95885"/>
                  </a:lnTo>
                  <a:lnTo>
                    <a:pt x="251790" y="123012"/>
                  </a:lnTo>
                  <a:lnTo>
                    <a:pt x="214477" y="153047"/>
                  </a:lnTo>
                  <a:lnTo>
                    <a:pt x="179578" y="185826"/>
                  </a:lnTo>
                  <a:lnTo>
                    <a:pt x="147269" y="221208"/>
                  </a:lnTo>
                  <a:lnTo>
                    <a:pt x="117716" y="259016"/>
                  </a:lnTo>
                  <a:lnTo>
                    <a:pt x="91097" y="299097"/>
                  </a:lnTo>
                  <a:lnTo>
                    <a:pt x="67576" y="341287"/>
                  </a:lnTo>
                  <a:lnTo>
                    <a:pt x="47345" y="385432"/>
                  </a:lnTo>
                  <a:lnTo>
                    <a:pt x="30543" y="431368"/>
                  </a:lnTo>
                  <a:lnTo>
                    <a:pt x="17373" y="478929"/>
                  </a:lnTo>
                  <a:lnTo>
                    <a:pt x="8851" y="526630"/>
                  </a:lnTo>
                  <a:lnTo>
                    <a:pt x="2095" y="574763"/>
                  </a:lnTo>
                  <a:lnTo>
                    <a:pt x="0" y="586460"/>
                  </a:lnTo>
                  <a:lnTo>
                    <a:pt x="0" y="659472"/>
                  </a:lnTo>
                  <a:lnTo>
                    <a:pt x="4368" y="694944"/>
                  </a:lnTo>
                  <a:lnTo>
                    <a:pt x="21018" y="779957"/>
                  </a:lnTo>
                  <a:lnTo>
                    <a:pt x="35331" y="827481"/>
                  </a:lnTo>
                  <a:lnTo>
                    <a:pt x="52666" y="872782"/>
                  </a:lnTo>
                  <a:lnTo>
                    <a:pt x="73012" y="915860"/>
                  </a:lnTo>
                  <a:lnTo>
                    <a:pt x="96380" y="956703"/>
                  </a:lnTo>
                  <a:lnTo>
                    <a:pt x="122770" y="995299"/>
                  </a:lnTo>
                  <a:lnTo>
                    <a:pt x="152171" y="1031646"/>
                  </a:lnTo>
                  <a:lnTo>
                    <a:pt x="184581" y="1065733"/>
                  </a:lnTo>
                  <a:lnTo>
                    <a:pt x="220014" y="1097559"/>
                  </a:lnTo>
                  <a:lnTo>
                    <a:pt x="258470" y="1127099"/>
                  </a:lnTo>
                  <a:lnTo>
                    <a:pt x="299923" y="1154366"/>
                  </a:lnTo>
                  <a:lnTo>
                    <a:pt x="344411" y="1179347"/>
                  </a:lnTo>
                  <a:lnTo>
                    <a:pt x="390461" y="1200797"/>
                  </a:lnTo>
                  <a:lnTo>
                    <a:pt x="437438" y="1218006"/>
                  </a:lnTo>
                  <a:lnTo>
                    <a:pt x="485279" y="1231023"/>
                  </a:lnTo>
                  <a:lnTo>
                    <a:pt x="533946" y="1239964"/>
                  </a:lnTo>
                  <a:lnTo>
                    <a:pt x="583374" y="1244904"/>
                  </a:lnTo>
                  <a:lnTo>
                    <a:pt x="633526" y="1245920"/>
                  </a:lnTo>
                  <a:lnTo>
                    <a:pt x="684352" y="1243114"/>
                  </a:lnTo>
                  <a:lnTo>
                    <a:pt x="733780" y="1236510"/>
                  </a:lnTo>
                  <a:lnTo>
                    <a:pt x="782091" y="1225981"/>
                  </a:lnTo>
                  <a:lnTo>
                    <a:pt x="829094" y="1211681"/>
                  </a:lnTo>
                  <a:lnTo>
                    <a:pt x="874610" y="1193761"/>
                  </a:lnTo>
                  <a:lnTo>
                    <a:pt x="918438" y="1172387"/>
                  </a:lnTo>
                  <a:lnTo>
                    <a:pt x="960386" y="1147724"/>
                  </a:lnTo>
                  <a:lnTo>
                    <a:pt x="1000264" y="1119911"/>
                  </a:lnTo>
                  <a:lnTo>
                    <a:pt x="1037882" y="1089126"/>
                  </a:lnTo>
                  <a:lnTo>
                    <a:pt x="1073023" y="1055522"/>
                  </a:lnTo>
                  <a:lnTo>
                    <a:pt x="1105522" y="1019251"/>
                  </a:lnTo>
                  <a:lnTo>
                    <a:pt x="1135164" y="980478"/>
                  </a:lnTo>
                  <a:lnTo>
                    <a:pt x="1161783" y="939355"/>
                  </a:lnTo>
                  <a:lnTo>
                    <a:pt x="1185151" y="896048"/>
                  </a:lnTo>
                  <a:lnTo>
                    <a:pt x="1205103" y="850709"/>
                  </a:lnTo>
                  <a:lnTo>
                    <a:pt x="1221435" y="803503"/>
                  </a:lnTo>
                  <a:lnTo>
                    <a:pt x="1237627" y="737463"/>
                  </a:lnTo>
                  <a:lnTo>
                    <a:pt x="1246555" y="666483"/>
                  </a:lnTo>
                  <a:lnTo>
                    <a:pt x="1247673" y="662990"/>
                  </a:lnTo>
                  <a:lnTo>
                    <a:pt x="1248371" y="659472"/>
                  </a:lnTo>
                  <a:lnTo>
                    <a:pt x="1248371" y="5864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93728" y="5805185"/>
              <a:ext cx="85997" cy="86479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8145606" y="5016885"/>
            <a:ext cx="4308685" cy="197823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110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55" dirty="0">
                <a:latin typeface="Arial MT"/>
                <a:cs typeface="Arial MT"/>
              </a:rPr>
              <a:t> </a:t>
            </a:r>
            <a:r>
              <a:rPr sz="2450" spc="70" dirty="0">
                <a:latin typeface="Arial MT"/>
                <a:cs typeface="Arial MT"/>
              </a:rPr>
              <a:t>anticipo:</a:t>
            </a:r>
            <a:endParaRPr sz="2450" dirty="0">
              <a:latin typeface="Arial MT"/>
              <a:cs typeface="Arial MT"/>
            </a:endParaRPr>
          </a:p>
          <a:p>
            <a:pPr marL="21590">
              <a:lnSpc>
                <a:spcPct val="100000"/>
              </a:lnSpc>
              <a:spcBef>
                <a:spcPts val="155"/>
              </a:spcBef>
            </a:pPr>
            <a:r>
              <a:rPr sz="3000" b="1" spc="-220" dirty="0">
                <a:latin typeface="Arial"/>
                <a:cs typeface="Arial"/>
              </a:rPr>
              <a:t>$4.895.549.472</a:t>
            </a:r>
            <a:endParaRPr sz="3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95"/>
              </a:spcBef>
            </a:pPr>
            <a:r>
              <a:rPr lang="es-ES" sz="2450" spc="65" dirty="0">
                <a:latin typeface="Arial MT"/>
                <a:cs typeface="Arial MT"/>
              </a:rPr>
              <a:t>Valor a</a:t>
            </a:r>
            <a:r>
              <a:rPr sz="2450" spc="65" dirty="0" err="1">
                <a:latin typeface="Arial MT"/>
                <a:cs typeface="Arial MT"/>
              </a:rPr>
              <a:t>nticipo</a:t>
            </a:r>
            <a:r>
              <a:rPr sz="2450" spc="-75" dirty="0">
                <a:latin typeface="Arial MT"/>
                <a:cs typeface="Arial MT"/>
              </a:rPr>
              <a:t> </a:t>
            </a:r>
            <a:r>
              <a:rPr sz="2450" spc="70" dirty="0">
                <a:latin typeface="Arial MT"/>
                <a:cs typeface="Arial MT"/>
              </a:rPr>
              <a:t>amortizado:</a:t>
            </a:r>
            <a:endParaRPr sz="2450" dirty="0">
              <a:latin typeface="Arial MT"/>
              <a:cs typeface="Arial MT"/>
            </a:endParaRPr>
          </a:p>
          <a:p>
            <a:pPr marL="12700" marR="777240">
              <a:lnSpc>
                <a:spcPct val="101200"/>
              </a:lnSpc>
              <a:spcBef>
                <a:spcPts val="110"/>
              </a:spcBef>
            </a:pPr>
            <a:r>
              <a:rPr sz="3000" b="1" spc="-275" dirty="0">
                <a:latin typeface="Arial"/>
                <a:cs typeface="Arial"/>
              </a:rPr>
              <a:t>$1.10</a:t>
            </a:r>
            <a:r>
              <a:rPr sz="3000" b="1" spc="-535" dirty="0">
                <a:latin typeface="Arial"/>
                <a:cs typeface="Arial"/>
              </a:rPr>
              <a:t>7</a:t>
            </a:r>
            <a:r>
              <a:rPr sz="3000" b="1" spc="-180" dirty="0">
                <a:latin typeface="Arial"/>
                <a:cs typeface="Arial"/>
              </a:rPr>
              <a:t>.003.584  </a:t>
            </a:r>
            <a:r>
              <a:rPr lang="es-ES" sz="3000" b="1" spc="-180" dirty="0">
                <a:latin typeface="Arial"/>
                <a:cs typeface="Arial"/>
              </a:rPr>
              <a:t>(</a:t>
            </a:r>
            <a:r>
              <a:rPr sz="3000" b="1" spc="-290" dirty="0">
                <a:latin typeface="Arial"/>
                <a:cs typeface="Arial"/>
              </a:rPr>
              <a:t>22,6%</a:t>
            </a:r>
            <a:r>
              <a:rPr lang="es-ES" sz="3000" b="1" spc="-290" dirty="0">
                <a:latin typeface="Arial"/>
                <a:cs typeface="Arial"/>
              </a:rPr>
              <a:t>)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14682431" y="570333"/>
            <a:ext cx="5227571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300" dirty="0">
                <a:solidFill>
                  <a:srgbClr val="FFFFFF"/>
                </a:solidFill>
                <a:latin typeface="Arial MT"/>
                <a:cs typeface="Arial MT"/>
              </a:rPr>
              <a:t>Plazo Inicial: 20 meses</a:t>
            </a:r>
          </a:p>
          <a:p>
            <a:r>
              <a:rPr lang="es-ES" sz="3300" dirty="0">
                <a:solidFill>
                  <a:srgbClr val="FFFFFF"/>
                </a:solidFill>
                <a:latin typeface="Arial MT"/>
                <a:cs typeface="Arial MT"/>
              </a:rPr>
              <a:t>3 Prórrogas </a:t>
            </a:r>
          </a:p>
          <a:p>
            <a:r>
              <a:rPr lang="es-ES" sz="3300" dirty="0">
                <a:solidFill>
                  <a:srgbClr val="FFFFFF"/>
                </a:solidFill>
                <a:latin typeface="Arial MT"/>
                <a:cs typeface="Arial MT"/>
              </a:rPr>
              <a:t>(</a:t>
            </a:r>
            <a:r>
              <a:rPr lang="es-CO" sz="3300" dirty="0">
                <a:solidFill>
                  <a:srgbClr val="FFFFFF"/>
                </a:solidFill>
                <a:latin typeface="Arial MT"/>
                <a:cs typeface="Arial MT"/>
              </a:rPr>
              <a:t>11 meses y 15 días)</a:t>
            </a:r>
          </a:p>
          <a:p>
            <a:endParaRPr lang="es-ES" sz="3300" dirty="0">
              <a:solidFill>
                <a:srgbClr val="FFFFFF"/>
              </a:solidFill>
              <a:latin typeface="Arial MT"/>
              <a:cs typeface="Arial MT"/>
            </a:endParaRPr>
          </a:p>
          <a:p>
            <a:r>
              <a:rPr lang="es-ES" sz="3300" dirty="0">
                <a:solidFill>
                  <a:srgbClr val="FFFFFF"/>
                </a:solidFill>
                <a:latin typeface="Arial MT"/>
                <a:cs typeface="Arial MT"/>
              </a:rPr>
              <a:t>Sin Suspensiones</a:t>
            </a:r>
            <a:endParaRPr lang="es-CO" sz="3300" dirty="0">
              <a:solidFill>
                <a:srgbClr val="FFFFFF"/>
              </a:solidFill>
              <a:latin typeface="Arial MT"/>
              <a:cs typeface="Arial MT"/>
            </a:endParaRPr>
          </a:p>
          <a:p>
            <a:r>
              <a:rPr lang="es-ES" dirty="0">
                <a:solidFill>
                  <a:srgbClr val="FFFFFF"/>
                </a:solidFill>
                <a:latin typeface="Arial MT"/>
                <a:ea typeface="Arial MT"/>
                <a:cs typeface="Arial MT"/>
              </a:rPr>
              <a:t> </a:t>
            </a:r>
            <a:endParaRPr lang="es-CO" dirty="0"/>
          </a:p>
        </p:txBody>
      </p:sp>
      <p:sp>
        <p:nvSpPr>
          <p:cNvPr id="42" name="object 16"/>
          <p:cNvSpPr txBox="1">
            <a:spLocks/>
          </p:cNvSpPr>
          <p:nvPr/>
        </p:nvSpPr>
        <p:spPr>
          <a:xfrm>
            <a:off x="12921450" y="3179868"/>
            <a:ext cx="8137871" cy="139653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>
              <a:defRPr sz="9250" b="1" i="0">
                <a:solidFill>
                  <a:srgbClr val="C9D41E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algn="ctr">
              <a:lnSpc>
                <a:spcPts val="10760"/>
              </a:lnSpc>
              <a:spcBef>
                <a:spcPts val="90"/>
              </a:spcBef>
            </a:pPr>
            <a:r>
              <a:rPr lang="es-ES" sz="4800" dirty="0">
                <a:solidFill>
                  <a:srgbClr val="C00000"/>
                </a:solidFill>
                <a:latin typeface="Trebuchet MS" panose="020B0603020202020204" pitchFamily="34" charset="0"/>
                <a:ea typeface="+mn-ea"/>
                <a:cs typeface="Arial MT"/>
              </a:rPr>
              <a:t>Atraso </a:t>
            </a:r>
            <a:r>
              <a:rPr lang="es-ES" sz="4800" dirty="0" smtClean="0">
                <a:solidFill>
                  <a:srgbClr val="C00000"/>
                </a:solidFill>
                <a:latin typeface="Trebuchet MS" panose="020B0603020202020204" pitchFamily="34" charset="0"/>
                <a:ea typeface="+mn-ea"/>
                <a:cs typeface="Arial MT"/>
              </a:rPr>
              <a:t>Ejec:</a:t>
            </a:r>
            <a:r>
              <a:rPr lang="es-ES" sz="6000" dirty="0" smtClean="0">
                <a:solidFill>
                  <a:srgbClr val="C00000"/>
                </a:solidFill>
                <a:latin typeface="Trebuchet MS" panose="020B0603020202020204" pitchFamily="34" charset="0"/>
                <a:ea typeface="+mn-ea"/>
                <a:cs typeface="Arial MT"/>
              </a:rPr>
              <a:t>41,46%</a:t>
            </a:r>
            <a:endParaRPr lang="es-CO" sz="6000" dirty="0">
              <a:solidFill>
                <a:srgbClr val="C00000"/>
              </a:solidFill>
              <a:latin typeface="Trebuchet MS" panose="020B0603020202020204" pitchFamily="34" charset="0"/>
              <a:ea typeface="+mn-ea"/>
              <a:cs typeface="Arial MT"/>
            </a:endParaRPr>
          </a:p>
        </p:txBody>
      </p:sp>
      <p:sp>
        <p:nvSpPr>
          <p:cNvPr id="43" name="object 8"/>
          <p:cNvSpPr txBox="1"/>
          <p:nvPr/>
        </p:nvSpPr>
        <p:spPr>
          <a:xfrm>
            <a:off x="343649" y="4834863"/>
            <a:ext cx="3420150" cy="253979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r>
              <a:rPr lang="es-ES" sz="4000" b="1" spc="-76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68,14</a:t>
            </a:r>
            <a:r>
              <a:rPr sz="4000" b="1" spc="-76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%</a:t>
            </a:r>
            <a:endParaRPr lang="es-ES" sz="4000" b="1" spc="-76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rgbClr val="D2D400"/>
              </a:solidFill>
              <a:latin typeface="Trebuchet MS"/>
              <a:cs typeface="Trebuchet MS"/>
            </a:endParaRPr>
          </a:p>
          <a:p>
            <a:r>
              <a:rPr sz="2450" b="1" spc="5" dirty="0" err="1">
                <a:latin typeface="Arial MT"/>
                <a:cs typeface="Arial MT"/>
              </a:rPr>
              <a:t>Avance</a:t>
            </a:r>
            <a:r>
              <a:rPr sz="2450" b="1" spc="5" dirty="0">
                <a:latin typeface="Arial MT"/>
                <a:cs typeface="Arial MT"/>
              </a:rPr>
              <a:t> </a:t>
            </a:r>
            <a:r>
              <a:rPr sz="2450" b="1" spc="5" dirty="0" err="1">
                <a:latin typeface="Arial MT"/>
                <a:cs typeface="Arial MT"/>
              </a:rPr>
              <a:t>programado</a:t>
            </a:r>
            <a:endParaRPr lang="es-ES" sz="2450" b="1" spc="5" dirty="0">
              <a:latin typeface="Arial MT"/>
              <a:cs typeface="Arial MT"/>
            </a:endParaRPr>
          </a:p>
          <a:p>
            <a:endParaRPr lang="es-ES" sz="2450" b="1" spc="5" dirty="0">
              <a:latin typeface="Arial MT"/>
              <a:cs typeface="Arial MT"/>
            </a:endParaRPr>
          </a:p>
          <a:p>
            <a:pPr>
              <a:lnSpc>
                <a:spcPts val="4465"/>
              </a:lnSpc>
            </a:pPr>
            <a:r>
              <a:rPr lang="es-ES" sz="4000" b="1" spc="-76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26,68</a:t>
            </a:r>
            <a:r>
              <a:rPr sz="4000" b="1" spc="-76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%</a:t>
            </a:r>
            <a:endParaRPr sz="4000" b="1" spc="-76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rgbClr val="D2D400"/>
              </a:solidFill>
              <a:latin typeface="Trebuchet MS"/>
              <a:cs typeface="Trebuchet MS"/>
            </a:endParaRPr>
          </a:p>
          <a:p>
            <a:pPr marL="12700">
              <a:lnSpc>
                <a:spcPts val="4465"/>
              </a:lnSpc>
            </a:pPr>
            <a:r>
              <a:rPr sz="2450" b="1" spc="5" dirty="0" err="1">
                <a:latin typeface="Arial MT"/>
                <a:cs typeface="Arial MT"/>
              </a:rPr>
              <a:t>Avance</a:t>
            </a:r>
            <a:r>
              <a:rPr sz="2450" b="1" spc="5" dirty="0">
                <a:latin typeface="Arial MT"/>
                <a:cs typeface="Arial MT"/>
              </a:rPr>
              <a:t> </a:t>
            </a:r>
            <a:r>
              <a:rPr sz="2450" b="1" spc="5" dirty="0" err="1">
                <a:latin typeface="Arial MT"/>
                <a:cs typeface="Arial MT"/>
              </a:rPr>
              <a:t>ejecutado</a:t>
            </a:r>
            <a:endParaRPr sz="2450" b="1" spc="5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8031480" cy="11308715"/>
            </a:xfrm>
            <a:custGeom>
              <a:avLst/>
              <a:gdLst/>
              <a:ahLst/>
              <a:cxnLst/>
              <a:rect l="l" t="t" r="r" b="b"/>
              <a:pathLst>
                <a:path w="8031480" h="11308715">
                  <a:moveTo>
                    <a:pt x="0" y="0"/>
                  </a:moveTo>
                  <a:lnTo>
                    <a:pt x="8031169" y="0"/>
                  </a:lnTo>
                  <a:lnTo>
                    <a:pt x="8031169" y="11308556"/>
                  </a:lnTo>
                  <a:lnTo>
                    <a:pt x="0" y="113085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6C6D">
                <a:alpha val="7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298636" y="6328"/>
            <a:ext cx="5144135" cy="7630807"/>
          </a:xfrm>
          <a:prstGeom prst="rect">
            <a:avLst/>
          </a:prstGeom>
        </p:spPr>
        <p:txBody>
          <a:bodyPr vert="horz" wrap="square" lIns="0" tIns="288290" rIns="0" bIns="0" rtlCol="0">
            <a:spAutoFit/>
          </a:bodyPr>
          <a:lstStyle/>
          <a:p>
            <a:pPr marL="12700" marR="5080">
              <a:lnSpc>
                <a:spcPct val="79400"/>
              </a:lnSpc>
              <a:spcBef>
                <a:spcPts val="2270"/>
              </a:spcBef>
            </a:pPr>
            <a:r>
              <a:rPr sz="7050" b="1" spc="15" dirty="0">
                <a:solidFill>
                  <a:srgbClr val="C9D41E"/>
                </a:solidFill>
                <a:latin typeface="Arial"/>
                <a:cs typeface="Arial"/>
              </a:rPr>
              <a:t>Aceras y  Ciclorruta  Canal  Molinos</a:t>
            </a:r>
          </a:p>
          <a:p>
            <a:pPr marL="42545">
              <a:lnSpc>
                <a:spcPts val="9720"/>
              </a:lnSpc>
              <a:spcBef>
                <a:spcPts val="1920"/>
              </a:spcBef>
            </a:pPr>
            <a:r>
              <a:rPr sz="8500" b="1" spc="-340" dirty="0" smtClean="0">
                <a:solidFill>
                  <a:srgbClr val="FFFFFF"/>
                </a:solidFill>
                <a:latin typeface="Trebuchet MS"/>
                <a:cs typeface="Trebuchet MS"/>
              </a:rPr>
              <a:t>9</a:t>
            </a:r>
            <a:r>
              <a:rPr lang="es-CO" sz="8500" b="1" spc="-340" dirty="0">
                <a:solidFill>
                  <a:srgbClr val="FFFFFF"/>
                </a:solidFill>
                <a:latin typeface="Trebuchet MS"/>
                <a:cs typeface="Trebuchet MS"/>
              </a:rPr>
              <a:t>7</a:t>
            </a:r>
            <a:r>
              <a:rPr sz="8500" b="1" spc="-340" dirty="0" smtClean="0">
                <a:solidFill>
                  <a:srgbClr val="FFFFFF"/>
                </a:solidFill>
                <a:latin typeface="Trebuchet MS"/>
                <a:cs typeface="Trebuchet MS"/>
              </a:rPr>
              <a:t>%</a:t>
            </a:r>
            <a:endParaRPr sz="8500" dirty="0">
              <a:latin typeface="Trebuchet MS"/>
              <a:cs typeface="Trebuchet MS"/>
            </a:endParaRPr>
          </a:p>
          <a:p>
            <a:pPr marL="42545">
              <a:lnSpc>
                <a:spcPts val="4260"/>
              </a:lnSpc>
            </a:pPr>
            <a:r>
              <a:rPr sz="3950" spc="15" dirty="0">
                <a:solidFill>
                  <a:srgbClr val="C9D41E"/>
                </a:solidFill>
                <a:latin typeface="Arial MT"/>
                <a:cs typeface="Arial MT"/>
              </a:rPr>
              <a:t>Avance</a:t>
            </a:r>
            <a:r>
              <a:rPr sz="3950" spc="-95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3950" spc="145" dirty="0">
                <a:solidFill>
                  <a:srgbClr val="C9D41E"/>
                </a:solidFill>
                <a:latin typeface="Arial MT"/>
                <a:cs typeface="Arial MT"/>
              </a:rPr>
              <a:t>programado</a:t>
            </a:r>
            <a:endParaRPr sz="3950" dirty="0">
              <a:latin typeface="Arial MT"/>
              <a:cs typeface="Arial MT"/>
            </a:endParaRPr>
          </a:p>
          <a:p>
            <a:pPr marL="42545">
              <a:lnSpc>
                <a:spcPts val="9680"/>
              </a:lnSpc>
              <a:spcBef>
                <a:spcPts val="660"/>
              </a:spcBef>
            </a:pPr>
            <a:r>
              <a:rPr sz="8500" b="1" spc="-505" dirty="0" smtClean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r>
              <a:rPr lang="es-CO" sz="8500" b="1" spc="-505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r>
              <a:rPr sz="8500" b="1" spc="-505" dirty="0" smtClean="0">
                <a:solidFill>
                  <a:srgbClr val="FFFFFF"/>
                </a:solidFill>
                <a:latin typeface="Trebuchet MS"/>
                <a:cs typeface="Trebuchet MS"/>
              </a:rPr>
              <a:t>%</a:t>
            </a:r>
            <a:endParaRPr sz="8500" dirty="0">
              <a:latin typeface="Trebuchet MS"/>
              <a:cs typeface="Trebuchet MS"/>
            </a:endParaRPr>
          </a:p>
          <a:p>
            <a:pPr marL="42545">
              <a:lnSpc>
                <a:spcPts val="4220"/>
              </a:lnSpc>
            </a:pPr>
            <a:r>
              <a:rPr sz="3950" spc="15" dirty="0">
                <a:solidFill>
                  <a:srgbClr val="C9D41E"/>
                </a:solidFill>
                <a:latin typeface="Arial MT"/>
                <a:cs typeface="Arial MT"/>
              </a:rPr>
              <a:t>Avance</a:t>
            </a:r>
            <a:r>
              <a:rPr sz="3950" spc="-114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3950" spc="125" dirty="0">
                <a:solidFill>
                  <a:srgbClr val="C9D41E"/>
                </a:solidFill>
                <a:latin typeface="Arial MT"/>
                <a:cs typeface="Arial MT"/>
              </a:rPr>
              <a:t>ejecutado</a:t>
            </a:r>
            <a:endParaRPr sz="3950" dirty="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266279" y="481457"/>
            <a:ext cx="6344285" cy="1300924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200" b="1" spc="2365" dirty="0">
                <a:solidFill>
                  <a:srgbClr val="094456"/>
                </a:solidFill>
                <a:latin typeface="Arial"/>
                <a:cs typeface="Arial"/>
              </a:rPr>
              <a:t>5</a:t>
            </a:r>
            <a:endParaRPr sz="85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70050" y="7940675"/>
            <a:ext cx="6128753" cy="3337452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469900" marR="5080" indent="-457200">
              <a:lnSpc>
                <a:spcPts val="3050"/>
              </a:lnSpc>
              <a:spcBef>
                <a:spcPts val="425"/>
              </a:spcBef>
              <a:buFont typeface="Arial" panose="020B0604020202020204" pitchFamily="34" charset="0"/>
              <a:buChar char="•"/>
            </a:pPr>
            <a:r>
              <a:rPr lang="es-ES" sz="2750" b="1" dirty="0" smtClean="0">
                <a:solidFill>
                  <a:srgbClr val="FFFFFF"/>
                </a:solidFill>
                <a:latin typeface="Arial"/>
                <a:cs typeface="Arial"/>
              </a:rPr>
              <a:t>En proceso de reprogramación de PDT para frentes atrasados</a:t>
            </a:r>
          </a:p>
          <a:p>
            <a:pPr marL="469900" marR="5080" indent="-457200">
              <a:lnSpc>
                <a:spcPts val="3050"/>
              </a:lnSpc>
              <a:spcBef>
                <a:spcPts val="425"/>
              </a:spcBef>
              <a:buFont typeface="Arial" panose="020B0604020202020204" pitchFamily="34" charset="0"/>
              <a:buChar char="•"/>
            </a:pPr>
            <a:r>
              <a:rPr lang="es-ES" sz="2750" b="1" dirty="0" smtClean="0">
                <a:solidFill>
                  <a:srgbClr val="FFFFFF"/>
                </a:solidFill>
                <a:latin typeface="Arial"/>
                <a:cs typeface="Arial"/>
              </a:rPr>
              <a:t>Diseño de Redes Hidrosanitarias en revisión EAAB Rad. IDU 2023336052570 del 17/04/2023</a:t>
            </a:r>
          </a:p>
          <a:p>
            <a:pPr marL="469900" marR="5080" indent="-457200">
              <a:lnSpc>
                <a:spcPts val="3050"/>
              </a:lnSpc>
              <a:spcBef>
                <a:spcPts val="425"/>
              </a:spcBef>
              <a:buFont typeface="Arial" panose="020B0604020202020204" pitchFamily="34" charset="0"/>
              <a:buChar char="•"/>
            </a:pPr>
            <a:r>
              <a:rPr lang="es-ES" sz="2750" b="1" dirty="0" smtClean="0">
                <a:solidFill>
                  <a:srgbClr val="FFFFFF"/>
                </a:solidFill>
                <a:latin typeface="Arial"/>
                <a:cs typeface="Arial"/>
              </a:rPr>
              <a:t>Pendiente suscribir actas de competencia con ENEL y EAAB para prórroga de 1 mes</a:t>
            </a:r>
            <a:endParaRPr sz="2500" dirty="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77984" y="8844201"/>
            <a:ext cx="1322179" cy="1099820"/>
            <a:chOff x="837670" y="9654156"/>
            <a:chExt cx="1322179" cy="109982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31351" y="9792530"/>
              <a:ext cx="128498" cy="12849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37670" y="9654156"/>
              <a:ext cx="1099820" cy="1099820"/>
            </a:xfrm>
            <a:custGeom>
              <a:avLst/>
              <a:gdLst/>
              <a:ahLst/>
              <a:cxnLst/>
              <a:rect l="l" t="t" r="r" b="b"/>
              <a:pathLst>
                <a:path w="1099820" h="1099820">
                  <a:moveTo>
                    <a:pt x="549721" y="0"/>
                  </a:moveTo>
                  <a:lnTo>
                    <a:pt x="502289" y="2017"/>
                  </a:lnTo>
                  <a:lnTo>
                    <a:pt x="455977" y="7961"/>
                  </a:lnTo>
                  <a:lnTo>
                    <a:pt x="410951" y="17665"/>
                  </a:lnTo>
                  <a:lnTo>
                    <a:pt x="367375" y="30964"/>
                  </a:lnTo>
                  <a:lnTo>
                    <a:pt x="325415" y="47694"/>
                  </a:lnTo>
                  <a:lnTo>
                    <a:pt x="285235" y="67690"/>
                  </a:lnTo>
                  <a:lnTo>
                    <a:pt x="247001" y="90786"/>
                  </a:lnTo>
                  <a:lnTo>
                    <a:pt x="210877" y="116818"/>
                  </a:lnTo>
                  <a:lnTo>
                    <a:pt x="177028" y="145620"/>
                  </a:lnTo>
                  <a:lnTo>
                    <a:pt x="145620" y="177028"/>
                  </a:lnTo>
                  <a:lnTo>
                    <a:pt x="116818" y="210877"/>
                  </a:lnTo>
                  <a:lnTo>
                    <a:pt x="90786" y="247001"/>
                  </a:lnTo>
                  <a:lnTo>
                    <a:pt x="67690" y="285235"/>
                  </a:lnTo>
                  <a:lnTo>
                    <a:pt x="47694" y="325415"/>
                  </a:lnTo>
                  <a:lnTo>
                    <a:pt x="30964" y="367375"/>
                  </a:lnTo>
                  <a:lnTo>
                    <a:pt x="17665" y="410951"/>
                  </a:lnTo>
                  <a:lnTo>
                    <a:pt x="7961" y="455977"/>
                  </a:lnTo>
                  <a:lnTo>
                    <a:pt x="2017" y="502289"/>
                  </a:lnTo>
                  <a:lnTo>
                    <a:pt x="0" y="549721"/>
                  </a:lnTo>
                  <a:lnTo>
                    <a:pt x="2017" y="597153"/>
                  </a:lnTo>
                  <a:lnTo>
                    <a:pt x="7961" y="643465"/>
                  </a:lnTo>
                  <a:lnTo>
                    <a:pt x="17665" y="688491"/>
                  </a:lnTo>
                  <a:lnTo>
                    <a:pt x="30964" y="732067"/>
                  </a:lnTo>
                  <a:lnTo>
                    <a:pt x="47694" y="774027"/>
                  </a:lnTo>
                  <a:lnTo>
                    <a:pt x="67690" y="814207"/>
                  </a:lnTo>
                  <a:lnTo>
                    <a:pt x="90786" y="852441"/>
                  </a:lnTo>
                  <a:lnTo>
                    <a:pt x="116818" y="888565"/>
                  </a:lnTo>
                  <a:lnTo>
                    <a:pt x="145620" y="922414"/>
                  </a:lnTo>
                  <a:lnTo>
                    <a:pt x="177028" y="953822"/>
                  </a:lnTo>
                  <a:lnTo>
                    <a:pt x="210877" y="982624"/>
                  </a:lnTo>
                  <a:lnTo>
                    <a:pt x="247001" y="1008656"/>
                  </a:lnTo>
                  <a:lnTo>
                    <a:pt x="285235" y="1031752"/>
                  </a:lnTo>
                  <a:lnTo>
                    <a:pt x="325415" y="1051748"/>
                  </a:lnTo>
                  <a:lnTo>
                    <a:pt x="367375" y="1068478"/>
                  </a:lnTo>
                  <a:lnTo>
                    <a:pt x="410951" y="1081777"/>
                  </a:lnTo>
                  <a:lnTo>
                    <a:pt x="455977" y="1091481"/>
                  </a:lnTo>
                  <a:lnTo>
                    <a:pt x="502289" y="1097425"/>
                  </a:lnTo>
                  <a:lnTo>
                    <a:pt x="549721" y="1099442"/>
                  </a:lnTo>
                  <a:lnTo>
                    <a:pt x="597153" y="1097425"/>
                  </a:lnTo>
                  <a:lnTo>
                    <a:pt x="643465" y="1091481"/>
                  </a:lnTo>
                  <a:lnTo>
                    <a:pt x="688491" y="1081777"/>
                  </a:lnTo>
                  <a:lnTo>
                    <a:pt x="732067" y="1068478"/>
                  </a:lnTo>
                  <a:lnTo>
                    <a:pt x="774027" y="1051748"/>
                  </a:lnTo>
                  <a:lnTo>
                    <a:pt x="814207" y="1031752"/>
                  </a:lnTo>
                  <a:lnTo>
                    <a:pt x="852441" y="1008656"/>
                  </a:lnTo>
                  <a:lnTo>
                    <a:pt x="888565" y="982624"/>
                  </a:lnTo>
                  <a:lnTo>
                    <a:pt x="922414" y="953822"/>
                  </a:lnTo>
                  <a:lnTo>
                    <a:pt x="953822" y="922414"/>
                  </a:lnTo>
                  <a:lnTo>
                    <a:pt x="982624" y="888565"/>
                  </a:lnTo>
                  <a:lnTo>
                    <a:pt x="1008656" y="852441"/>
                  </a:lnTo>
                  <a:lnTo>
                    <a:pt x="1031752" y="814207"/>
                  </a:lnTo>
                  <a:lnTo>
                    <a:pt x="1051748" y="774027"/>
                  </a:lnTo>
                  <a:lnTo>
                    <a:pt x="1068478" y="732067"/>
                  </a:lnTo>
                  <a:lnTo>
                    <a:pt x="1081777" y="688491"/>
                  </a:lnTo>
                  <a:lnTo>
                    <a:pt x="1091481" y="643465"/>
                  </a:lnTo>
                  <a:lnTo>
                    <a:pt x="1097425" y="597153"/>
                  </a:lnTo>
                  <a:lnTo>
                    <a:pt x="1099442" y="549721"/>
                  </a:lnTo>
                  <a:lnTo>
                    <a:pt x="1097425" y="502289"/>
                  </a:lnTo>
                  <a:lnTo>
                    <a:pt x="1091481" y="455977"/>
                  </a:lnTo>
                  <a:lnTo>
                    <a:pt x="1081777" y="410951"/>
                  </a:lnTo>
                  <a:lnTo>
                    <a:pt x="1068478" y="367375"/>
                  </a:lnTo>
                  <a:lnTo>
                    <a:pt x="1051748" y="325415"/>
                  </a:lnTo>
                  <a:lnTo>
                    <a:pt x="1031752" y="285235"/>
                  </a:lnTo>
                  <a:lnTo>
                    <a:pt x="1008656" y="247001"/>
                  </a:lnTo>
                  <a:lnTo>
                    <a:pt x="982624" y="210877"/>
                  </a:lnTo>
                  <a:lnTo>
                    <a:pt x="953822" y="177028"/>
                  </a:lnTo>
                  <a:lnTo>
                    <a:pt x="922414" y="145620"/>
                  </a:lnTo>
                  <a:lnTo>
                    <a:pt x="888565" y="116818"/>
                  </a:lnTo>
                  <a:lnTo>
                    <a:pt x="852441" y="90786"/>
                  </a:lnTo>
                  <a:lnTo>
                    <a:pt x="814207" y="67690"/>
                  </a:lnTo>
                  <a:lnTo>
                    <a:pt x="774027" y="47694"/>
                  </a:lnTo>
                  <a:lnTo>
                    <a:pt x="732067" y="30964"/>
                  </a:lnTo>
                  <a:lnTo>
                    <a:pt x="688491" y="17665"/>
                  </a:lnTo>
                  <a:lnTo>
                    <a:pt x="643465" y="7961"/>
                  </a:lnTo>
                  <a:lnTo>
                    <a:pt x="597153" y="2017"/>
                  </a:lnTo>
                  <a:lnTo>
                    <a:pt x="549721" y="0"/>
                  </a:lnTo>
                  <a:close/>
                </a:path>
              </a:pathLst>
            </a:custGeom>
            <a:solidFill>
              <a:srgbClr val="F74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31964" y="9747192"/>
              <a:ext cx="900430" cy="901700"/>
            </a:xfrm>
            <a:custGeom>
              <a:avLst/>
              <a:gdLst/>
              <a:ahLst/>
              <a:cxnLst/>
              <a:rect l="l" t="t" r="r" b="b"/>
              <a:pathLst>
                <a:path w="900430" h="901700">
                  <a:moveTo>
                    <a:pt x="156819" y="188150"/>
                  </a:moveTo>
                  <a:lnTo>
                    <a:pt x="138239" y="161493"/>
                  </a:lnTo>
                  <a:lnTo>
                    <a:pt x="128651" y="161861"/>
                  </a:lnTo>
                  <a:lnTo>
                    <a:pt x="121208" y="169697"/>
                  </a:lnTo>
                  <a:lnTo>
                    <a:pt x="121361" y="179247"/>
                  </a:lnTo>
                  <a:lnTo>
                    <a:pt x="122885" y="186156"/>
                  </a:lnTo>
                  <a:lnTo>
                    <a:pt x="126834" y="191681"/>
                  </a:lnTo>
                  <a:lnTo>
                    <a:pt x="132638" y="195287"/>
                  </a:lnTo>
                  <a:lnTo>
                    <a:pt x="139700" y="196418"/>
                  </a:lnTo>
                  <a:lnTo>
                    <a:pt x="149263" y="196049"/>
                  </a:lnTo>
                  <a:lnTo>
                    <a:pt x="156819" y="188150"/>
                  </a:lnTo>
                  <a:close/>
                </a:path>
                <a:path w="900430" h="901700">
                  <a:moveTo>
                    <a:pt x="317347" y="469963"/>
                  </a:moveTo>
                  <a:lnTo>
                    <a:pt x="317182" y="460565"/>
                  </a:lnTo>
                  <a:lnTo>
                    <a:pt x="309333" y="452856"/>
                  </a:lnTo>
                  <a:lnTo>
                    <a:pt x="299796" y="452755"/>
                  </a:lnTo>
                  <a:lnTo>
                    <a:pt x="290156" y="452640"/>
                  </a:lnTo>
                  <a:lnTo>
                    <a:pt x="282397" y="460032"/>
                  </a:lnTo>
                  <a:lnTo>
                    <a:pt x="282105" y="469607"/>
                  </a:lnTo>
                  <a:lnTo>
                    <a:pt x="283298" y="476656"/>
                  </a:lnTo>
                  <a:lnTo>
                    <a:pt x="286956" y="482409"/>
                  </a:lnTo>
                  <a:lnTo>
                    <a:pt x="292506" y="486308"/>
                  </a:lnTo>
                  <a:lnTo>
                    <a:pt x="299427" y="487756"/>
                  </a:lnTo>
                  <a:lnTo>
                    <a:pt x="306412" y="486359"/>
                  </a:lnTo>
                  <a:lnTo>
                    <a:pt x="312140" y="482511"/>
                  </a:lnTo>
                  <a:lnTo>
                    <a:pt x="316001" y="476834"/>
                  </a:lnTo>
                  <a:lnTo>
                    <a:pt x="317347" y="469963"/>
                  </a:lnTo>
                  <a:close/>
                </a:path>
                <a:path w="900430" h="901700">
                  <a:moveTo>
                    <a:pt x="900430" y="321310"/>
                  </a:moveTo>
                  <a:lnTo>
                    <a:pt x="897496" y="302260"/>
                  </a:lnTo>
                  <a:lnTo>
                    <a:pt x="891463" y="288290"/>
                  </a:lnTo>
                  <a:lnTo>
                    <a:pt x="889825" y="284480"/>
                  </a:lnTo>
                  <a:lnTo>
                    <a:pt x="878281" y="270510"/>
                  </a:lnTo>
                  <a:lnTo>
                    <a:pt x="864679" y="261416"/>
                  </a:lnTo>
                  <a:lnTo>
                    <a:pt x="864679" y="316230"/>
                  </a:lnTo>
                  <a:lnTo>
                    <a:pt x="863333" y="331470"/>
                  </a:lnTo>
                  <a:lnTo>
                    <a:pt x="855408" y="344170"/>
                  </a:lnTo>
                  <a:lnTo>
                    <a:pt x="846531" y="353060"/>
                  </a:lnTo>
                  <a:lnTo>
                    <a:pt x="837488" y="361950"/>
                  </a:lnTo>
                  <a:lnTo>
                    <a:pt x="827227" y="372694"/>
                  </a:lnTo>
                  <a:lnTo>
                    <a:pt x="827227" y="474980"/>
                  </a:lnTo>
                  <a:lnTo>
                    <a:pt x="824534" y="519430"/>
                  </a:lnTo>
                  <a:lnTo>
                    <a:pt x="816444" y="565150"/>
                  </a:lnTo>
                  <a:lnTo>
                    <a:pt x="803389" y="608330"/>
                  </a:lnTo>
                  <a:lnTo>
                    <a:pt x="785723" y="648970"/>
                  </a:lnTo>
                  <a:lnTo>
                    <a:pt x="763790" y="687070"/>
                  </a:lnTo>
                  <a:lnTo>
                    <a:pt x="737946" y="721360"/>
                  </a:lnTo>
                  <a:lnTo>
                    <a:pt x="708533" y="754380"/>
                  </a:lnTo>
                  <a:lnTo>
                    <a:pt x="675894" y="782320"/>
                  </a:lnTo>
                  <a:lnTo>
                    <a:pt x="640397" y="807720"/>
                  </a:lnTo>
                  <a:lnTo>
                    <a:pt x="602373" y="828040"/>
                  </a:lnTo>
                  <a:lnTo>
                    <a:pt x="562178" y="845820"/>
                  </a:lnTo>
                  <a:lnTo>
                    <a:pt x="520166" y="857250"/>
                  </a:lnTo>
                  <a:lnTo>
                    <a:pt x="476669" y="864870"/>
                  </a:lnTo>
                  <a:lnTo>
                    <a:pt x="432054" y="867410"/>
                  </a:lnTo>
                  <a:lnTo>
                    <a:pt x="386664" y="863600"/>
                  </a:lnTo>
                  <a:lnTo>
                    <a:pt x="387223" y="859790"/>
                  </a:lnTo>
                  <a:lnTo>
                    <a:pt x="390359" y="858520"/>
                  </a:lnTo>
                  <a:lnTo>
                    <a:pt x="391617" y="857250"/>
                  </a:lnTo>
                  <a:lnTo>
                    <a:pt x="459917" y="788670"/>
                  </a:lnTo>
                  <a:lnTo>
                    <a:pt x="493661" y="755650"/>
                  </a:lnTo>
                  <a:lnTo>
                    <a:pt x="523697" y="725170"/>
                  </a:lnTo>
                  <a:lnTo>
                    <a:pt x="527456" y="721360"/>
                  </a:lnTo>
                  <a:lnTo>
                    <a:pt x="561327" y="688340"/>
                  </a:lnTo>
                  <a:lnTo>
                    <a:pt x="572744" y="674370"/>
                  </a:lnTo>
                  <a:lnTo>
                    <a:pt x="579666" y="659130"/>
                  </a:lnTo>
                  <a:lnTo>
                    <a:pt x="581647" y="643890"/>
                  </a:lnTo>
                  <a:lnTo>
                    <a:pt x="578218" y="626110"/>
                  </a:lnTo>
                  <a:lnTo>
                    <a:pt x="576465" y="621030"/>
                  </a:lnTo>
                  <a:lnTo>
                    <a:pt x="580009" y="619760"/>
                  </a:lnTo>
                  <a:lnTo>
                    <a:pt x="582676" y="618490"/>
                  </a:lnTo>
                  <a:lnTo>
                    <a:pt x="594664" y="609600"/>
                  </a:lnTo>
                  <a:lnTo>
                    <a:pt x="607047" y="603250"/>
                  </a:lnTo>
                  <a:lnTo>
                    <a:pt x="617626" y="596900"/>
                  </a:lnTo>
                  <a:lnTo>
                    <a:pt x="619734" y="595630"/>
                  </a:lnTo>
                  <a:lnTo>
                    <a:pt x="632663" y="590550"/>
                  </a:lnTo>
                  <a:lnTo>
                    <a:pt x="685101" y="560070"/>
                  </a:lnTo>
                  <a:lnTo>
                    <a:pt x="730681" y="519430"/>
                  </a:lnTo>
                  <a:lnTo>
                    <a:pt x="753529" y="495300"/>
                  </a:lnTo>
                  <a:lnTo>
                    <a:pt x="776859" y="472440"/>
                  </a:lnTo>
                  <a:lnTo>
                    <a:pt x="800531" y="449580"/>
                  </a:lnTo>
                  <a:lnTo>
                    <a:pt x="824420" y="425450"/>
                  </a:lnTo>
                  <a:lnTo>
                    <a:pt x="827151" y="471170"/>
                  </a:lnTo>
                  <a:lnTo>
                    <a:pt x="827227" y="474980"/>
                  </a:lnTo>
                  <a:lnTo>
                    <a:pt x="827227" y="372694"/>
                  </a:lnTo>
                  <a:lnTo>
                    <a:pt x="819289" y="381000"/>
                  </a:lnTo>
                  <a:lnTo>
                    <a:pt x="788911" y="410210"/>
                  </a:lnTo>
                  <a:lnTo>
                    <a:pt x="698195" y="501650"/>
                  </a:lnTo>
                  <a:lnTo>
                    <a:pt x="663486" y="532130"/>
                  </a:lnTo>
                  <a:lnTo>
                    <a:pt x="624116" y="554990"/>
                  </a:lnTo>
                  <a:lnTo>
                    <a:pt x="607072" y="562610"/>
                  </a:lnTo>
                  <a:lnTo>
                    <a:pt x="590232" y="571500"/>
                  </a:lnTo>
                  <a:lnTo>
                    <a:pt x="573874" y="581660"/>
                  </a:lnTo>
                  <a:lnTo>
                    <a:pt x="558279" y="591820"/>
                  </a:lnTo>
                  <a:lnTo>
                    <a:pt x="552792" y="596900"/>
                  </a:lnTo>
                  <a:lnTo>
                    <a:pt x="550989" y="591820"/>
                  </a:lnTo>
                  <a:lnTo>
                    <a:pt x="546646" y="587514"/>
                  </a:lnTo>
                  <a:lnTo>
                    <a:pt x="546646" y="637540"/>
                  </a:lnTo>
                  <a:lnTo>
                    <a:pt x="546188" y="643890"/>
                  </a:lnTo>
                  <a:lnTo>
                    <a:pt x="546493" y="650240"/>
                  </a:lnTo>
                  <a:lnTo>
                    <a:pt x="544195" y="655320"/>
                  </a:lnTo>
                  <a:lnTo>
                    <a:pt x="509041" y="689610"/>
                  </a:lnTo>
                  <a:lnTo>
                    <a:pt x="493433" y="706120"/>
                  </a:lnTo>
                  <a:lnTo>
                    <a:pt x="474903" y="723900"/>
                  </a:lnTo>
                  <a:lnTo>
                    <a:pt x="472821" y="725170"/>
                  </a:lnTo>
                  <a:lnTo>
                    <a:pt x="469531" y="720090"/>
                  </a:lnTo>
                  <a:lnTo>
                    <a:pt x="468604" y="720090"/>
                  </a:lnTo>
                  <a:lnTo>
                    <a:pt x="448652" y="700011"/>
                  </a:lnTo>
                  <a:lnTo>
                    <a:pt x="448652" y="750570"/>
                  </a:lnTo>
                  <a:lnTo>
                    <a:pt x="419836" y="779780"/>
                  </a:lnTo>
                  <a:lnTo>
                    <a:pt x="344500" y="854710"/>
                  </a:lnTo>
                  <a:lnTo>
                    <a:pt x="342709" y="857250"/>
                  </a:lnTo>
                  <a:lnTo>
                    <a:pt x="315747" y="849630"/>
                  </a:lnTo>
                  <a:lnTo>
                    <a:pt x="271818" y="833120"/>
                  </a:lnTo>
                  <a:lnTo>
                    <a:pt x="204419" y="795020"/>
                  </a:lnTo>
                  <a:lnTo>
                    <a:pt x="163360" y="763270"/>
                  </a:lnTo>
                  <a:lnTo>
                    <a:pt x="127419" y="725170"/>
                  </a:lnTo>
                  <a:lnTo>
                    <a:pt x="96583" y="681990"/>
                  </a:lnTo>
                  <a:lnTo>
                    <a:pt x="70840" y="635000"/>
                  </a:lnTo>
                  <a:lnTo>
                    <a:pt x="68110" y="628650"/>
                  </a:lnTo>
                  <a:lnTo>
                    <a:pt x="68884" y="626110"/>
                  </a:lnTo>
                  <a:lnTo>
                    <a:pt x="102946" y="591820"/>
                  </a:lnTo>
                  <a:lnTo>
                    <a:pt x="104228" y="590550"/>
                  </a:lnTo>
                  <a:lnTo>
                    <a:pt x="161988" y="533400"/>
                  </a:lnTo>
                  <a:lnTo>
                    <a:pt x="195694" y="499110"/>
                  </a:lnTo>
                  <a:lnTo>
                    <a:pt x="197840" y="499110"/>
                  </a:lnTo>
                  <a:lnTo>
                    <a:pt x="236728" y="538480"/>
                  </a:lnTo>
                  <a:lnTo>
                    <a:pt x="374853" y="675640"/>
                  </a:lnTo>
                  <a:lnTo>
                    <a:pt x="447789" y="749300"/>
                  </a:lnTo>
                  <a:lnTo>
                    <a:pt x="448652" y="750570"/>
                  </a:lnTo>
                  <a:lnTo>
                    <a:pt x="448652" y="700011"/>
                  </a:lnTo>
                  <a:lnTo>
                    <a:pt x="365175" y="615950"/>
                  </a:lnTo>
                  <a:lnTo>
                    <a:pt x="296735" y="548640"/>
                  </a:lnTo>
                  <a:lnTo>
                    <a:pt x="262483" y="514350"/>
                  </a:lnTo>
                  <a:lnTo>
                    <a:pt x="246989" y="499110"/>
                  </a:lnTo>
                  <a:lnTo>
                    <a:pt x="222440" y="474980"/>
                  </a:lnTo>
                  <a:lnTo>
                    <a:pt x="223177" y="472440"/>
                  </a:lnTo>
                  <a:lnTo>
                    <a:pt x="228485" y="467360"/>
                  </a:lnTo>
                  <a:lnTo>
                    <a:pt x="242862" y="452120"/>
                  </a:lnTo>
                  <a:lnTo>
                    <a:pt x="285496" y="410210"/>
                  </a:lnTo>
                  <a:lnTo>
                    <a:pt x="294119" y="403860"/>
                  </a:lnTo>
                  <a:lnTo>
                    <a:pt x="302196" y="401320"/>
                  </a:lnTo>
                  <a:lnTo>
                    <a:pt x="310235" y="402590"/>
                  </a:lnTo>
                  <a:lnTo>
                    <a:pt x="318757" y="410210"/>
                  </a:lnTo>
                  <a:lnTo>
                    <a:pt x="542671" y="633730"/>
                  </a:lnTo>
                  <a:lnTo>
                    <a:pt x="546646" y="637540"/>
                  </a:lnTo>
                  <a:lnTo>
                    <a:pt x="546646" y="587514"/>
                  </a:lnTo>
                  <a:lnTo>
                    <a:pt x="511302" y="552450"/>
                  </a:lnTo>
                  <a:lnTo>
                    <a:pt x="474218" y="514350"/>
                  </a:lnTo>
                  <a:lnTo>
                    <a:pt x="362445" y="403860"/>
                  </a:lnTo>
                  <a:lnTo>
                    <a:pt x="360083" y="401320"/>
                  </a:lnTo>
                  <a:lnTo>
                    <a:pt x="354177" y="394970"/>
                  </a:lnTo>
                  <a:lnTo>
                    <a:pt x="348462" y="384810"/>
                  </a:lnTo>
                  <a:lnTo>
                    <a:pt x="345097" y="373380"/>
                  </a:lnTo>
                  <a:lnTo>
                    <a:pt x="343865" y="360680"/>
                  </a:lnTo>
                  <a:lnTo>
                    <a:pt x="343750" y="347980"/>
                  </a:lnTo>
                  <a:lnTo>
                    <a:pt x="343865" y="323850"/>
                  </a:lnTo>
                  <a:lnTo>
                    <a:pt x="344157" y="308610"/>
                  </a:lnTo>
                  <a:lnTo>
                    <a:pt x="345744" y="281940"/>
                  </a:lnTo>
                  <a:lnTo>
                    <a:pt x="348754" y="255270"/>
                  </a:lnTo>
                  <a:lnTo>
                    <a:pt x="349656" y="228600"/>
                  </a:lnTo>
                  <a:lnTo>
                    <a:pt x="335940" y="176530"/>
                  </a:lnTo>
                  <a:lnTo>
                    <a:pt x="313626" y="134620"/>
                  </a:lnTo>
                  <a:lnTo>
                    <a:pt x="290537" y="102870"/>
                  </a:lnTo>
                  <a:lnTo>
                    <a:pt x="274650" y="85090"/>
                  </a:lnTo>
                  <a:lnTo>
                    <a:pt x="271487" y="81280"/>
                  </a:lnTo>
                  <a:lnTo>
                    <a:pt x="268909" y="78740"/>
                  </a:lnTo>
                  <a:lnTo>
                    <a:pt x="264744" y="71120"/>
                  </a:lnTo>
                  <a:lnTo>
                    <a:pt x="262763" y="63500"/>
                  </a:lnTo>
                  <a:lnTo>
                    <a:pt x="263093" y="55880"/>
                  </a:lnTo>
                  <a:lnTo>
                    <a:pt x="265861" y="46990"/>
                  </a:lnTo>
                  <a:lnTo>
                    <a:pt x="270433" y="40640"/>
                  </a:lnTo>
                  <a:lnTo>
                    <a:pt x="276301" y="36830"/>
                  </a:lnTo>
                  <a:lnTo>
                    <a:pt x="283197" y="34290"/>
                  </a:lnTo>
                  <a:lnTo>
                    <a:pt x="290893" y="34290"/>
                  </a:lnTo>
                  <a:lnTo>
                    <a:pt x="350088" y="58420"/>
                  </a:lnTo>
                  <a:lnTo>
                    <a:pt x="388569" y="93980"/>
                  </a:lnTo>
                  <a:lnTo>
                    <a:pt x="413867" y="128270"/>
                  </a:lnTo>
                  <a:lnTo>
                    <a:pt x="422071" y="142240"/>
                  </a:lnTo>
                  <a:lnTo>
                    <a:pt x="429628" y="154940"/>
                  </a:lnTo>
                  <a:lnTo>
                    <a:pt x="451180" y="187960"/>
                  </a:lnTo>
                  <a:lnTo>
                    <a:pt x="472490" y="195580"/>
                  </a:lnTo>
                  <a:lnTo>
                    <a:pt x="478409" y="193040"/>
                  </a:lnTo>
                  <a:lnTo>
                    <a:pt x="484657" y="187960"/>
                  </a:lnTo>
                  <a:lnTo>
                    <a:pt x="520242" y="152400"/>
                  </a:lnTo>
                  <a:lnTo>
                    <a:pt x="596468" y="76200"/>
                  </a:lnTo>
                  <a:lnTo>
                    <a:pt x="601548" y="71120"/>
                  </a:lnTo>
                  <a:lnTo>
                    <a:pt x="608888" y="64770"/>
                  </a:lnTo>
                  <a:lnTo>
                    <a:pt x="616851" y="60960"/>
                  </a:lnTo>
                  <a:lnTo>
                    <a:pt x="625563" y="59690"/>
                  </a:lnTo>
                  <a:lnTo>
                    <a:pt x="635114" y="59690"/>
                  </a:lnTo>
                  <a:lnTo>
                    <a:pt x="649795" y="68580"/>
                  </a:lnTo>
                  <a:lnTo>
                    <a:pt x="658507" y="81280"/>
                  </a:lnTo>
                  <a:lnTo>
                    <a:pt x="660260" y="96520"/>
                  </a:lnTo>
                  <a:lnTo>
                    <a:pt x="654075" y="111760"/>
                  </a:lnTo>
                  <a:lnTo>
                    <a:pt x="652691" y="114300"/>
                  </a:lnTo>
                  <a:lnTo>
                    <a:pt x="651002" y="115570"/>
                  </a:lnTo>
                  <a:lnTo>
                    <a:pt x="649605" y="116840"/>
                  </a:lnTo>
                  <a:lnTo>
                    <a:pt x="646468" y="123190"/>
                  </a:lnTo>
                  <a:lnTo>
                    <a:pt x="645731" y="129540"/>
                  </a:lnTo>
                  <a:lnTo>
                    <a:pt x="647344" y="135890"/>
                  </a:lnTo>
                  <a:lnTo>
                    <a:pt x="651281" y="140970"/>
                  </a:lnTo>
                  <a:lnTo>
                    <a:pt x="656653" y="144780"/>
                  </a:lnTo>
                  <a:lnTo>
                    <a:pt x="662711" y="146050"/>
                  </a:lnTo>
                  <a:lnTo>
                    <a:pt x="668896" y="144780"/>
                  </a:lnTo>
                  <a:lnTo>
                    <a:pt x="674624" y="142240"/>
                  </a:lnTo>
                  <a:lnTo>
                    <a:pt x="679780" y="137160"/>
                  </a:lnTo>
                  <a:lnTo>
                    <a:pt x="684276" y="132080"/>
                  </a:lnTo>
                  <a:lnTo>
                    <a:pt x="689241" y="128270"/>
                  </a:lnTo>
                  <a:lnTo>
                    <a:pt x="700582" y="120650"/>
                  </a:lnTo>
                  <a:lnTo>
                    <a:pt x="713079" y="118110"/>
                  </a:lnTo>
                  <a:lnTo>
                    <a:pt x="725385" y="120650"/>
                  </a:lnTo>
                  <a:lnTo>
                    <a:pt x="736180" y="128270"/>
                  </a:lnTo>
                  <a:lnTo>
                    <a:pt x="743292" y="138430"/>
                  </a:lnTo>
                  <a:lnTo>
                    <a:pt x="745769" y="151130"/>
                  </a:lnTo>
                  <a:lnTo>
                    <a:pt x="743585" y="162560"/>
                  </a:lnTo>
                  <a:lnTo>
                    <a:pt x="736688" y="173990"/>
                  </a:lnTo>
                  <a:lnTo>
                    <a:pt x="732929" y="179070"/>
                  </a:lnTo>
                  <a:lnTo>
                    <a:pt x="728789" y="181610"/>
                  </a:lnTo>
                  <a:lnTo>
                    <a:pt x="724890" y="186690"/>
                  </a:lnTo>
                  <a:lnTo>
                    <a:pt x="719848" y="193040"/>
                  </a:lnTo>
                  <a:lnTo>
                    <a:pt x="717816" y="199390"/>
                  </a:lnTo>
                  <a:lnTo>
                    <a:pt x="718794" y="207010"/>
                  </a:lnTo>
                  <a:lnTo>
                    <a:pt x="722820" y="213360"/>
                  </a:lnTo>
                  <a:lnTo>
                    <a:pt x="728497" y="217170"/>
                  </a:lnTo>
                  <a:lnTo>
                    <a:pt x="734974" y="218440"/>
                  </a:lnTo>
                  <a:lnTo>
                    <a:pt x="741883" y="217170"/>
                  </a:lnTo>
                  <a:lnTo>
                    <a:pt x="748842" y="212090"/>
                  </a:lnTo>
                  <a:lnTo>
                    <a:pt x="757059" y="207010"/>
                  </a:lnTo>
                  <a:lnTo>
                    <a:pt x="765708" y="203200"/>
                  </a:lnTo>
                  <a:lnTo>
                    <a:pt x="774763" y="203200"/>
                  </a:lnTo>
                  <a:lnTo>
                    <a:pt x="804722" y="233680"/>
                  </a:lnTo>
                  <a:lnTo>
                    <a:pt x="804760" y="240030"/>
                  </a:lnTo>
                  <a:lnTo>
                    <a:pt x="803313" y="247650"/>
                  </a:lnTo>
                  <a:lnTo>
                    <a:pt x="800404" y="254000"/>
                  </a:lnTo>
                  <a:lnTo>
                    <a:pt x="796086" y="259080"/>
                  </a:lnTo>
                  <a:lnTo>
                    <a:pt x="792530" y="262890"/>
                  </a:lnTo>
                  <a:lnTo>
                    <a:pt x="788631" y="266700"/>
                  </a:lnTo>
                  <a:lnTo>
                    <a:pt x="784936" y="270510"/>
                  </a:lnTo>
                  <a:lnTo>
                    <a:pt x="779843" y="278130"/>
                  </a:lnTo>
                  <a:lnTo>
                    <a:pt x="777786" y="284480"/>
                  </a:lnTo>
                  <a:lnTo>
                    <a:pt x="778776" y="290830"/>
                  </a:lnTo>
                  <a:lnTo>
                    <a:pt x="782815" y="297180"/>
                  </a:lnTo>
                  <a:lnTo>
                    <a:pt x="788517" y="300990"/>
                  </a:lnTo>
                  <a:lnTo>
                    <a:pt x="794956" y="302260"/>
                  </a:lnTo>
                  <a:lnTo>
                    <a:pt x="801827" y="300990"/>
                  </a:lnTo>
                  <a:lnTo>
                    <a:pt x="808812" y="297180"/>
                  </a:lnTo>
                  <a:lnTo>
                    <a:pt x="818603" y="290830"/>
                  </a:lnTo>
                  <a:lnTo>
                    <a:pt x="828827" y="288290"/>
                  </a:lnTo>
                  <a:lnTo>
                    <a:pt x="839076" y="288290"/>
                  </a:lnTo>
                  <a:lnTo>
                    <a:pt x="848906" y="292100"/>
                  </a:lnTo>
                  <a:lnTo>
                    <a:pt x="859764" y="303530"/>
                  </a:lnTo>
                  <a:lnTo>
                    <a:pt x="864679" y="316230"/>
                  </a:lnTo>
                  <a:lnTo>
                    <a:pt x="864679" y="261416"/>
                  </a:lnTo>
                  <a:lnTo>
                    <a:pt x="863092" y="260350"/>
                  </a:lnTo>
                  <a:lnTo>
                    <a:pt x="844473" y="254000"/>
                  </a:lnTo>
                  <a:lnTo>
                    <a:pt x="840346" y="252730"/>
                  </a:lnTo>
                  <a:lnTo>
                    <a:pt x="838860" y="251460"/>
                  </a:lnTo>
                  <a:lnTo>
                    <a:pt x="839266" y="247650"/>
                  </a:lnTo>
                  <a:lnTo>
                    <a:pt x="837717" y="219710"/>
                  </a:lnTo>
                  <a:lnTo>
                    <a:pt x="830630" y="203200"/>
                  </a:lnTo>
                  <a:lnTo>
                    <a:pt x="827913" y="196850"/>
                  </a:lnTo>
                  <a:lnTo>
                    <a:pt x="810006" y="180340"/>
                  </a:lnTo>
                  <a:lnTo>
                    <a:pt x="784123" y="168910"/>
                  </a:lnTo>
                  <a:lnTo>
                    <a:pt x="781075" y="168910"/>
                  </a:lnTo>
                  <a:lnTo>
                    <a:pt x="779259" y="167640"/>
                  </a:lnTo>
                  <a:lnTo>
                    <a:pt x="779830" y="163830"/>
                  </a:lnTo>
                  <a:lnTo>
                    <a:pt x="777227" y="129540"/>
                  </a:lnTo>
                  <a:lnTo>
                    <a:pt x="770509" y="118110"/>
                  </a:lnTo>
                  <a:lnTo>
                    <a:pt x="761555" y="102870"/>
                  </a:lnTo>
                  <a:lnTo>
                    <a:pt x="735393" y="87630"/>
                  </a:lnTo>
                  <a:lnTo>
                    <a:pt x="712660" y="85090"/>
                  </a:lnTo>
                  <a:lnTo>
                    <a:pt x="701294" y="83820"/>
                  </a:lnTo>
                  <a:lnTo>
                    <a:pt x="695502" y="85090"/>
                  </a:lnTo>
                  <a:lnTo>
                    <a:pt x="695198" y="82550"/>
                  </a:lnTo>
                  <a:lnTo>
                    <a:pt x="694232" y="78740"/>
                  </a:lnTo>
                  <a:lnTo>
                    <a:pt x="688060" y="60960"/>
                  </a:lnTo>
                  <a:lnTo>
                    <a:pt x="687235" y="59690"/>
                  </a:lnTo>
                  <a:lnTo>
                    <a:pt x="678294" y="45720"/>
                  </a:lnTo>
                  <a:lnTo>
                    <a:pt x="664959" y="35560"/>
                  </a:lnTo>
                  <a:lnTo>
                    <a:pt x="648055" y="26670"/>
                  </a:lnTo>
                  <a:lnTo>
                    <a:pt x="629551" y="24130"/>
                  </a:lnTo>
                  <a:lnTo>
                    <a:pt x="611974" y="25400"/>
                  </a:lnTo>
                  <a:lnTo>
                    <a:pt x="595439" y="31750"/>
                  </a:lnTo>
                  <a:lnTo>
                    <a:pt x="580034" y="41910"/>
                  </a:lnTo>
                  <a:lnTo>
                    <a:pt x="575017" y="46990"/>
                  </a:lnTo>
                  <a:lnTo>
                    <a:pt x="570153" y="52070"/>
                  </a:lnTo>
                  <a:lnTo>
                    <a:pt x="562610" y="59690"/>
                  </a:lnTo>
                  <a:lnTo>
                    <a:pt x="559917" y="60960"/>
                  </a:lnTo>
                  <a:lnTo>
                    <a:pt x="555612" y="59690"/>
                  </a:lnTo>
                  <a:lnTo>
                    <a:pt x="530974" y="53340"/>
                  </a:lnTo>
                  <a:lnTo>
                    <a:pt x="530974" y="88900"/>
                  </a:lnTo>
                  <a:lnTo>
                    <a:pt x="467702" y="152400"/>
                  </a:lnTo>
                  <a:lnTo>
                    <a:pt x="457720" y="133350"/>
                  </a:lnTo>
                  <a:lnTo>
                    <a:pt x="446493" y="114300"/>
                  </a:lnTo>
                  <a:lnTo>
                    <a:pt x="433908" y="95250"/>
                  </a:lnTo>
                  <a:lnTo>
                    <a:pt x="419836" y="76200"/>
                  </a:lnTo>
                  <a:lnTo>
                    <a:pt x="448589" y="76200"/>
                  </a:lnTo>
                  <a:lnTo>
                    <a:pt x="476618" y="78740"/>
                  </a:lnTo>
                  <a:lnTo>
                    <a:pt x="504037" y="82550"/>
                  </a:lnTo>
                  <a:lnTo>
                    <a:pt x="530974" y="88900"/>
                  </a:lnTo>
                  <a:lnTo>
                    <a:pt x="530974" y="53340"/>
                  </a:lnTo>
                  <a:lnTo>
                    <a:pt x="516267" y="49530"/>
                  </a:lnTo>
                  <a:lnTo>
                    <a:pt x="476516" y="43180"/>
                  </a:lnTo>
                  <a:lnTo>
                    <a:pt x="436384" y="40640"/>
                  </a:lnTo>
                  <a:lnTo>
                    <a:pt x="395846" y="43180"/>
                  </a:lnTo>
                  <a:lnTo>
                    <a:pt x="390105" y="43180"/>
                  </a:lnTo>
                  <a:lnTo>
                    <a:pt x="386003" y="41910"/>
                  </a:lnTo>
                  <a:lnTo>
                    <a:pt x="381609" y="38100"/>
                  </a:lnTo>
                  <a:lnTo>
                    <a:pt x="376720" y="34290"/>
                  </a:lnTo>
                  <a:lnTo>
                    <a:pt x="363689" y="24130"/>
                  </a:lnTo>
                  <a:lnTo>
                    <a:pt x="344678" y="13970"/>
                  </a:lnTo>
                  <a:lnTo>
                    <a:pt x="324345" y="5080"/>
                  </a:lnTo>
                  <a:lnTo>
                    <a:pt x="302488" y="0"/>
                  </a:lnTo>
                  <a:lnTo>
                    <a:pt x="267957" y="2540"/>
                  </a:lnTo>
                  <a:lnTo>
                    <a:pt x="242023" y="20320"/>
                  </a:lnTo>
                  <a:lnTo>
                    <a:pt x="228574" y="48260"/>
                  </a:lnTo>
                  <a:lnTo>
                    <a:pt x="231470" y="82550"/>
                  </a:lnTo>
                  <a:lnTo>
                    <a:pt x="233464" y="87630"/>
                  </a:lnTo>
                  <a:lnTo>
                    <a:pt x="231838" y="90170"/>
                  </a:lnTo>
                  <a:lnTo>
                    <a:pt x="193268" y="113030"/>
                  </a:lnTo>
                  <a:lnTo>
                    <a:pt x="182841" y="132080"/>
                  </a:lnTo>
                  <a:lnTo>
                    <a:pt x="185674" y="138430"/>
                  </a:lnTo>
                  <a:lnTo>
                    <a:pt x="190842" y="143510"/>
                  </a:lnTo>
                  <a:lnTo>
                    <a:pt x="197345" y="146050"/>
                  </a:lnTo>
                  <a:lnTo>
                    <a:pt x="204787" y="146050"/>
                  </a:lnTo>
                  <a:lnTo>
                    <a:pt x="212775" y="142240"/>
                  </a:lnTo>
                  <a:lnTo>
                    <a:pt x="222123" y="135890"/>
                  </a:lnTo>
                  <a:lnTo>
                    <a:pt x="231571" y="130810"/>
                  </a:lnTo>
                  <a:lnTo>
                    <a:pt x="241134" y="124460"/>
                  </a:lnTo>
                  <a:lnTo>
                    <a:pt x="250825" y="119380"/>
                  </a:lnTo>
                  <a:lnTo>
                    <a:pt x="255028" y="116840"/>
                  </a:lnTo>
                  <a:lnTo>
                    <a:pt x="257111" y="118110"/>
                  </a:lnTo>
                  <a:lnTo>
                    <a:pt x="260146" y="121920"/>
                  </a:lnTo>
                  <a:lnTo>
                    <a:pt x="269455" y="133350"/>
                  </a:lnTo>
                  <a:lnTo>
                    <a:pt x="293814" y="170180"/>
                  </a:lnTo>
                  <a:lnTo>
                    <a:pt x="309422" y="207010"/>
                  </a:lnTo>
                  <a:lnTo>
                    <a:pt x="314083" y="245110"/>
                  </a:lnTo>
                  <a:lnTo>
                    <a:pt x="313055" y="256540"/>
                  </a:lnTo>
                  <a:lnTo>
                    <a:pt x="311645" y="267970"/>
                  </a:lnTo>
                  <a:lnTo>
                    <a:pt x="310159" y="279400"/>
                  </a:lnTo>
                  <a:lnTo>
                    <a:pt x="308889" y="289560"/>
                  </a:lnTo>
                  <a:lnTo>
                    <a:pt x="307809" y="307340"/>
                  </a:lnTo>
                  <a:lnTo>
                    <a:pt x="307657" y="325120"/>
                  </a:lnTo>
                  <a:lnTo>
                    <a:pt x="308038" y="340360"/>
                  </a:lnTo>
                  <a:lnTo>
                    <a:pt x="308152" y="344170"/>
                  </a:lnTo>
                  <a:lnTo>
                    <a:pt x="308914" y="363220"/>
                  </a:lnTo>
                  <a:lnTo>
                    <a:pt x="310299" y="365760"/>
                  </a:lnTo>
                  <a:lnTo>
                    <a:pt x="304571" y="365760"/>
                  </a:lnTo>
                  <a:lnTo>
                    <a:pt x="258711" y="386080"/>
                  </a:lnTo>
                  <a:lnTo>
                    <a:pt x="219290" y="426720"/>
                  </a:lnTo>
                  <a:lnTo>
                    <a:pt x="140284" y="505460"/>
                  </a:lnTo>
                  <a:lnTo>
                    <a:pt x="59105" y="585470"/>
                  </a:lnTo>
                  <a:lnTo>
                    <a:pt x="56807" y="588010"/>
                  </a:lnTo>
                  <a:lnTo>
                    <a:pt x="54013" y="590550"/>
                  </a:lnTo>
                  <a:lnTo>
                    <a:pt x="42583" y="546100"/>
                  </a:lnTo>
                  <a:lnTo>
                    <a:pt x="36728" y="502920"/>
                  </a:lnTo>
                  <a:lnTo>
                    <a:pt x="36207" y="449580"/>
                  </a:lnTo>
                  <a:lnTo>
                    <a:pt x="42329" y="397510"/>
                  </a:lnTo>
                  <a:lnTo>
                    <a:pt x="55143" y="347980"/>
                  </a:lnTo>
                  <a:lnTo>
                    <a:pt x="74688" y="299720"/>
                  </a:lnTo>
                  <a:lnTo>
                    <a:pt x="101015" y="254000"/>
                  </a:lnTo>
                  <a:lnTo>
                    <a:pt x="104940" y="245110"/>
                  </a:lnTo>
                  <a:lnTo>
                    <a:pt x="105638" y="237490"/>
                  </a:lnTo>
                  <a:lnTo>
                    <a:pt x="103187" y="231140"/>
                  </a:lnTo>
                  <a:lnTo>
                    <a:pt x="97650" y="226060"/>
                  </a:lnTo>
                  <a:lnTo>
                    <a:pt x="90690" y="223520"/>
                  </a:lnTo>
                  <a:lnTo>
                    <a:pt x="83870" y="223520"/>
                  </a:lnTo>
                  <a:lnTo>
                    <a:pt x="46101" y="278130"/>
                  </a:lnTo>
                  <a:lnTo>
                    <a:pt x="26123" y="323850"/>
                  </a:lnTo>
                  <a:lnTo>
                    <a:pt x="11772" y="369570"/>
                  </a:lnTo>
                  <a:lnTo>
                    <a:pt x="3035" y="417830"/>
                  </a:lnTo>
                  <a:lnTo>
                    <a:pt x="101" y="463550"/>
                  </a:lnTo>
                  <a:lnTo>
                    <a:pt x="0" y="467360"/>
                  </a:lnTo>
                  <a:lnTo>
                    <a:pt x="2489" y="515620"/>
                  </a:lnTo>
                  <a:lnTo>
                    <a:pt x="10680" y="565150"/>
                  </a:lnTo>
                  <a:lnTo>
                    <a:pt x="23482" y="612140"/>
                  </a:lnTo>
                  <a:lnTo>
                    <a:pt x="41173" y="655320"/>
                  </a:lnTo>
                  <a:lnTo>
                    <a:pt x="63411" y="697230"/>
                  </a:lnTo>
                  <a:lnTo>
                    <a:pt x="89877" y="735330"/>
                  </a:lnTo>
                  <a:lnTo>
                    <a:pt x="120243" y="769620"/>
                  </a:lnTo>
                  <a:lnTo>
                    <a:pt x="154165" y="801370"/>
                  </a:lnTo>
                  <a:lnTo>
                    <a:pt x="191325" y="829310"/>
                  </a:lnTo>
                  <a:lnTo>
                    <a:pt x="231394" y="853440"/>
                  </a:lnTo>
                  <a:lnTo>
                    <a:pt x="274040" y="872490"/>
                  </a:lnTo>
                  <a:lnTo>
                    <a:pt x="318935" y="887730"/>
                  </a:lnTo>
                  <a:lnTo>
                    <a:pt x="365734" y="897890"/>
                  </a:lnTo>
                  <a:lnTo>
                    <a:pt x="372808" y="897890"/>
                  </a:lnTo>
                  <a:lnTo>
                    <a:pt x="393687" y="901700"/>
                  </a:lnTo>
                  <a:lnTo>
                    <a:pt x="464413" y="901700"/>
                  </a:lnTo>
                  <a:lnTo>
                    <a:pt x="477901" y="899160"/>
                  </a:lnTo>
                  <a:lnTo>
                    <a:pt x="484771" y="899160"/>
                  </a:lnTo>
                  <a:lnTo>
                    <a:pt x="541210" y="887730"/>
                  </a:lnTo>
                  <a:lnTo>
                    <a:pt x="587997" y="873760"/>
                  </a:lnTo>
                  <a:lnTo>
                    <a:pt x="631952" y="853440"/>
                  </a:lnTo>
                  <a:lnTo>
                    <a:pt x="673011" y="829310"/>
                  </a:lnTo>
                  <a:lnTo>
                    <a:pt x="711161" y="800100"/>
                  </a:lnTo>
                  <a:lnTo>
                    <a:pt x="746340" y="765810"/>
                  </a:lnTo>
                  <a:lnTo>
                    <a:pt x="778522" y="727710"/>
                  </a:lnTo>
                  <a:lnTo>
                    <a:pt x="805484" y="687070"/>
                  </a:lnTo>
                  <a:lnTo>
                    <a:pt x="827252" y="645160"/>
                  </a:lnTo>
                  <a:lnTo>
                    <a:pt x="843813" y="600710"/>
                  </a:lnTo>
                  <a:lnTo>
                    <a:pt x="855230" y="556260"/>
                  </a:lnTo>
                  <a:lnTo>
                    <a:pt x="861491" y="510540"/>
                  </a:lnTo>
                  <a:lnTo>
                    <a:pt x="862647" y="463550"/>
                  </a:lnTo>
                  <a:lnTo>
                    <a:pt x="859612" y="425450"/>
                  </a:lnTo>
                  <a:lnTo>
                    <a:pt x="858697" y="414020"/>
                  </a:lnTo>
                  <a:lnTo>
                    <a:pt x="857961" y="403860"/>
                  </a:lnTo>
                  <a:lnTo>
                    <a:pt x="859345" y="393700"/>
                  </a:lnTo>
                  <a:lnTo>
                    <a:pt x="863574" y="386080"/>
                  </a:lnTo>
                  <a:lnTo>
                    <a:pt x="871410" y="378460"/>
                  </a:lnTo>
                  <a:lnTo>
                    <a:pt x="873798" y="377190"/>
                  </a:lnTo>
                  <a:lnTo>
                    <a:pt x="875601" y="374650"/>
                  </a:lnTo>
                  <a:lnTo>
                    <a:pt x="890282" y="356870"/>
                  </a:lnTo>
                  <a:lnTo>
                    <a:pt x="897940" y="340360"/>
                  </a:lnTo>
                  <a:lnTo>
                    <a:pt x="900430" y="321310"/>
                  </a:lnTo>
                  <a:close/>
                </a:path>
              </a:pathLst>
            </a:custGeom>
            <a:solidFill>
              <a:srgbClr val="C9D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50" y="-60325"/>
            <a:ext cx="20104100" cy="7884795"/>
            <a:chOff x="0" y="0"/>
            <a:chExt cx="20104100" cy="7884795"/>
          </a:xfrm>
        </p:grpSpPr>
        <p:sp>
          <p:nvSpPr>
            <p:cNvPr id="3" name="object 3"/>
            <p:cNvSpPr/>
            <p:nvPr/>
          </p:nvSpPr>
          <p:spPr>
            <a:xfrm>
              <a:off x="0" y="4512951"/>
              <a:ext cx="20104100" cy="3371850"/>
            </a:xfrm>
            <a:custGeom>
              <a:avLst/>
              <a:gdLst/>
              <a:ahLst/>
              <a:cxnLst/>
              <a:rect l="l" t="t" r="r" b="b"/>
              <a:pathLst>
                <a:path w="20104100" h="3371850">
                  <a:moveTo>
                    <a:pt x="20104099" y="0"/>
                  </a:moveTo>
                  <a:lnTo>
                    <a:pt x="0" y="0"/>
                  </a:lnTo>
                  <a:lnTo>
                    <a:pt x="0" y="3371625"/>
                  </a:lnTo>
                  <a:lnTo>
                    <a:pt x="20104099" y="3371625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20104100" cy="4497070"/>
            </a:xfrm>
            <a:custGeom>
              <a:avLst/>
              <a:gdLst/>
              <a:ahLst/>
              <a:cxnLst/>
              <a:rect l="l" t="t" r="r" b="b"/>
              <a:pathLst>
                <a:path w="20104100" h="4497070">
                  <a:moveTo>
                    <a:pt x="20104099" y="0"/>
                  </a:moveTo>
                  <a:lnTo>
                    <a:pt x="0" y="0"/>
                  </a:lnTo>
                  <a:lnTo>
                    <a:pt x="0" y="4496941"/>
                  </a:lnTo>
                  <a:lnTo>
                    <a:pt x="20104099" y="4496941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1D8A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6177521" y="10150475"/>
            <a:ext cx="2628265" cy="827405"/>
          </a:xfrm>
          <a:custGeom>
            <a:avLst/>
            <a:gdLst/>
            <a:ahLst/>
            <a:cxnLst/>
            <a:rect l="l" t="t" r="r" b="b"/>
            <a:pathLst>
              <a:path w="2628265" h="827404">
                <a:moveTo>
                  <a:pt x="2628192" y="0"/>
                </a:moveTo>
                <a:lnTo>
                  <a:pt x="0" y="0"/>
                </a:lnTo>
                <a:lnTo>
                  <a:pt x="0" y="302482"/>
                </a:lnTo>
                <a:lnTo>
                  <a:pt x="2144" y="350242"/>
                </a:lnTo>
                <a:lnTo>
                  <a:pt x="8453" y="396801"/>
                </a:lnTo>
                <a:lnTo>
                  <a:pt x="18742" y="441973"/>
                </a:lnTo>
                <a:lnTo>
                  <a:pt x="32826" y="485573"/>
                </a:lnTo>
                <a:lnTo>
                  <a:pt x="50519" y="527416"/>
                </a:lnTo>
                <a:lnTo>
                  <a:pt x="71636" y="567317"/>
                </a:lnTo>
                <a:lnTo>
                  <a:pt x="95992" y="605090"/>
                </a:lnTo>
                <a:lnTo>
                  <a:pt x="123402" y="640551"/>
                </a:lnTo>
                <a:lnTo>
                  <a:pt x="153681" y="673513"/>
                </a:lnTo>
                <a:lnTo>
                  <a:pt x="186642" y="703792"/>
                </a:lnTo>
                <a:lnTo>
                  <a:pt x="222102" y="731203"/>
                </a:lnTo>
                <a:lnTo>
                  <a:pt x="259874" y="755560"/>
                </a:lnTo>
                <a:lnTo>
                  <a:pt x="299775" y="776678"/>
                </a:lnTo>
                <a:lnTo>
                  <a:pt x="341617" y="794372"/>
                </a:lnTo>
                <a:lnTo>
                  <a:pt x="385217" y="808456"/>
                </a:lnTo>
                <a:lnTo>
                  <a:pt x="430388" y="818746"/>
                </a:lnTo>
                <a:lnTo>
                  <a:pt x="476946" y="825055"/>
                </a:lnTo>
                <a:lnTo>
                  <a:pt x="524706" y="827199"/>
                </a:lnTo>
                <a:lnTo>
                  <a:pt x="2103475" y="827199"/>
                </a:lnTo>
                <a:lnTo>
                  <a:pt x="2151235" y="825055"/>
                </a:lnTo>
                <a:lnTo>
                  <a:pt x="2197793" y="818746"/>
                </a:lnTo>
                <a:lnTo>
                  <a:pt x="2242965" y="808456"/>
                </a:lnTo>
                <a:lnTo>
                  <a:pt x="2286565" y="794372"/>
                </a:lnTo>
                <a:lnTo>
                  <a:pt x="2328408" y="776678"/>
                </a:lnTo>
                <a:lnTo>
                  <a:pt x="2368309" y="755560"/>
                </a:lnTo>
                <a:lnTo>
                  <a:pt x="2406082" y="731203"/>
                </a:lnTo>
                <a:lnTo>
                  <a:pt x="2441543" y="703792"/>
                </a:lnTo>
                <a:lnTo>
                  <a:pt x="2474505" y="673513"/>
                </a:lnTo>
                <a:lnTo>
                  <a:pt x="2504785" y="640551"/>
                </a:lnTo>
                <a:lnTo>
                  <a:pt x="2532195" y="605090"/>
                </a:lnTo>
                <a:lnTo>
                  <a:pt x="2556552" y="567317"/>
                </a:lnTo>
                <a:lnTo>
                  <a:pt x="2577670" y="527416"/>
                </a:lnTo>
                <a:lnTo>
                  <a:pt x="2595364" y="485573"/>
                </a:lnTo>
                <a:lnTo>
                  <a:pt x="2609448" y="441973"/>
                </a:lnTo>
                <a:lnTo>
                  <a:pt x="2619738" y="396801"/>
                </a:lnTo>
                <a:lnTo>
                  <a:pt x="2626047" y="350242"/>
                </a:lnTo>
                <a:lnTo>
                  <a:pt x="2628192" y="302482"/>
                </a:lnTo>
                <a:lnTo>
                  <a:pt x="2628192" y="0"/>
                </a:lnTo>
                <a:close/>
              </a:path>
            </a:pathLst>
          </a:custGeom>
          <a:solidFill>
            <a:srgbClr val="094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2476364" y="9926487"/>
            <a:ext cx="15240635" cy="356235"/>
            <a:chOff x="2476364" y="9664627"/>
            <a:chExt cx="15240635" cy="356235"/>
          </a:xfrm>
        </p:grpSpPr>
        <p:sp>
          <p:nvSpPr>
            <p:cNvPr id="7" name="object 7"/>
            <p:cNvSpPr/>
            <p:nvPr/>
          </p:nvSpPr>
          <p:spPr>
            <a:xfrm>
              <a:off x="2600769" y="9853103"/>
              <a:ext cx="14902815" cy="0"/>
            </a:xfrm>
            <a:custGeom>
              <a:avLst/>
              <a:gdLst/>
              <a:ahLst/>
              <a:cxnLst/>
              <a:rect l="l" t="t" r="r" b="b"/>
              <a:pathLst>
                <a:path w="14902815">
                  <a:moveTo>
                    <a:pt x="0" y="0"/>
                  </a:moveTo>
                  <a:lnTo>
                    <a:pt x="14902561" y="0"/>
                  </a:lnTo>
                </a:path>
              </a:pathLst>
            </a:custGeom>
            <a:ln w="31412">
              <a:solidFill>
                <a:srgbClr val="0944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76364" y="9737923"/>
              <a:ext cx="240830" cy="24083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7360728" y="9664627"/>
              <a:ext cx="356235" cy="356235"/>
            </a:xfrm>
            <a:custGeom>
              <a:avLst/>
              <a:gdLst/>
              <a:ahLst/>
              <a:cxnLst/>
              <a:rect l="l" t="t" r="r" b="b"/>
              <a:pathLst>
                <a:path w="356234" h="356234">
                  <a:moveTo>
                    <a:pt x="178005" y="0"/>
                  </a:moveTo>
                  <a:lnTo>
                    <a:pt x="130683" y="6358"/>
                  </a:lnTo>
                  <a:lnTo>
                    <a:pt x="88161" y="24302"/>
                  </a:lnTo>
                  <a:lnTo>
                    <a:pt x="52135" y="52135"/>
                  </a:lnTo>
                  <a:lnTo>
                    <a:pt x="24302" y="88161"/>
                  </a:lnTo>
                  <a:lnTo>
                    <a:pt x="6358" y="130683"/>
                  </a:lnTo>
                  <a:lnTo>
                    <a:pt x="0" y="178005"/>
                  </a:lnTo>
                  <a:lnTo>
                    <a:pt x="6358" y="225326"/>
                  </a:lnTo>
                  <a:lnTo>
                    <a:pt x="24302" y="267848"/>
                  </a:lnTo>
                  <a:lnTo>
                    <a:pt x="52135" y="303874"/>
                  </a:lnTo>
                  <a:lnTo>
                    <a:pt x="88161" y="331707"/>
                  </a:lnTo>
                  <a:lnTo>
                    <a:pt x="130683" y="349651"/>
                  </a:lnTo>
                  <a:lnTo>
                    <a:pt x="178005" y="356010"/>
                  </a:lnTo>
                  <a:lnTo>
                    <a:pt x="225326" y="349651"/>
                  </a:lnTo>
                  <a:lnTo>
                    <a:pt x="267848" y="331707"/>
                  </a:lnTo>
                  <a:lnTo>
                    <a:pt x="303874" y="303874"/>
                  </a:lnTo>
                  <a:lnTo>
                    <a:pt x="331707" y="267848"/>
                  </a:lnTo>
                  <a:lnTo>
                    <a:pt x="349651" y="225326"/>
                  </a:lnTo>
                  <a:lnTo>
                    <a:pt x="356010" y="178005"/>
                  </a:lnTo>
                  <a:lnTo>
                    <a:pt x="349651" y="130683"/>
                  </a:lnTo>
                  <a:lnTo>
                    <a:pt x="331707" y="88161"/>
                  </a:lnTo>
                  <a:lnTo>
                    <a:pt x="303874" y="52135"/>
                  </a:lnTo>
                  <a:lnTo>
                    <a:pt x="267848" y="24302"/>
                  </a:lnTo>
                  <a:lnTo>
                    <a:pt x="225326" y="6358"/>
                  </a:lnTo>
                  <a:lnTo>
                    <a:pt x="178005" y="0"/>
                  </a:lnTo>
                  <a:close/>
                </a:path>
              </a:pathLst>
            </a:custGeom>
            <a:solidFill>
              <a:srgbClr val="1D8A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31634" y="9737923"/>
              <a:ext cx="240830" cy="24083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659270" y="9737923"/>
              <a:ext cx="240830" cy="24083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03999" y="9737923"/>
              <a:ext cx="240830" cy="240830"/>
            </a:xfrm>
            <a:prstGeom prst="rect">
              <a:avLst/>
            </a:prstGeom>
          </p:spPr>
        </p:pic>
      </p:grpSp>
      <p:sp>
        <p:nvSpPr>
          <p:cNvPr id="13" name="object 13"/>
          <p:cNvSpPr/>
          <p:nvPr/>
        </p:nvSpPr>
        <p:spPr>
          <a:xfrm>
            <a:off x="7172559" y="8146436"/>
            <a:ext cx="5759450" cy="859155"/>
          </a:xfrm>
          <a:custGeom>
            <a:avLst/>
            <a:gdLst/>
            <a:ahLst/>
            <a:cxnLst/>
            <a:rect l="l" t="t" r="r" b="b"/>
            <a:pathLst>
              <a:path w="5759450" h="859154">
                <a:moveTo>
                  <a:pt x="5758986" y="0"/>
                </a:moveTo>
                <a:lnTo>
                  <a:pt x="0" y="0"/>
                </a:lnTo>
                <a:lnTo>
                  <a:pt x="0" y="333895"/>
                </a:lnTo>
                <a:lnTo>
                  <a:pt x="2144" y="381655"/>
                </a:lnTo>
                <a:lnTo>
                  <a:pt x="8453" y="428213"/>
                </a:lnTo>
                <a:lnTo>
                  <a:pt x="18742" y="473385"/>
                </a:lnTo>
                <a:lnTo>
                  <a:pt x="32826" y="516985"/>
                </a:lnTo>
                <a:lnTo>
                  <a:pt x="50519" y="558829"/>
                </a:lnTo>
                <a:lnTo>
                  <a:pt x="71636" y="598729"/>
                </a:lnTo>
                <a:lnTo>
                  <a:pt x="95992" y="636503"/>
                </a:lnTo>
                <a:lnTo>
                  <a:pt x="123402" y="671963"/>
                </a:lnTo>
                <a:lnTo>
                  <a:pt x="153681" y="704926"/>
                </a:lnTo>
                <a:lnTo>
                  <a:pt x="186642" y="735205"/>
                </a:lnTo>
                <a:lnTo>
                  <a:pt x="222102" y="762616"/>
                </a:lnTo>
                <a:lnTo>
                  <a:pt x="259874" y="786973"/>
                </a:lnTo>
                <a:lnTo>
                  <a:pt x="299775" y="808091"/>
                </a:lnTo>
                <a:lnTo>
                  <a:pt x="341617" y="825784"/>
                </a:lnTo>
                <a:lnTo>
                  <a:pt x="385217" y="839869"/>
                </a:lnTo>
                <a:lnTo>
                  <a:pt x="430388" y="850158"/>
                </a:lnTo>
                <a:lnTo>
                  <a:pt x="476946" y="856468"/>
                </a:lnTo>
                <a:lnTo>
                  <a:pt x="524706" y="858612"/>
                </a:lnTo>
                <a:lnTo>
                  <a:pt x="5234269" y="858612"/>
                </a:lnTo>
                <a:lnTo>
                  <a:pt x="5282029" y="856468"/>
                </a:lnTo>
                <a:lnTo>
                  <a:pt x="5328588" y="850158"/>
                </a:lnTo>
                <a:lnTo>
                  <a:pt x="5373760" y="839869"/>
                </a:lnTo>
                <a:lnTo>
                  <a:pt x="5417360" y="825784"/>
                </a:lnTo>
                <a:lnTo>
                  <a:pt x="5459203" y="808091"/>
                </a:lnTo>
                <a:lnTo>
                  <a:pt x="5499104" y="786973"/>
                </a:lnTo>
                <a:lnTo>
                  <a:pt x="5536877" y="762616"/>
                </a:lnTo>
                <a:lnTo>
                  <a:pt x="5572338" y="735205"/>
                </a:lnTo>
                <a:lnTo>
                  <a:pt x="5605300" y="704926"/>
                </a:lnTo>
                <a:lnTo>
                  <a:pt x="5635579" y="671963"/>
                </a:lnTo>
                <a:lnTo>
                  <a:pt x="5662990" y="636503"/>
                </a:lnTo>
                <a:lnTo>
                  <a:pt x="5687347" y="598729"/>
                </a:lnTo>
                <a:lnTo>
                  <a:pt x="5708465" y="558829"/>
                </a:lnTo>
                <a:lnTo>
                  <a:pt x="5726159" y="516985"/>
                </a:lnTo>
                <a:lnTo>
                  <a:pt x="5740243" y="473385"/>
                </a:lnTo>
                <a:lnTo>
                  <a:pt x="5750533" y="428213"/>
                </a:lnTo>
                <a:lnTo>
                  <a:pt x="5756842" y="381655"/>
                </a:lnTo>
                <a:lnTo>
                  <a:pt x="5758986" y="333895"/>
                </a:lnTo>
                <a:lnTo>
                  <a:pt x="5758986" y="0"/>
                </a:lnTo>
                <a:close/>
              </a:path>
            </a:pathLst>
          </a:custGeom>
          <a:solidFill>
            <a:srgbClr val="1D8A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376120" y="8185735"/>
            <a:ext cx="5326380" cy="16852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550" spc="-60" dirty="0">
                <a:solidFill>
                  <a:srgbClr val="FFFFFF"/>
                </a:solidFill>
                <a:latin typeface="Arial MT"/>
                <a:cs typeface="Arial MT"/>
              </a:rPr>
              <a:t>Línea</a:t>
            </a:r>
            <a:r>
              <a:rPr sz="355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50" spc="5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355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50" spc="145" dirty="0">
                <a:solidFill>
                  <a:srgbClr val="FFFFFF"/>
                </a:solidFill>
                <a:latin typeface="Arial MT"/>
                <a:cs typeface="Arial MT"/>
              </a:rPr>
              <a:t>tiempo</a:t>
            </a:r>
            <a:r>
              <a:rPr sz="355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50" spc="125" dirty="0">
                <a:solidFill>
                  <a:srgbClr val="FFFFFF"/>
                </a:solidFill>
                <a:latin typeface="Arial MT"/>
                <a:cs typeface="Arial MT"/>
              </a:rPr>
              <a:t>proyecto</a:t>
            </a:r>
            <a:endParaRPr sz="3550">
              <a:latin typeface="Arial MT"/>
              <a:cs typeface="Arial MT"/>
            </a:endParaRPr>
          </a:p>
          <a:p>
            <a:pPr marR="24765" algn="ctr">
              <a:lnSpc>
                <a:spcPct val="100000"/>
              </a:lnSpc>
              <a:spcBef>
                <a:spcPts val="2600"/>
              </a:spcBef>
            </a:pPr>
            <a:r>
              <a:rPr sz="1700" dirty="0">
                <a:latin typeface="Arial MT"/>
                <a:cs typeface="Arial MT"/>
              </a:rPr>
              <a:t>Fecha</a:t>
            </a:r>
            <a:endParaRPr sz="1700">
              <a:latin typeface="Arial MT"/>
              <a:cs typeface="Arial MT"/>
            </a:endParaRPr>
          </a:p>
          <a:p>
            <a:pPr marL="1886585" marR="1911350" algn="ctr">
              <a:lnSpc>
                <a:spcPct val="101800"/>
              </a:lnSpc>
            </a:pP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80" dirty="0">
                <a:latin typeface="Arial MT"/>
                <a:cs typeface="Arial MT"/>
              </a:rPr>
              <a:t> </a:t>
            </a:r>
            <a:r>
              <a:rPr sz="1700" spc="65" dirty="0">
                <a:latin typeface="Arial MT"/>
                <a:cs typeface="Arial MT"/>
              </a:rPr>
              <a:t>terminación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spc="35" dirty="0">
                <a:latin typeface="Arial MT"/>
                <a:cs typeface="Arial MT"/>
              </a:rPr>
              <a:t>inicial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20082" y="8548666"/>
            <a:ext cx="6244590" cy="488315"/>
          </a:xfrm>
          <a:custGeom>
            <a:avLst/>
            <a:gdLst/>
            <a:ahLst/>
            <a:cxnLst/>
            <a:rect l="l" t="t" r="r" b="b"/>
            <a:pathLst>
              <a:path w="6244590" h="488315">
                <a:moveTo>
                  <a:pt x="6244406" y="0"/>
                </a:moveTo>
                <a:lnTo>
                  <a:pt x="0" y="0"/>
                </a:lnTo>
                <a:lnTo>
                  <a:pt x="0" y="487796"/>
                </a:lnTo>
              </a:path>
            </a:pathLst>
          </a:custGeom>
          <a:ln w="20941">
            <a:solidFill>
              <a:srgbClr val="0944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039610" y="8548666"/>
            <a:ext cx="6244590" cy="488315"/>
          </a:xfrm>
          <a:custGeom>
            <a:avLst/>
            <a:gdLst/>
            <a:ahLst/>
            <a:cxnLst/>
            <a:rect l="l" t="t" r="r" b="b"/>
            <a:pathLst>
              <a:path w="6244590" h="488315">
                <a:moveTo>
                  <a:pt x="0" y="0"/>
                </a:moveTo>
                <a:lnTo>
                  <a:pt x="6244406" y="0"/>
                </a:lnTo>
                <a:lnTo>
                  <a:pt x="6244406" y="487796"/>
                </a:lnTo>
              </a:path>
            </a:pathLst>
          </a:custGeom>
          <a:ln w="20941">
            <a:solidFill>
              <a:srgbClr val="0944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434024" y="9999783"/>
            <a:ext cx="209417" cy="209417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1959567" y="9053800"/>
            <a:ext cx="1252220" cy="8172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0025" marR="192405" indent="-59055" algn="ctr">
              <a:lnSpc>
                <a:spcPct val="101800"/>
              </a:lnSpc>
              <a:spcBef>
                <a:spcPts val="95"/>
              </a:spcBef>
            </a:pPr>
            <a:r>
              <a:rPr sz="1700" dirty="0">
                <a:latin typeface="Arial MT"/>
                <a:cs typeface="Arial MT"/>
              </a:rPr>
              <a:t>Fecha 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80" dirty="0">
                <a:latin typeface="Arial MT"/>
                <a:cs typeface="Arial MT"/>
              </a:rPr>
              <a:t> </a:t>
            </a:r>
            <a:r>
              <a:rPr sz="1700" spc="60" dirty="0">
                <a:latin typeface="Arial MT"/>
                <a:cs typeface="Arial MT"/>
              </a:rPr>
              <a:t>inicio</a:t>
            </a:r>
            <a:endParaRPr sz="17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700" spc="30" dirty="0">
                <a:latin typeface="Arial MT"/>
                <a:cs typeface="Arial MT"/>
              </a:rPr>
              <a:t>preliminares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907227" y="9053800"/>
            <a:ext cx="876935" cy="8172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59055" algn="ctr">
              <a:lnSpc>
                <a:spcPct val="101800"/>
              </a:lnSpc>
              <a:spcBef>
                <a:spcPts val="95"/>
              </a:spcBef>
            </a:pPr>
            <a:r>
              <a:rPr sz="1700" dirty="0">
                <a:latin typeface="Arial MT"/>
                <a:cs typeface="Arial MT"/>
              </a:rPr>
              <a:t>Fecha </a:t>
            </a:r>
            <a:r>
              <a:rPr sz="1700" spc="10" dirty="0">
                <a:latin typeface="Arial MT"/>
                <a:cs typeface="Arial MT"/>
              </a:rPr>
              <a:t> </a:t>
            </a: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80" dirty="0">
                <a:latin typeface="Arial MT"/>
                <a:cs typeface="Arial MT"/>
              </a:rPr>
              <a:t> </a:t>
            </a:r>
            <a:r>
              <a:rPr sz="1700" spc="60" dirty="0">
                <a:latin typeface="Arial MT"/>
                <a:cs typeface="Arial MT"/>
              </a:rPr>
              <a:t>inicio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spc="50" dirty="0">
                <a:latin typeface="Arial MT"/>
                <a:cs typeface="Arial MT"/>
              </a:rPr>
              <a:t>obra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977965" y="9053800"/>
            <a:ext cx="1545590" cy="81724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1700" dirty="0">
                <a:latin typeface="Arial MT"/>
                <a:cs typeface="Arial MT"/>
              </a:rPr>
              <a:t>Fecha</a:t>
            </a:r>
            <a:endParaRPr sz="1700">
              <a:latin typeface="Arial MT"/>
              <a:cs typeface="Arial MT"/>
            </a:endParaRPr>
          </a:p>
          <a:p>
            <a:pPr marL="12065" marR="5080" algn="ctr">
              <a:lnSpc>
                <a:spcPct val="101800"/>
              </a:lnSpc>
            </a:pP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80" dirty="0">
                <a:latin typeface="Arial MT"/>
                <a:cs typeface="Arial MT"/>
              </a:rPr>
              <a:t> </a:t>
            </a:r>
            <a:r>
              <a:rPr sz="1700" spc="65" dirty="0">
                <a:latin typeface="Arial MT"/>
                <a:cs typeface="Arial MT"/>
              </a:rPr>
              <a:t>terminación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spc="60" dirty="0">
                <a:latin typeface="Arial MT"/>
                <a:cs typeface="Arial MT"/>
              </a:rPr>
              <a:t>contractual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680009" y="9056218"/>
            <a:ext cx="1647825" cy="81724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1700" b="1" spc="5" dirty="0">
                <a:latin typeface="Arial"/>
                <a:cs typeface="Arial"/>
              </a:rPr>
              <a:t>Fecha</a:t>
            </a:r>
            <a:endParaRPr sz="1700">
              <a:latin typeface="Arial"/>
              <a:cs typeface="Arial"/>
            </a:endParaRPr>
          </a:p>
          <a:p>
            <a:pPr marL="12065" marR="5080" algn="ctr">
              <a:lnSpc>
                <a:spcPct val="101800"/>
              </a:lnSpc>
            </a:pPr>
            <a:r>
              <a:rPr sz="1700" b="1" spc="45" dirty="0">
                <a:latin typeface="Arial"/>
                <a:cs typeface="Arial"/>
              </a:rPr>
              <a:t>de</a:t>
            </a:r>
            <a:r>
              <a:rPr sz="1700" b="1" spc="-80" dirty="0">
                <a:latin typeface="Arial"/>
                <a:cs typeface="Arial"/>
              </a:rPr>
              <a:t> </a:t>
            </a:r>
            <a:r>
              <a:rPr sz="1700" b="1" spc="55" dirty="0">
                <a:latin typeface="Arial"/>
                <a:cs typeface="Arial"/>
              </a:rPr>
              <a:t>terminación  real</a:t>
            </a:r>
            <a:endParaRPr sz="17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55372" y="1757978"/>
            <a:ext cx="2499360" cy="22453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07314" algn="ctr">
              <a:lnSpc>
                <a:spcPts val="10500"/>
              </a:lnSpc>
              <a:spcBef>
                <a:spcPts val="90"/>
              </a:spcBef>
            </a:pPr>
            <a:r>
              <a:rPr lang="es-ES" sz="9250" b="1" spc="-1010" dirty="0" smtClean="0">
                <a:solidFill>
                  <a:srgbClr val="C9D41E"/>
                </a:solidFill>
                <a:latin typeface="Trebuchet MS"/>
                <a:cs typeface="Trebuchet MS"/>
              </a:rPr>
              <a:t>56</a:t>
            </a:r>
            <a:endParaRPr sz="9250" dirty="0">
              <a:latin typeface="Trebuchet MS"/>
              <a:cs typeface="Trebuchet MS"/>
            </a:endParaRPr>
          </a:p>
          <a:p>
            <a:pPr algn="ctr">
              <a:lnSpc>
                <a:spcPts val="3195"/>
              </a:lnSpc>
            </a:pPr>
            <a:r>
              <a:rPr sz="3300" dirty="0">
                <a:solidFill>
                  <a:srgbClr val="FFFFFF"/>
                </a:solidFill>
                <a:latin typeface="Arial MT"/>
                <a:cs typeface="Arial MT"/>
              </a:rPr>
              <a:t>Trabajadores</a:t>
            </a:r>
            <a:endParaRPr sz="3300" dirty="0">
              <a:latin typeface="Arial MT"/>
              <a:cs typeface="Arial MT"/>
            </a:endParaRPr>
          </a:p>
          <a:p>
            <a:pPr marL="106680" algn="ctr">
              <a:lnSpc>
                <a:spcPts val="3795"/>
              </a:lnSpc>
            </a:pPr>
            <a:r>
              <a:rPr sz="3300" spc="70" dirty="0">
                <a:solidFill>
                  <a:srgbClr val="FFFFFF"/>
                </a:solidFill>
                <a:latin typeface="Arial MT"/>
                <a:cs typeface="Arial MT"/>
              </a:rPr>
              <a:t>en</a:t>
            </a:r>
            <a:r>
              <a:rPr sz="3300" spc="-1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300" spc="100" dirty="0">
                <a:solidFill>
                  <a:srgbClr val="FFFFFF"/>
                </a:solidFill>
                <a:latin typeface="Arial MT"/>
                <a:cs typeface="Arial MT"/>
              </a:rPr>
              <a:t>obra</a:t>
            </a:r>
            <a:endParaRPr sz="3300" dirty="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88379" y="10358120"/>
            <a:ext cx="177800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35" dirty="0">
                <a:latin typeface="Trebuchet MS"/>
                <a:cs typeface="Trebuchet MS"/>
              </a:rPr>
              <a:t>16/12/2020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26233" y="10358120"/>
            <a:ext cx="175704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50" dirty="0">
                <a:latin typeface="Trebuchet MS"/>
                <a:cs typeface="Trebuchet MS"/>
              </a:rPr>
              <a:t>15/03/2021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164842" y="10358120"/>
            <a:ext cx="177673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35" dirty="0">
                <a:latin typeface="Trebuchet MS"/>
                <a:cs typeface="Trebuchet MS"/>
              </a:rPr>
              <a:t>15/02/2022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859347" y="10358120"/>
            <a:ext cx="186436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60" dirty="0" smtClean="0">
                <a:latin typeface="Trebuchet MS"/>
                <a:cs typeface="Trebuchet MS"/>
              </a:rPr>
              <a:t>1</a:t>
            </a:r>
            <a:r>
              <a:rPr lang="es-ES" sz="2950" b="1" spc="-260" dirty="0" smtClean="0">
                <a:latin typeface="Trebuchet MS"/>
                <a:cs typeface="Trebuchet MS"/>
              </a:rPr>
              <a:t>0</a:t>
            </a:r>
            <a:r>
              <a:rPr sz="2950" b="1" spc="-260" dirty="0" smtClean="0">
                <a:latin typeface="Trebuchet MS"/>
                <a:cs typeface="Trebuchet MS"/>
              </a:rPr>
              <a:t>/0</a:t>
            </a:r>
            <a:r>
              <a:rPr lang="es-ES" sz="2950" b="1" spc="-260" dirty="0" smtClean="0">
                <a:latin typeface="Trebuchet MS"/>
                <a:cs typeface="Trebuchet MS"/>
              </a:rPr>
              <a:t>7</a:t>
            </a:r>
            <a:r>
              <a:rPr sz="2950" b="1" spc="-260" dirty="0" smtClean="0">
                <a:latin typeface="Trebuchet MS"/>
                <a:cs typeface="Trebuchet MS"/>
              </a:rPr>
              <a:t>/2023</a:t>
            </a:r>
            <a:endParaRPr sz="2950" dirty="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600596" y="10358120"/>
            <a:ext cx="1878964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45" dirty="0" smtClean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lang="es-ES" sz="2950" b="1" spc="-245" dirty="0" smtClean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sz="2950" b="1" spc="-245" dirty="0" smtClean="0">
                <a:solidFill>
                  <a:srgbClr val="FFFFFF"/>
                </a:solidFill>
                <a:latin typeface="Trebuchet MS"/>
                <a:cs typeface="Trebuchet MS"/>
              </a:rPr>
              <a:t>/08</a:t>
            </a:r>
            <a:r>
              <a:rPr sz="2950" b="1" spc="-315" dirty="0" smtClean="0">
                <a:solidFill>
                  <a:srgbClr val="FFFFFF"/>
                </a:solidFill>
                <a:latin typeface="Trebuchet MS"/>
                <a:cs typeface="Trebuchet MS"/>
              </a:rPr>
              <a:t>/</a:t>
            </a:r>
            <a:r>
              <a:rPr sz="2950" b="1" spc="-235" dirty="0" smtClean="0">
                <a:solidFill>
                  <a:srgbClr val="FFFFFF"/>
                </a:solidFill>
                <a:latin typeface="Trebuchet MS"/>
                <a:cs typeface="Trebuchet MS"/>
              </a:rPr>
              <a:t>2023</a:t>
            </a:r>
            <a:endParaRPr sz="2950" dirty="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3625037" y="1929580"/>
            <a:ext cx="3042920" cy="1835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10695"/>
              </a:lnSpc>
              <a:spcBef>
                <a:spcPts val="90"/>
              </a:spcBef>
            </a:pPr>
            <a:r>
              <a:rPr spc="-925" dirty="0"/>
              <a:t>0,79</a:t>
            </a:r>
            <a:r>
              <a:rPr spc="-955" dirty="0"/>
              <a:t> </a:t>
            </a:r>
            <a:r>
              <a:rPr sz="4950" spc="-505" dirty="0"/>
              <a:t>km</a:t>
            </a:r>
            <a:endParaRPr sz="4950" dirty="0"/>
          </a:p>
          <a:p>
            <a:pPr algn="ctr">
              <a:lnSpc>
                <a:spcPts val="3554"/>
              </a:lnSpc>
            </a:pPr>
            <a:r>
              <a:rPr sz="3300" b="0" spc="-105" dirty="0">
                <a:solidFill>
                  <a:srgbClr val="FFFFFF"/>
                </a:solidFill>
                <a:latin typeface="Arial MT"/>
                <a:cs typeface="Arial MT"/>
              </a:rPr>
              <a:t>Vía</a:t>
            </a:r>
            <a:endParaRPr sz="3300" dirty="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462589" y="1964557"/>
            <a:ext cx="4717415" cy="18141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10615"/>
              </a:lnSpc>
              <a:spcBef>
                <a:spcPts val="90"/>
              </a:spcBef>
            </a:pPr>
            <a:r>
              <a:rPr sz="9250" b="1" spc="-980" dirty="0">
                <a:solidFill>
                  <a:srgbClr val="C9D41E"/>
                </a:solidFill>
                <a:latin typeface="Trebuchet MS"/>
                <a:cs typeface="Trebuchet MS"/>
              </a:rPr>
              <a:t>7681,45</a:t>
            </a:r>
            <a:r>
              <a:rPr sz="9250" b="1" spc="-830" dirty="0">
                <a:solidFill>
                  <a:srgbClr val="C9D41E"/>
                </a:solidFill>
                <a:latin typeface="Trebuchet MS"/>
                <a:cs typeface="Trebuchet MS"/>
              </a:rPr>
              <a:t> </a:t>
            </a:r>
            <a:r>
              <a:rPr sz="4950" b="1" spc="-625" dirty="0">
                <a:solidFill>
                  <a:srgbClr val="C9D41E"/>
                </a:solidFill>
                <a:latin typeface="Trebuchet MS"/>
                <a:cs typeface="Trebuchet MS"/>
              </a:rPr>
              <a:t>m2</a:t>
            </a:r>
            <a:endParaRPr sz="4950" dirty="0">
              <a:latin typeface="Trebuchet MS"/>
              <a:cs typeface="Trebuchet MS"/>
            </a:endParaRPr>
          </a:p>
          <a:p>
            <a:pPr algn="ctr">
              <a:lnSpc>
                <a:spcPts val="3475"/>
              </a:lnSpc>
            </a:pPr>
            <a:r>
              <a:rPr sz="3300" dirty="0">
                <a:solidFill>
                  <a:srgbClr val="FFFFFF"/>
                </a:solidFill>
                <a:latin typeface="Arial MT"/>
                <a:cs typeface="Arial MT"/>
              </a:rPr>
              <a:t>Espacio</a:t>
            </a:r>
            <a:r>
              <a:rPr sz="3300" spc="-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300" spc="145" dirty="0">
                <a:solidFill>
                  <a:srgbClr val="FFFFFF"/>
                </a:solidFill>
                <a:latin typeface="Arial MT"/>
                <a:cs typeface="Arial MT"/>
              </a:rPr>
              <a:t>público</a:t>
            </a:r>
            <a:endParaRPr sz="3300" dirty="0">
              <a:latin typeface="Arial MT"/>
              <a:cs typeface="Arial MT"/>
            </a:endParaRPr>
          </a:p>
        </p:txBody>
      </p:sp>
      <p:pic>
        <p:nvPicPr>
          <p:cNvPr id="30" name="object 3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07980" y="510835"/>
            <a:ext cx="1301531" cy="1212850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11151053" y="675941"/>
            <a:ext cx="1340485" cy="1235710"/>
          </a:xfrm>
          <a:custGeom>
            <a:avLst/>
            <a:gdLst/>
            <a:ahLst/>
            <a:cxnLst/>
            <a:rect l="l" t="t" r="r" b="b"/>
            <a:pathLst>
              <a:path w="1340484" h="1235710">
                <a:moveTo>
                  <a:pt x="261607" y="670090"/>
                </a:moveTo>
                <a:lnTo>
                  <a:pt x="259346" y="660374"/>
                </a:lnTo>
                <a:lnTo>
                  <a:pt x="253568" y="652132"/>
                </a:lnTo>
                <a:lnTo>
                  <a:pt x="245313" y="646404"/>
                </a:lnTo>
                <a:lnTo>
                  <a:pt x="235648" y="644245"/>
                </a:lnTo>
                <a:lnTo>
                  <a:pt x="225640" y="646518"/>
                </a:lnTo>
                <a:lnTo>
                  <a:pt x="217182" y="652576"/>
                </a:lnTo>
                <a:lnTo>
                  <a:pt x="211442" y="661225"/>
                </a:lnTo>
                <a:lnTo>
                  <a:pt x="209562" y="671271"/>
                </a:lnTo>
                <a:lnTo>
                  <a:pt x="212039" y="681024"/>
                </a:lnTo>
                <a:lnTo>
                  <a:pt x="217944" y="689038"/>
                </a:lnTo>
                <a:lnTo>
                  <a:pt x="226314" y="694397"/>
                </a:lnTo>
                <a:lnTo>
                  <a:pt x="236194" y="696226"/>
                </a:lnTo>
                <a:lnTo>
                  <a:pt x="245986" y="693915"/>
                </a:lnTo>
                <a:lnTo>
                  <a:pt x="254114" y="688136"/>
                </a:lnTo>
                <a:lnTo>
                  <a:pt x="259651" y="679869"/>
                </a:lnTo>
                <a:lnTo>
                  <a:pt x="261607" y="670090"/>
                </a:lnTo>
                <a:close/>
              </a:path>
              <a:path w="1340484" h="1235710">
                <a:moveTo>
                  <a:pt x="929297" y="288810"/>
                </a:moveTo>
                <a:lnTo>
                  <a:pt x="927163" y="278993"/>
                </a:lnTo>
                <a:lnTo>
                  <a:pt x="921537" y="270827"/>
                </a:lnTo>
                <a:lnTo>
                  <a:pt x="913333" y="265252"/>
                </a:lnTo>
                <a:lnTo>
                  <a:pt x="903465" y="263156"/>
                </a:lnTo>
                <a:lnTo>
                  <a:pt x="893254" y="265328"/>
                </a:lnTo>
                <a:lnTo>
                  <a:pt x="884783" y="271208"/>
                </a:lnTo>
                <a:lnTo>
                  <a:pt x="879106" y="279730"/>
                </a:lnTo>
                <a:lnTo>
                  <a:pt x="877277" y="289814"/>
                </a:lnTo>
                <a:lnTo>
                  <a:pt x="879703" y="299580"/>
                </a:lnTo>
                <a:lnTo>
                  <a:pt x="885507" y="307517"/>
                </a:lnTo>
                <a:lnTo>
                  <a:pt x="893838" y="312801"/>
                </a:lnTo>
                <a:lnTo>
                  <a:pt x="903833" y="314642"/>
                </a:lnTo>
                <a:lnTo>
                  <a:pt x="913765" y="312470"/>
                </a:lnTo>
                <a:lnTo>
                  <a:pt x="921880" y="306870"/>
                </a:lnTo>
                <a:lnTo>
                  <a:pt x="927354" y="298691"/>
                </a:lnTo>
                <a:lnTo>
                  <a:pt x="929297" y="288810"/>
                </a:lnTo>
                <a:close/>
              </a:path>
              <a:path w="1340484" h="1235710">
                <a:moveTo>
                  <a:pt x="1340281" y="500380"/>
                </a:moveTo>
                <a:lnTo>
                  <a:pt x="1336636" y="499110"/>
                </a:lnTo>
                <a:lnTo>
                  <a:pt x="1338021" y="496570"/>
                </a:lnTo>
                <a:lnTo>
                  <a:pt x="1337513" y="494030"/>
                </a:lnTo>
                <a:lnTo>
                  <a:pt x="1319326" y="441960"/>
                </a:lnTo>
                <a:lnTo>
                  <a:pt x="1290281" y="401320"/>
                </a:lnTo>
                <a:lnTo>
                  <a:pt x="1286675" y="398462"/>
                </a:lnTo>
                <a:lnTo>
                  <a:pt x="1286675" y="514350"/>
                </a:lnTo>
                <a:lnTo>
                  <a:pt x="1282534" y="560070"/>
                </a:lnTo>
                <a:lnTo>
                  <a:pt x="1262405" y="603250"/>
                </a:lnTo>
                <a:lnTo>
                  <a:pt x="1226807" y="635000"/>
                </a:lnTo>
                <a:lnTo>
                  <a:pt x="1191983" y="650240"/>
                </a:lnTo>
                <a:lnTo>
                  <a:pt x="1157351" y="654050"/>
                </a:lnTo>
                <a:lnTo>
                  <a:pt x="1122921" y="648970"/>
                </a:lnTo>
                <a:lnTo>
                  <a:pt x="1088644" y="632460"/>
                </a:lnTo>
                <a:lnTo>
                  <a:pt x="1071981" y="624840"/>
                </a:lnTo>
                <a:lnTo>
                  <a:pt x="1058621" y="624840"/>
                </a:lnTo>
                <a:lnTo>
                  <a:pt x="1048067" y="632460"/>
                </a:lnTo>
                <a:lnTo>
                  <a:pt x="1039825" y="648970"/>
                </a:lnTo>
                <a:lnTo>
                  <a:pt x="1024178" y="681990"/>
                </a:lnTo>
                <a:lnTo>
                  <a:pt x="1002576" y="708660"/>
                </a:lnTo>
                <a:lnTo>
                  <a:pt x="975067" y="728980"/>
                </a:lnTo>
                <a:lnTo>
                  <a:pt x="941730" y="742950"/>
                </a:lnTo>
                <a:lnTo>
                  <a:pt x="938060" y="744220"/>
                </a:lnTo>
                <a:lnTo>
                  <a:pt x="934186" y="744220"/>
                </a:lnTo>
                <a:lnTo>
                  <a:pt x="929424" y="745490"/>
                </a:lnTo>
                <a:lnTo>
                  <a:pt x="929347" y="590550"/>
                </a:lnTo>
                <a:lnTo>
                  <a:pt x="929284" y="571500"/>
                </a:lnTo>
                <a:lnTo>
                  <a:pt x="933665" y="568960"/>
                </a:lnTo>
                <a:lnTo>
                  <a:pt x="965885" y="537210"/>
                </a:lnTo>
                <a:lnTo>
                  <a:pt x="1003528" y="499110"/>
                </a:lnTo>
                <a:lnTo>
                  <a:pt x="1054989" y="447040"/>
                </a:lnTo>
                <a:lnTo>
                  <a:pt x="1058125" y="444500"/>
                </a:lnTo>
                <a:lnTo>
                  <a:pt x="1060742" y="440690"/>
                </a:lnTo>
                <a:lnTo>
                  <a:pt x="1065364" y="431800"/>
                </a:lnTo>
                <a:lnTo>
                  <a:pt x="1066660" y="422910"/>
                </a:lnTo>
                <a:lnTo>
                  <a:pt x="1064653" y="414020"/>
                </a:lnTo>
                <a:lnTo>
                  <a:pt x="1059434" y="406400"/>
                </a:lnTo>
                <a:lnTo>
                  <a:pt x="1051737" y="401320"/>
                </a:lnTo>
                <a:lnTo>
                  <a:pt x="1043051" y="398780"/>
                </a:lnTo>
                <a:lnTo>
                  <a:pt x="1033945" y="400050"/>
                </a:lnTo>
                <a:lnTo>
                  <a:pt x="1024978" y="405130"/>
                </a:lnTo>
                <a:lnTo>
                  <a:pt x="1021130" y="407670"/>
                </a:lnTo>
                <a:lnTo>
                  <a:pt x="1017765" y="411480"/>
                </a:lnTo>
                <a:lnTo>
                  <a:pt x="929424" y="499110"/>
                </a:lnTo>
                <a:lnTo>
                  <a:pt x="929335" y="397510"/>
                </a:lnTo>
                <a:lnTo>
                  <a:pt x="926401" y="383540"/>
                </a:lnTo>
                <a:lnTo>
                  <a:pt x="918781" y="373380"/>
                </a:lnTo>
                <a:lnTo>
                  <a:pt x="907821" y="368300"/>
                </a:lnTo>
                <a:lnTo>
                  <a:pt x="894829" y="369570"/>
                </a:lnTo>
                <a:lnTo>
                  <a:pt x="877062" y="590550"/>
                </a:lnTo>
                <a:lnTo>
                  <a:pt x="871855" y="590550"/>
                </a:lnTo>
                <a:lnTo>
                  <a:pt x="822807" y="538480"/>
                </a:lnTo>
                <a:lnTo>
                  <a:pt x="777913" y="494030"/>
                </a:lnTo>
                <a:lnTo>
                  <a:pt x="756475" y="483870"/>
                </a:lnTo>
                <a:lnTo>
                  <a:pt x="748182" y="486410"/>
                </a:lnTo>
                <a:lnTo>
                  <a:pt x="741641" y="488950"/>
                </a:lnTo>
                <a:lnTo>
                  <a:pt x="736663" y="494030"/>
                </a:lnTo>
                <a:lnTo>
                  <a:pt x="733298" y="500380"/>
                </a:lnTo>
                <a:lnTo>
                  <a:pt x="731596" y="508000"/>
                </a:lnTo>
                <a:lnTo>
                  <a:pt x="731964" y="515620"/>
                </a:lnTo>
                <a:lnTo>
                  <a:pt x="734479" y="521970"/>
                </a:lnTo>
                <a:lnTo>
                  <a:pt x="738606" y="528320"/>
                </a:lnTo>
                <a:lnTo>
                  <a:pt x="743775" y="533400"/>
                </a:lnTo>
                <a:lnTo>
                  <a:pt x="806234" y="596900"/>
                </a:lnTo>
                <a:lnTo>
                  <a:pt x="837501" y="627380"/>
                </a:lnTo>
                <a:lnTo>
                  <a:pt x="868857" y="659130"/>
                </a:lnTo>
                <a:lnTo>
                  <a:pt x="874953" y="664210"/>
                </a:lnTo>
                <a:lnTo>
                  <a:pt x="877455" y="670560"/>
                </a:lnTo>
                <a:lnTo>
                  <a:pt x="877316" y="676313"/>
                </a:lnTo>
                <a:lnTo>
                  <a:pt x="877316" y="801370"/>
                </a:lnTo>
                <a:lnTo>
                  <a:pt x="877239" y="811530"/>
                </a:lnTo>
                <a:lnTo>
                  <a:pt x="877112" y="831850"/>
                </a:lnTo>
                <a:lnTo>
                  <a:pt x="877049" y="1032510"/>
                </a:lnTo>
                <a:lnTo>
                  <a:pt x="877176" y="1054100"/>
                </a:lnTo>
                <a:lnTo>
                  <a:pt x="877303" y="1070610"/>
                </a:lnTo>
                <a:lnTo>
                  <a:pt x="875995" y="1074420"/>
                </a:lnTo>
                <a:lnTo>
                  <a:pt x="829805" y="1089660"/>
                </a:lnTo>
                <a:lnTo>
                  <a:pt x="777925" y="1137920"/>
                </a:lnTo>
                <a:lnTo>
                  <a:pt x="759968" y="1181100"/>
                </a:lnTo>
                <a:lnTo>
                  <a:pt x="757682" y="1183640"/>
                </a:lnTo>
                <a:lnTo>
                  <a:pt x="594131" y="1183640"/>
                </a:lnTo>
                <a:lnTo>
                  <a:pt x="590918" y="1182370"/>
                </a:lnTo>
                <a:lnTo>
                  <a:pt x="591324" y="1174750"/>
                </a:lnTo>
                <a:lnTo>
                  <a:pt x="591439" y="1172210"/>
                </a:lnTo>
                <a:lnTo>
                  <a:pt x="591781" y="1163320"/>
                </a:lnTo>
                <a:lnTo>
                  <a:pt x="591858" y="1158240"/>
                </a:lnTo>
                <a:lnTo>
                  <a:pt x="591756" y="1136650"/>
                </a:lnTo>
                <a:lnTo>
                  <a:pt x="591121" y="1117600"/>
                </a:lnTo>
                <a:lnTo>
                  <a:pt x="592950" y="1115060"/>
                </a:lnTo>
                <a:lnTo>
                  <a:pt x="601903" y="1115060"/>
                </a:lnTo>
                <a:lnTo>
                  <a:pt x="617588" y="1116330"/>
                </a:lnTo>
                <a:lnTo>
                  <a:pt x="648982" y="1116330"/>
                </a:lnTo>
                <a:lnTo>
                  <a:pt x="688467" y="1107440"/>
                </a:lnTo>
                <a:lnTo>
                  <a:pt x="696366" y="1065530"/>
                </a:lnTo>
                <a:lnTo>
                  <a:pt x="696366" y="1009650"/>
                </a:lnTo>
                <a:lnTo>
                  <a:pt x="688492" y="966470"/>
                </a:lnTo>
                <a:lnTo>
                  <a:pt x="665429" y="958850"/>
                </a:lnTo>
                <a:lnTo>
                  <a:pt x="645160" y="958850"/>
                </a:lnTo>
                <a:lnTo>
                  <a:pt x="645160" y="1043940"/>
                </a:lnTo>
                <a:lnTo>
                  <a:pt x="644982" y="1054100"/>
                </a:lnTo>
                <a:lnTo>
                  <a:pt x="642035" y="1060450"/>
                </a:lnTo>
                <a:lnTo>
                  <a:pt x="634695" y="1064260"/>
                </a:lnTo>
                <a:lnTo>
                  <a:pt x="624865" y="1065530"/>
                </a:lnTo>
                <a:lnTo>
                  <a:pt x="603351" y="1062990"/>
                </a:lnTo>
                <a:lnTo>
                  <a:pt x="540131" y="1062990"/>
                </a:lnTo>
                <a:lnTo>
                  <a:pt x="540131" y="1117600"/>
                </a:lnTo>
                <a:lnTo>
                  <a:pt x="539496" y="1127760"/>
                </a:lnTo>
                <a:lnTo>
                  <a:pt x="538962" y="1139190"/>
                </a:lnTo>
                <a:lnTo>
                  <a:pt x="538822" y="1146810"/>
                </a:lnTo>
                <a:lnTo>
                  <a:pt x="538797" y="1150620"/>
                </a:lnTo>
                <a:lnTo>
                  <a:pt x="538962" y="1160780"/>
                </a:lnTo>
                <a:lnTo>
                  <a:pt x="539496" y="1172210"/>
                </a:lnTo>
                <a:lnTo>
                  <a:pt x="540105" y="1182370"/>
                </a:lnTo>
                <a:lnTo>
                  <a:pt x="537235" y="1183640"/>
                </a:lnTo>
                <a:lnTo>
                  <a:pt x="158940" y="1183640"/>
                </a:lnTo>
                <a:lnTo>
                  <a:pt x="156641" y="1182370"/>
                </a:lnTo>
                <a:lnTo>
                  <a:pt x="156857" y="1176020"/>
                </a:lnTo>
                <a:lnTo>
                  <a:pt x="157200" y="1163320"/>
                </a:lnTo>
                <a:lnTo>
                  <a:pt x="157276" y="1158240"/>
                </a:lnTo>
                <a:lnTo>
                  <a:pt x="157213" y="1136650"/>
                </a:lnTo>
                <a:lnTo>
                  <a:pt x="156870" y="1126490"/>
                </a:lnTo>
                <a:lnTo>
                  <a:pt x="156489" y="1117600"/>
                </a:lnTo>
                <a:lnTo>
                  <a:pt x="159016" y="1115060"/>
                </a:lnTo>
                <a:lnTo>
                  <a:pt x="212699" y="1115060"/>
                </a:lnTo>
                <a:lnTo>
                  <a:pt x="257848" y="1116330"/>
                </a:lnTo>
                <a:lnTo>
                  <a:pt x="348132" y="1115060"/>
                </a:lnTo>
                <a:lnTo>
                  <a:pt x="437781" y="1116330"/>
                </a:lnTo>
                <a:lnTo>
                  <a:pt x="482600" y="1115060"/>
                </a:lnTo>
                <a:lnTo>
                  <a:pt x="537133" y="1115060"/>
                </a:lnTo>
                <a:lnTo>
                  <a:pt x="540131" y="1117600"/>
                </a:lnTo>
                <a:lnTo>
                  <a:pt x="540131" y="1062990"/>
                </a:lnTo>
                <a:lnTo>
                  <a:pt x="54635" y="1062990"/>
                </a:lnTo>
                <a:lnTo>
                  <a:pt x="51092" y="1061720"/>
                </a:lnTo>
                <a:lnTo>
                  <a:pt x="52019" y="1051560"/>
                </a:lnTo>
                <a:lnTo>
                  <a:pt x="52070" y="1040130"/>
                </a:lnTo>
                <a:lnTo>
                  <a:pt x="51358" y="1031240"/>
                </a:lnTo>
                <a:lnTo>
                  <a:pt x="51396" y="1021080"/>
                </a:lnTo>
                <a:lnTo>
                  <a:pt x="54229" y="1013460"/>
                </a:lnTo>
                <a:lnTo>
                  <a:pt x="61341" y="1009650"/>
                </a:lnTo>
                <a:lnTo>
                  <a:pt x="70853" y="1009650"/>
                </a:lnTo>
                <a:lnTo>
                  <a:pt x="81407" y="1010920"/>
                </a:lnTo>
                <a:lnTo>
                  <a:pt x="641896" y="1010920"/>
                </a:lnTo>
                <a:lnTo>
                  <a:pt x="644994" y="1013460"/>
                </a:lnTo>
                <a:lnTo>
                  <a:pt x="644283" y="1021080"/>
                </a:lnTo>
                <a:lnTo>
                  <a:pt x="644207" y="1024890"/>
                </a:lnTo>
                <a:lnTo>
                  <a:pt x="644309" y="1032510"/>
                </a:lnTo>
                <a:lnTo>
                  <a:pt x="645160" y="1043940"/>
                </a:lnTo>
                <a:lnTo>
                  <a:pt x="645160" y="958850"/>
                </a:lnTo>
                <a:lnTo>
                  <a:pt x="593001" y="958850"/>
                </a:lnTo>
                <a:lnTo>
                  <a:pt x="591362" y="956310"/>
                </a:lnTo>
                <a:lnTo>
                  <a:pt x="591705" y="929640"/>
                </a:lnTo>
                <a:lnTo>
                  <a:pt x="591693" y="891540"/>
                </a:lnTo>
                <a:lnTo>
                  <a:pt x="591350" y="872490"/>
                </a:lnTo>
                <a:lnTo>
                  <a:pt x="591159" y="864870"/>
                </a:lnTo>
                <a:lnTo>
                  <a:pt x="594283" y="863600"/>
                </a:lnTo>
                <a:lnTo>
                  <a:pt x="601827" y="864870"/>
                </a:lnTo>
                <a:lnTo>
                  <a:pt x="664616" y="864870"/>
                </a:lnTo>
                <a:lnTo>
                  <a:pt x="671728" y="863600"/>
                </a:lnTo>
                <a:lnTo>
                  <a:pt x="678840" y="862330"/>
                </a:lnTo>
                <a:lnTo>
                  <a:pt x="688657" y="857250"/>
                </a:lnTo>
                <a:lnTo>
                  <a:pt x="694385" y="847090"/>
                </a:lnTo>
                <a:lnTo>
                  <a:pt x="696290" y="831850"/>
                </a:lnTo>
                <a:lnTo>
                  <a:pt x="696429" y="812800"/>
                </a:lnTo>
                <a:lnTo>
                  <a:pt x="696366" y="791210"/>
                </a:lnTo>
                <a:lnTo>
                  <a:pt x="696087" y="777240"/>
                </a:lnTo>
                <a:lnTo>
                  <a:pt x="695934" y="772160"/>
                </a:lnTo>
                <a:lnTo>
                  <a:pt x="698385" y="770890"/>
                </a:lnTo>
                <a:lnTo>
                  <a:pt x="705599" y="769620"/>
                </a:lnTo>
                <a:lnTo>
                  <a:pt x="720534" y="768350"/>
                </a:lnTo>
                <a:lnTo>
                  <a:pt x="735190" y="765810"/>
                </a:lnTo>
                <a:lnTo>
                  <a:pt x="770839" y="753110"/>
                </a:lnTo>
                <a:lnTo>
                  <a:pt x="775893" y="753110"/>
                </a:lnTo>
                <a:lnTo>
                  <a:pt x="782193" y="758190"/>
                </a:lnTo>
                <a:lnTo>
                  <a:pt x="801382" y="772160"/>
                </a:lnTo>
                <a:lnTo>
                  <a:pt x="821867" y="782320"/>
                </a:lnTo>
                <a:lnTo>
                  <a:pt x="843648" y="791210"/>
                </a:lnTo>
                <a:lnTo>
                  <a:pt x="866673" y="796290"/>
                </a:lnTo>
                <a:lnTo>
                  <a:pt x="875715" y="797560"/>
                </a:lnTo>
                <a:lnTo>
                  <a:pt x="877316" y="801370"/>
                </a:lnTo>
                <a:lnTo>
                  <a:pt x="877316" y="676313"/>
                </a:lnTo>
                <a:lnTo>
                  <a:pt x="877239" y="679450"/>
                </a:lnTo>
                <a:lnTo>
                  <a:pt x="877189" y="683260"/>
                </a:lnTo>
                <a:lnTo>
                  <a:pt x="877062" y="745490"/>
                </a:lnTo>
                <a:lnTo>
                  <a:pt x="858901" y="740410"/>
                </a:lnTo>
                <a:lnTo>
                  <a:pt x="842137" y="734060"/>
                </a:lnTo>
                <a:lnTo>
                  <a:pt x="826566" y="725170"/>
                </a:lnTo>
                <a:lnTo>
                  <a:pt x="817448" y="718820"/>
                </a:lnTo>
                <a:lnTo>
                  <a:pt x="811974" y="715010"/>
                </a:lnTo>
                <a:lnTo>
                  <a:pt x="809269" y="712470"/>
                </a:lnTo>
                <a:lnTo>
                  <a:pt x="806780" y="709930"/>
                </a:lnTo>
                <a:lnTo>
                  <a:pt x="804202" y="708660"/>
                </a:lnTo>
                <a:lnTo>
                  <a:pt x="792200" y="698500"/>
                </a:lnTo>
                <a:lnTo>
                  <a:pt x="782383" y="694690"/>
                </a:lnTo>
                <a:lnTo>
                  <a:pt x="771867" y="695960"/>
                </a:lnTo>
                <a:lnTo>
                  <a:pt x="757809" y="701040"/>
                </a:lnTo>
                <a:lnTo>
                  <a:pt x="745236" y="707390"/>
                </a:lnTo>
                <a:lnTo>
                  <a:pt x="719150" y="715010"/>
                </a:lnTo>
                <a:lnTo>
                  <a:pt x="705688" y="717550"/>
                </a:lnTo>
                <a:lnTo>
                  <a:pt x="698436" y="718820"/>
                </a:lnTo>
                <a:lnTo>
                  <a:pt x="695655" y="717550"/>
                </a:lnTo>
                <a:lnTo>
                  <a:pt x="696137" y="709930"/>
                </a:lnTo>
                <a:lnTo>
                  <a:pt x="696480" y="701040"/>
                </a:lnTo>
                <a:lnTo>
                  <a:pt x="694194" y="661670"/>
                </a:lnTo>
                <a:lnTo>
                  <a:pt x="665403" y="645160"/>
                </a:lnTo>
                <a:lnTo>
                  <a:pt x="635304" y="645160"/>
                </a:lnTo>
                <a:lnTo>
                  <a:pt x="605205" y="643890"/>
                </a:lnTo>
                <a:lnTo>
                  <a:pt x="575094" y="645160"/>
                </a:lnTo>
                <a:lnTo>
                  <a:pt x="536422" y="645160"/>
                </a:lnTo>
                <a:lnTo>
                  <a:pt x="531990" y="642620"/>
                </a:lnTo>
                <a:lnTo>
                  <a:pt x="527570" y="635000"/>
                </a:lnTo>
                <a:lnTo>
                  <a:pt x="508787" y="594360"/>
                </a:lnTo>
                <a:lnTo>
                  <a:pt x="500710" y="552450"/>
                </a:lnTo>
                <a:lnTo>
                  <a:pt x="502666" y="510540"/>
                </a:lnTo>
                <a:lnTo>
                  <a:pt x="514045" y="471170"/>
                </a:lnTo>
                <a:lnTo>
                  <a:pt x="534187" y="435610"/>
                </a:lnTo>
                <a:lnTo>
                  <a:pt x="562457" y="405130"/>
                </a:lnTo>
                <a:lnTo>
                  <a:pt x="598195" y="381000"/>
                </a:lnTo>
                <a:lnTo>
                  <a:pt x="640791" y="365760"/>
                </a:lnTo>
                <a:lnTo>
                  <a:pt x="656882" y="360680"/>
                </a:lnTo>
                <a:lnTo>
                  <a:pt x="666419" y="351790"/>
                </a:lnTo>
                <a:lnTo>
                  <a:pt x="670293" y="340360"/>
                </a:lnTo>
                <a:lnTo>
                  <a:pt x="669277" y="322580"/>
                </a:lnTo>
                <a:lnTo>
                  <a:pt x="666915" y="278130"/>
                </a:lnTo>
                <a:lnTo>
                  <a:pt x="673696" y="232410"/>
                </a:lnTo>
                <a:lnTo>
                  <a:pt x="688911" y="190500"/>
                </a:lnTo>
                <a:lnTo>
                  <a:pt x="711822" y="151130"/>
                </a:lnTo>
                <a:lnTo>
                  <a:pt x="741667" y="116840"/>
                </a:lnTo>
                <a:lnTo>
                  <a:pt x="777697" y="88900"/>
                </a:lnTo>
                <a:lnTo>
                  <a:pt x="819150" y="68580"/>
                </a:lnTo>
                <a:lnTo>
                  <a:pt x="865251" y="55880"/>
                </a:lnTo>
                <a:lnTo>
                  <a:pt x="910983" y="53340"/>
                </a:lnTo>
                <a:lnTo>
                  <a:pt x="955306" y="58420"/>
                </a:lnTo>
                <a:lnTo>
                  <a:pt x="997229" y="72390"/>
                </a:lnTo>
                <a:lnTo>
                  <a:pt x="1035723" y="93980"/>
                </a:lnTo>
                <a:lnTo>
                  <a:pt x="1069759" y="121920"/>
                </a:lnTo>
                <a:lnTo>
                  <a:pt x="1098334" y="154940"/>
                </a:lnTo>
                <a:lnTo>
                  <a:pt x="1120444" y="195580"/>
                </a:lnTo>
                <a:lnTo>
                  <a:pt x="1135049" y="241300"/>
                </a:lnTo>
                <a:lnTo>
                  <a:pt x="1140345" y="295910"/>
                </a:lnTo>
                <a:lnTo>
                  <a:pt x="1137894" y="323850"/>
                </a:lnTo>
                <a:lnTo>
                  <a:pt x="1132039" y="350520"/>
                </a:lnTo>
                <a:lnTo>
                  <a:pt x="1130401" y="356870"/>
                </a:lnTo>
                <a:lnTo>
                  <a:pt x="1129601" y="359410"/>
                </a:lnTo>
                <a:lnTo>
                  <a:pt x="1127963" y="375920"/>
                </a:lnTo>
                <a:lnTo>
                  <a:pt x="1132319" y="387350"/>
                </a:lnTo>
                <a:lnTo>
                  <a:pt x="1142390" y="394970"/>
                </a:lnTo>
                <a:lnTo>
                  <a:pt x="1157833" y="397510"/>
                </a:lnTo>
                <a:lnTo>
                  <a:pt x="1181912" y="400050"/>
                </a:lnTo>
                <a:lnTo>
                  <a:pt x="1204379" y="406400"/>
                </a:lnTo>
                <a:lnTo>
                  <a:pt x="1225346" y="416560"/>
                </a:lnTo>
                <a:lnTo>
                  <a:pt x="1244968" y="430530"/>
                </a:lnTo>
                <a:lnTo>
                  <a:pt x="1274330" y="468630"/>
                </a:lnTo>
                <a:lnTo>
                  <a:pt x="1286675" y="514350"/>
                </a:lnTo>
                <a:lnTo>
                  <a:pt x="1286675" y="398462"/>
                </a:lnTo>
                <a:lnTo>
                  <a:pt x="1250238" y="369570"/>
                </a:lnTo>
                <a:lnTo>
                  <a:pt x="1199095" y="350520"/>
                </a:lnTo>
                <a:lnTo>
                  <a:pt x="1187792" y="347980"/>
                </a:lnTo>
                <a:lnTo>
                  <a:pt x="1187259" y="342900"/>
                </a:lnTo>
                <a:lnTo>
                  <a:pt x="1188593" y="334010"/>
                </a:lnTo>
                <a:lnTo>
                  <a:pt x="1191895" y="279400"/>
                </a:lnTo>
                <a:lnTo>
                  <a:pt x="1185735" y="227330"/>
                </a:lnTo>
                <a:lnTo>
                  <a:pt x="1170178" y="177800"/>
                </a:lnTo>
                <a:lnTo>
                  <a:pt x="1145247" y="132080"/>
                </a:lnTo>
                <a:lnTo>
                  <a:pt x="1110957" y="88900"/>
                </a:lnTo>
                <a:lnTo>
                  <a:pt x="1077455" y="58420"/>
                </a:lnTo>
                <a:lnTo>
                  <a:pt x="1039749" y="34290"/>
                </a:lnTo>
                <a:lnTo>
                  <a:pt x="998842" y="16510"/>
                </a:lnTo>
                <a:lnTo>
                  <a:pt x="955751" y="5080"/>
                </a:lnTo>
                <a:lnTo>
                  <a:pt x="911466" y="0"/>
                </a:lnTo>
                <a:lnTo>
                  <a:pt x="866990" y="2540"/>
                </a:lnTo>
                <a:lnTo>
                  <a:pt x="823341" y="11430"/>
                </a:lnTo>
                <a:lnTo>
                  <a:pt x="781507" y="27940"/>
                </a:lnTo>
                <a:lnTo>
                  <a:pt x="736625" y="54610"/>
                </a:lnTo>
                <a:lnTo>
                  <a:pt x="698741" y="85090"/>
                </a:lnTo>
                <a:lnTo>
                  <a:pt x="667893" y="120650"/>
                </a:lnTo>
                <a:lnTo>
                  <a:pt x="644105" y="160020"/>
                </a:lnTo>
                <a:lnTo>
                  <a:pt x="627380" y="203200"/>
                </a:lnTo>
                <a:lnTo>
                  <a:pt x="617740" y="251460"/>
                </a:lnTo>
                <a:lnTo>
                  <a:pt x="615226" y="303530"/>
                </a:lnTo>
                <a:lnTo>
                  <a:pt x="615429" y="313690"/>
                </a:lnTo>
                <a:lnTo>
                  <a:pt x="613181" y="318770"/>
                </a:lnTo>
                <a:lnTo>
                  <a:pt x="562203" y="340360"/>
                </a:lnTo>
                <a:lnTo>
                  <a:pt x="526707" y="365760"/>
                </a:lnTo>
                <a:lnTo>
                  <a:pt x="497027" y="397510"/>
                </a:lnTo>
                <a:lnTo>
                  <a:pt x="473773" y="434340"/>
                </a:lnTo>
                <a:lnTo>
                  <a:pt x="457542" y="473710"/>
                </a:lnTo>
                <a:lnTo>
                  <a:pt x="448932" y="516890"/>
                </a:lnTo>
                <a:lnTo>
                  <a:pt x="448538" y="560070"/>
                </a:lnTo>
                <a:lnTo>
                  <a:pt x="456971" y="604520"/>
                </a:lnTo>
                <a:lnTo>
                  <a:pt x="460336" y="614680"/>
                </a:lnTo>
                <a:lnTo>
                  <a:pt x="464159" y="623570"/>
                </a:lnTo>
                <a:lnTo>
                  <a:pt x="468160" y="633730"/>
                </a:lnTo>
                <a:lnTo>
                  <a:pt x="472084" y="645160"/>
                </a:lnTo>
                <a:lnTo>
                  <a:pt x="343420" y="645160"/>
                </a:lnTo>
                <a:lnTo>
                  <a:pt x="331343" y="646430"/>
                </a:lnTo>
                <a:lnTo>
                  <a:pt x="322033" y="652780"/>
                </a:lnTo>
                <a:lnTo>
                  <a:pt x="316128" y="661670"/>
                </a:lnTo>
                <a:lnTo>
                  <a:pt x="314261" y="671830"/>
                </a:lnTo>
                <a:lnTo>
                  <a:pt x="316623" y="681990"/>
                </a:lnTo>
                <a:lnTo>
                  <a:pt x="322643" y="689610"/>
                </a:lnTo>
                <a:lnTo>
                  <a:pt x="331800" y="694690"/>
                </a:lnTo>
                <a:lnTo>
                  <a:pt x="343560" y="697230"/>
                </a:lnTo>
                <a:lnTo>
                  <a:pt x="641985" y="697230"/>
                </a:lnTo>
                <a:lnTo>
                  <a:pt x="644359" y="698500"/>
                </a:lnTo>
                <a:lnTo>
                  <a:pt x="643877" y="728980"/>
                </a:lnTo>
                <a:lnTo>
                  <a:pt x="643801" y="769620"/>
                </a:lnTo>
                <a:lnTo>
                  <a:pt x="643928" y="783590"/>
                </a:lnTo>
                <a:lnTo>
                  <a:pt x="644207" y="801370"/>
                </a:lnTo>
                <a:lnTo>
                  <a:pt x="644398" y="810260"/>
                </a:lnTo>
                <a:lnTo>
                  <a:pt x="641654" y="812800"/>
                </a:lnTo>
                <a:lnTo>
                  <a:pt x="539686" y="812800"/>
                </a:lnTo>
                <a:lnTo>
                  <a:pt x="539686" y="957580"/>
                </a:lnTo>
                <a:lnTo>
                  <a:pt x="537197" y="958850"/>
                </a:lnTo>
                <a:lnTo>
                  <a:pt x="159473" y="958850"/>
                </a:lnTo>
                <a:lnTo>
                  <a:pt x="156527" y="957580"/>
                </a:lnTo>
                <a:lnTo>
                  <a:pt x="156819" y="947420"/>
                </a:lnTo>
                <a:lnTo>
                  <a:pt x="157175" y="930910"/>
                </a:lnTo>
                <a:lnTo>
                  <a:pt x="157162" y="891540"/>
                </a:lnTo>
                <a:lnTo>
                  <a:pt x="156819" y="866140"/>
                </a:lnTo>
                <a:lnTo>
                  <a:pt x="158877" y="864870"/>
                </a:lnTo>
                <a:lnTo>
                  <a:pt x="538911" y="864870"/>
                </a:lnTo>
                <a:lnTo>
                  <a:pt x="539445" y="867410"/>
                </a:lnTo>
                <a:lnTo>
                  <a:pt x="539191" y="891540"/>
                </a:lnTo>
                <a:lnTo>
                  <a:pt x="539178" y="930910"/>
                </a:lnTo>
                <a:lnTo>
                  <a:pt x="539470" y="948690"/>
                </a:lnTo>
                <a:lnTo>
                  <a:pt x="539686" y="957580"/>
                </a:lnTo>
                <a:lnTo>
                  <a:pt x="539686" y="812800"/>
                </a:lnTo>
                <a:lnTo>
                  <a:pt x="534276" y="812800"/>
                </a:lnTo>
                <a:lnTo>
                  <a:pt x="485063" y="811530"/>
                </a:lnTo>
                <a:lnTo>
                  <a:pt x="172046" y="812800"/>
                </a:lnTo>
                <a:lnTo>
                  <a:pt x="56197" y="812800"/>
                </a:lnTo>
                <a:lnTo>
                  <a:pt x="51663" y="811530"/>
                </a:lnTo>
                <a:lnTo>
                  <a:pt x="52006" y="801370"/>
                </a:lnTo>
                <a:lnTo>
                  <a:pt x="52501" y="778510"/>
                </a:lnTo>
                <a:lnTo>
                  <a:pt x="52616" y="760730"/>
                </a:lnTo>
                <a:lnTo>
                  <a:pt x="52501" y="730250"/>
                </a:lnTo>
                <a:lnTo>
                  <a:pt x="52120" y="704850"/>
                </a:lnTo>
                <a:lnTo>
                  <a:pt x="51993" y="698500"/>
                </a:lnTo>
                <a:lnTo>
                  <a:pt x="54635" y="697230"/>
                </a:lnTo>
                <a:lnTo>
                  <a:pt x="130479" y="697230"/>
                </a:lnTo>
                <a:lnTo>
                  <a:pt x="143814" y="693420"/>
                </a:lnTo>
                <a:lnTo>
                  <a:pt x="152984" y="684530"/>
                </a:lnTo>
                <a:lnTo>
                  <a:pt x="156857" y="673100"/>
                </a:lnTo>
                <a:lnTo>
                  <a:pt x="154266" y="660400"/>
                </a:lnTo>
                <a:lnTo>
                  <a:pt x="149225" y="652780"/>
                </a:lnTo>
                <a:lnTo>
                  <a:pt x="142709" y="647700"/>
                </a:lnTo>
                <a:lnTo>
                  <a:pt x="134950" y="645160"/>
                </a:lnTo>
                <a:lnTo>
                  <a:pt x="59474" y="645160"/>
                </a:lnTo>
                <a:lnTo>
                  <a:pt x="37249" y="643890"/>
                </a:lnTo>
                <a:lnTo>
                  <a:pt x="25755" y="645160"/>
                </a:lnTo>
                <a:lnTo>
                  <a:pt x="15697" y="647700"/>
                </a:lnTo>
                <a:lnTo>
                  <a:pt x="7099" y="654050"/>
                </a:lnTo>
                <a:lnTo>
                  <a:pt x="0" y="662940"/>
                </a:lnTo>
                <a:lnTo>
                  <a:pt x="0" y="848360"/>
                </a:lnTo>
                <a:lnTo>
                  <a:pt x="8788" y="857250"/>
                </a:lnTo>
                <a:lnTo>
                  <a:pt x="18910" y="862330"/>
                </a:lnTo>
                <a:lnTo>
                  <a:pt x="30187" y="864870"/>
                </a:lnTo>
                <a:lnTo>
                  <a:pt x="102755" y="864870"/>
                </a:lnTo>
                <a:lnTo>
                  <a:pt x="104978" y="866140"/>
                </a:lnTo>
                <a:lnTo>
                  <a:pt x="104851" y="873760"/>
                </a:lnTo>
                <a:lnTo>
                  <a:pt x="104648" y="891540"/>
                </a:lnTo>
                <a:lnTo>
                  <a:pt x="104635" y="929640"/>
                </a:lnTo>
                <a:lnTo>
                  <a:pt x="104965" y="956310"/>
                </a:lnTo>
                <a:lnTo>
                  <a:pt x="103124" y="958850"/>
                </a:lnTo>
                <a:lnTo>
                  <a:pt x="31432" y="958850"/>
                </a:lnTo>
                <a:lnTo>
                  <a:pt x="19761" y="960120"/>
                </a:lnTo>
                <a:lnTo>
                  <a:pt x="9207" y="965200"/>
                </a:lnTo>
                <a:lnTo>
                  <a:pt x="0" y="974090"/>
                </a:lnTo>
                <a:lnTo>
                  <a:pt x="0" y="1099820"/>
                </a:lnTo>
                <a:lnTo>
                  <a:pt x="9207" y="1108710"/>
                </a:lnTo>
                <a:lnTo>
                  <a:pt x="19761" y="1113790"/>
                </a:lnTo>
                <a:lnTo>
                  <a:pt x="31432" y="1116330"/>
                </a:lnTo>
                <a:lnTo>
                  <a:pt x="43992" y="1116330"/>
                </a:lnTo>
                <a:lnTo>
                  <a:pt x="57035" y="1115060"/>
                </a:lnTo>
                <a:lnTo>
                  <a:pt x="101650" y="1115060"/>
                </a:lnTo>
                <a:lnTo>
                  <a:pt x="105092" y="1116330"/>
                </a:lnTo>
                <a:lnTo>
                  <a:pt x="104876" y="1122680"/>
                </a:lnTo>
                <a:lnTo>
                  <a:pt x="104660" y="1132840"/>
                </a:lnTo>
                <a:lnTo>
                  <a:pt x="104584" y="1163320"/>
                </a:lnTo>
                <a:lnTo>
                  <a:pt x="104876" y="1176020"/>
                </a:lnTo>
                <a:lnTo>
                  <a:pt x="105092" y="1183640"/>
                </a:lnTo>
                <a:lnTo>
                  <a:pt x="31432" y="1183640"/>
                </a:lnTo>
                <a:lnTo>
                  <a:pt x="19761" y="1186180"/>
                </a:lnTo>
                <a:lnTo>
                  <a:pt x="9207" y="1189990"/>
                </a:lnTo>
                <a:lnTo>
                  <a:pt x="0" y="1198880"/>
                </a:lnTo>
                <a:lnTo>
                  <a:pt x="0" y="1220470"/>
                </a:lnTo>
                <a:lnTo>
                  <a:pt x="9220" y="1229360"/>
                </a:lnTo>
                <a:lnTo>
                  <a:pt x="19812" y="1234440"/>
                </a:lnTo>
                <a:lnTo>
                  <a:pt x="31508" y="1235710"/>
                </a:lnTo>
                <a:lnTo>
                  <a:pt x="1177175" y="1235710"/>
                </a:lnTo>
                <a:lnTo>
                  <a:pt x="1185697" y="1231900"/>
                </a:lnTo>
                <a:lnTo>
                  <a:pt x="1192441" y="1226820"/>
                </a:lnTo>
                <a:lnTo>
                  <a:pt x="1196936" y="1219200"/>
                </a:lnTo>
                <a:lnTo>
                  <a:pt x="1198765" y="1210310"/>
                </a:lnTo>
                <a:lnTo>
                  <a:pt x="1197660" y="1202690"/>
                </a:lnTo>
                <a:lnTo>
                  <a:pt x="1193927" y="1195070"/>
                </a:lnTo>
                <a:lnTo>
                  <a:pt x="1187919" y="1188720"/>
                </a:lnTo>
                <a:lnTo>
                  <a:pt x="1172108" y="1183640"/>
                </a:lnTo>
                <a:lnTo>
                  <a:pt x="1170203" y="1181100"/>
                </a:lnTo>
                <a:lnTo>
                  <a:pt x="1163904" y="1132840"/>
                </a:lnTo>
                <a:lnTo>
                  <a:pt x="1148753" y="1097280"/>
                </a:lnTo>
                <a:lnTo>
                  <a:pt x="1124445" y="1066800"/>
                </a:lnTo>
                <a:lnTo>
                  <a:pt x="1118095" y="1062469"/>
                </a:lnTo>
                <a:lnTo>
                  <a:pt x="1118095" y="1182370"/>
                </a:lnTo>
                <a:lnTo>
                  <a:pt x="1115923" y="1183640"/>
                </a:lnTo>
                <a:lnTo>
                  <a:pt x="814412" y="1183640"/>
                </a:lnTo>
                <a:lnTo>
                  <a:pt x="827659" y="1158240"/>
                </a:lnTo>
                <a:lnTo>
                  <a:pt x="848398" y="1139190"/>
                </a:lnTo>
                <a:lnTo>
                  <a:pt x="873937" y="1127760"/>
                </a:lnTo>
                <a:lnTo>
                  <a:pt x="901623" y="1127760"/>
                </a:lnTo>
                <a:lnTo>
                  <a:pt x="915365" y="1129030"/>
                </a:lnTo>
                <a:lnTo>
                  <a:pt x="921372" y="1127760"/>
                </a:lnTo>
                <a:lnTo>
                  <a:pt x="927392" y="1126490"/>
                </a:lnTo>
                <a:lnTo>
                  <a:pt x="938212" y="1120140"/>
                </a:lnTo>
                <a:lnTo>
                  <a:pt x="948296" y="1109980"/>
                </a:lnTo>
                <a:lnTo>
                  <a:pt x="970622" y="1090930"/>
                </a:lnTo>
                <a:lnTo>
                  <a:pt x="997610" y="1080770"/>
                </a:lnTo>
                <a:lnTo>
                  <a:pt x="1027049" y="1078230"/>
                </a:lnTo>
                <a:lnTo>
                  <a:pt x="1056690" y="1084580"/>
                </a:lnTo>
                <a:lnTo>
                  <a:pt x="1100429" y="1120140"/>
                </a:lnTo>
                <a:lnTo>
                  <a:pt x="1117993" y="1174750"/>
                </a:lnTo>
                <a:lnTo>
                  <a:pt x="1118095" y="1182370"/>
                </a:lnTo>
                <a:lnTo>
                  <a:pt x="1118095" y="1062469"/>
                </a:lnTo>
                <a:lnTo>
                  <a:pt x="1107706" y="1055370"/>
                </a:lnTo>
                <a:lnTo>
                  <a:pt x="1090968" y="1043940"/>
                </a:lnTo>
                <a:lnTo>
                  <a:pt x="1052791" y="1028700"/>
                </a:lnTo>
                <a:lnTo>
                  <a:pt x="1014691" y="1024890"/>
                </a:lnTo>
                <a:lnTo>
                  <a:pt x="976858" y="1032510"/>
                </a:lnTo>
                <a:lnTo>
                  <a:pt x="939546" y="1050290"/>
                </a:lnTo>
                <a:lnTo>
                  <a:pt x="936701" y="1051560"/>
                </a:lnTo>
                <a:lnTo>
                  <a:pt x="933780" y="1052830"/>
                </a:lnTo>
                <a:lnTo>
                  <a:pt x="929424" y="1055370"/>
                </a:lnTo>
                <a:lnTo>
                  <a:pt x="929335" y="842010"/>
                </a:lnTo>
                <a:lnTo>
                  <a:pt x="929208" y="810260"/>
                </a:lnTo>
                <a:lnTo>
                  <a:pt x="929157" y="801370"/>
                </a:lnTo>
                <a:lnTo>
                  <a:pt x="931570" y="797560"/>
                </a:lnTo>
                <a:lnTo>
                  <a:pt x="940054" y="796290"/>
                </a:lnTo>
                <a:lnTo>
                  <a:pt x="982205" y="783590"/>
                </a:lnTo>
                <a:lnTo>
                  <a:pt x="1018705" y="763270"/>
                </a:lnTo>
                <a:lnTo>
                  <a:pt x="1029474" y="753110"/>
                </a:lnTo>
                <a:lnTo>
                  <a:pt x="1037551" y="745490"/>
                </a:lnTo>
                <a:lnTo>
                  <a:pt x="1049667" y="734060"/>
                </a:lnTo>
                <a:lnTo>
                  <a:pt x="1075169" y="698500"/>
                </a:lnTo>
                <a:lnTo>
                  <a:pt x="1078471" y="693420"/>
                </a:lnTo>
                <a:lnTo>
                  <a:pt x="1079779" y="688340"/>
                </a:lnTo>
                <a:lnTo>
                  <a:pt x="1089367" y="692150"/>
                </a:lnTo>
                <a:lnTo>
                  <a:pt x="1135811" y="704850"/>
                </a:lnTo>
                <a:lnTo>
                  <a:pt x="1181087" y="704850"/>
                </a:lnTo>
                <a:lnTo>
                  <a:pt x="1223657" y="694690"/>
                </a:lnTo>
                <a:lnTo>
                  <a:pt x="1235646" y="688340"/>
                </a:lnTo>
                <a:lnTo>
                  <a:pt x="1262024" y="674370"/>
                </a:lnTo>
                <a:lnTo>
                  <a:pt x="1294638" y="646430"/>
                </a:lnTo>
                <a:lnTo>
                  <a:pt x="1319987" y="608330"/>
                </a:lnTo>
                <a:lnTo>
                  <a:pt x="1336548" y="562610"/>
                </a:lnTo>
                <a:lnTo>
                  <a:pt x="1337360" y="560070"/>
                </a:lnTo>
                <a:lnTo>
                  <a:pt x="1335468" y="554990"/>
                </a:lnTo>
                <a:lnTo>
                  <a:pt x="1340281" y="552450"/>
                </a:lnTo>
                <a:lnTo>
                  <a:pt x="1340281" y="500380"/>
                </a:lnTo>
                <a:close/>
              </a:path>
            </a:pathLst>
          </a:custGeom>
          <a:solidFill>
            <a:srgbClr val="C9D4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58243" y="728191"/>
            <a:ext cx="1176655" cy="1234440"/>
          </a:xfrm>
          <a:custGeom>
            <a:avLst/>
            <a:gdLst/>
            <a:ahLst/>
            <a:cxnLst/>
            <a:rect l="l" t="t" r="r" b="b"/>
            <a:pathLst>
              <a:path w="1176654" h="1234439">
                <a:moveTo>
                  <a:pt x="391845" y="381088"/>
                </a:moveTo>
                <a:lnTo>
                  <a:pt x="388061" y="335267"/>
                </a:lnTo>
                <a:lnTo>
                  <a:pt x="368554" y="324053"/>
                </a:lnTo>
                <a:lnTo>
                  <a:pt x="353682" y="332295"/>
                </a:lnTo>
                <a:lnTo>
                  <a:pt x="352298" y="340347"/>
                </a:lnTo>
                <a:lnTo>
                  <a:pt x="351993" y="349237"/>
                </a:lnTo>
                <a:lnTo>
                  <a:pt x="353834" y="362940"/>
                </a:lnTo>
                <a:lnTo>
                  <a:pt x="369976" y="390359"/>
                </a:lnTo>
                <a:lnTo>
                  <a:pt x="376936" y="390093"/>
                </a:lnTo>
                <a:lnTo>
                  <a:pt x="386981" y="387883"/>
                </a:lnTo>
                <a:lnTo>
                  <a:pt x="391845" y="381088"/>
                </a:lnTo>
                <a:close/>
              </a:path>
              <a:path w="1176654" h="1234439">
                <a:moveTo>
                  <a:pt x="441667" y="234149"/>
                </a:moveTo>
                <a:lnTo>
                  <a:pt x="441477" y="230835"/>
                </a:lnTo>
                <a:lnTo>
                  <a:pt x="441502" y="222351"/>
                </a:lnTo>
                <a:lnTo>
                  <a:pt x="437921" y="216979"/>
                </a:lnTo>
                <a:lnTo>
                  <a:pt x="423862" y="210007"/>
                </a:lnTo>
                <a:lnTo>
                  <a:pt x="416699" y="211175"/>
                </a:lnTo>
                <a:lnTo>
                  <a:pt x="405739" y="223177"/>
                </a:lnTo>
                <a:lnTo>
                  <a:pt x="386994" y="255460"/>
                </a:lnTo>
                <a:lnTo>
                  <a:pt x="389191" y="261340"/>
                </a:lnTo>
                <a:lnTo>
                  <a:pt x="393839" y="266700"/>
                </a:lnTo>
                <a:lnTo>
                  <a:pt x="399783" y="269989"/>
                </a:lnTo>
                <a:lnTo>
                  <a:pt x="406400" y="270662"/>
                </a:lnTo>
                <a:lnTo>
                  <a:pt x="412940" y="268757"/>
                </a:lnTo>
                <a:lnTo>
                  <a:pt x="418668" y="264337"/>
                </a:lnTo>
                <a:lnTo>
                  <a:pt x="423570" y="258648"/>
                </a:lnTo>
                <a:lnTo>
                  <a:pt x="428332" y="252831"/>
                </a:lnTo>
                <a:lnTo>
                  <a:pt x="440283" y="237845"/>
                </a:lnTo>
                <a:lnTo>
                  <a:pt x="441667" y="234149"/>
                </a:lnTo>
                <a:close/>
              </a:path>
              <a:path w="1176654" h="1234439">
                <a:moveTo>
                  <a:pt x="461556" y="476211"/>
                </a:moveTo>
                <a:lnTo>
                  <a:pt x="430695" y="439991"/>
                </a:lnTo>
                <a:lnTo>
                  <a:pt x="426681" y="438175"/>
                </a:lnTo>
                <a:lnTo>
                  <a:pt x="423506" y="438340"/>
                </a:lnTo>
                <a:lnTo>
                  <a:pt x="414375" y="438480"/>
                </a:lnTo>
                <a:lnTo>
                  <a:pt x="408711" y="442290"/>
                </a:lnTo>
                <a:lnTo>
                  <a:pt x="402882" y="455383"/>
                </a:lnTo>
                <a:lnTo>
                  <a:pt x="403136" y="462521"/>
                </a:lnTo>
                <a:lnTo>
                  <a:pt x="432028" y="490283"/>
                </a:lnTo>
                <a:lnTo>
                  <a:pt x="445071" y="494436"/>
                </a:lnTo>
                <a:lnTo>
                  <a:pt x="451548" y="492658"/>
                </a:lnTo>
                <a:lnTo>
                  <a:pt x="456984" y="488543"/>
                </a:lnTo>
                <a:lnTo>
                  <a:pt x="460527" y="482701"/>
                </a:lnTo>
                <a:lnTo>
                  <a:pt x="461556" y="476211"/>
                </a:lnTo>
                <a:close/>
              </a:path>
              <a:path w="1176654" h="1234439">
                <a:moveTo>
                  <a:pt x="528713" y="149186"/>
                </a:moveTo>
                <a:lnTo>
                  <a:pt x="521550" y="141503"/>
                </a:lnTo>
                <a:lnTo>
                  <a:pt x="511619" y="141084"/>
                </a:lnTo>
                <a:lnTo>
                  <a:pt x="501370" y="143256"/>
                </a:lnTo>
                <a:lnTo>
                  <a:pt x="491248" y="149352"/>
                </a:lnTo>
                <a:lnTo>
                  <a:pt x="483489" y="157632"/>
                </a:lnTo>
                <a:lnTo>
                  <a:pt x="480301" y="166268"/>
                </a:lnTo>
                <a:lnTo>
                  <a:pt x="481749" y="173278"/>
                </a:lnTo>
                <a:lnTo>
                  <a:pt x="485838" y="179209"/>
                </a:lnTo>
                <a:lnTo>
                  <a:pt x="491769" y="183286"/>
                </a:lnTo>
                <a:lnTo>
                  <a:pt x="498779" y="184721"/>
                </a:lnTo>
                <a:lnTo>
                  <a:pt x="508406" y="182054"/>
                </a:lnTo>
                <a:lnTo>
                  <a:pt x="518045" y="175653"/>
                </a:lnTo>
                <a:lnTo>
                  <a:pt x="525500" y="167411"/>
                </a:lnTo>
                <a:lnTo>
                  <a:pt x="528548" y="159219"/>
                </a:lnTo>
                <a:lnTo>
                  <a:pt x="528713" y="149186"/>
                </a:lnTo>
                <a:close/>
              </a:path>
              <a:path w="1176654" h="1234439">
                <a:moveTo>
                  <a:pt x="568960" y="539356"/>
                </a:moveTo>
                <a:lnTo>
                  <a:pt x="531393" y="515035"/>
                </a:lnTo>
                <a:lnTo>
                  <a:pt x="524560" y="513232"/>
                </a:lnTo>
                <a:lnTo>
                  <a:pt x="518490" y="514172"/>
                </a:lnTo>
                <a:lnTo>
                  <a:pt x="513283" y="517550"/>
                </a:lnTo>
                <a:lnTo>
                  <a:pt x="509066" y="523062"/>
                </a:lnTo>
                <a:lnTo>
                  <a:pt x="506615" y="529691"/>
                </a:lnTo>
                <a:lnTo>
                  <a:pt x="506818" y="535940"/>
                </a:lnTo>
                <a:lnTo>
                  <a:pt x="537438" y="558673"/>
                </a:lnTo>
                <a:lnTo>
                  <a:pt x="553694" y="563206"/>
                </a:lnTo>
                <a:lnTo>
                  <a:pt x="561162" y="560209"/>
                </a:lnTo>
                <a:lnTo>
                  <a:pt x="566623" y="554101"/>
                </a:lnTo>
                <a:lnTo>
                  <a:pt x="568896" y="545846"/>
                </a:lnTo>
                <a:lnTo>
                  <a:pt x="568960" y="539356"/>
                </a:lnTo>
                <a:close/>
              </a:path>
              <a:path w="1176654" h="1234439">
                <a:moveTo>
                  <a:pt x="617156" y="1101382"/>
                </a:moveTo>
                <a:lnTo>
                  <a:pt x="615581" y="1094282"/>
                </a:lnTo>
                <a:lnTo>
                  <a:pt x="611517" y="1088682"/>
                </a:lnTo>
                <a:lnTo>
                  <a:pt x="605536" y="1085088"/>
                </a:lnTo>
                <a:lnTo>
                  <a:pt x="598195" y="1084021"/>
                </a:lnTo>
                <a:lnTo>
                  <a:pt x="588822" y="1087031"/>
                </a:lnTo>
                <a:lnTo>
                  <a:pt x="579526" y="1093914"/>
                </a:lnTo>
                <a:lnTo>
                  <a:pt x="572465" y="1102639"/>
                </a:lnTo>
                <a:lnTo>
                  <a:pt x="569747" y="1111161"/>
                </a:lnTo>
                <a:lnTo>
                  <a:pt x="569988" y="1120762"/>
                </a:lnTo>
                <a:lnTo>
                  <a:pt x="577913" y="1128458"/>
                </a:lnTo>
                <a:lnTo>
                  <a:pt x="587692" y="1128547"/>
                </a:lnTo>
                <a:lnTo>
                  <a:pt x="597471" y="1125918"/>
                </a:lnTo>
                <a:lnTo>
                  <a:pt x="607085" y="1119200"/>
                </a:lnTo>
                <a:lnTo>
                  <a:pt x="614362" y="1110361"/>
                </a:lnTo>
                <a:lnTo>
                  <a:pt x="617156" y="1101382"/>
                </a:lnTo>
                <a:close/>
              </a:path>
              <a:path w="1176654" h="1234439">
                <a:moveTo>
                  <a:pt x="684733" y="602665"/>
                </a:moveTo>
                <a:lnTo>
                  <a:pt x="651522" y="575386"/>
                </a:lnTo>
                <a:lnTo>
                  <a:pt x="641781" y="570763"/>
                </a:lnTo>
                <a:lnTo>
                  <a:pt x="630897" y="570992"/>
                </a:lnTo>
                <a:lnTo>
                  <a:pt x="624928" y="574814"/>
                </a:lnTo>
                <a:lnTo>
                  <a:pt x="619417" y="590054"/>
                </a:lnTo>
                <a:lnTo>
                  <a:pt x="620661" y="597814"/>
                </a:lnTo>
                <a:lnTo>
                  <a:pt x="656615" y="620153"/>
                </a:lnTo>
                <a:lnTo>
                  <a:pt x="664083" y="624052"/>
                </a:lnTo>
                <a:lnTo>
                  <a:pt x="671614" y="622414"/>
                </a:lnTo>
                <a:lnTo>
                  <a:pt x="682701" y="610057"/>
                </a:lnTo>
                <a:lnTo>
                  <a:pt x="684733" y="602665"/>
                </a:lnTo>
                <a:close/>
              </a:path>
              <a:path w="1176654" h="1234439">
                <a:moveTo>
                  <a:pt x="708609" y="1012012"/>
                </a:moveTo>
                <a:lnTo>
                  <a:pt x="708190" y="1004900"/>
                </a:lnTo>
                <a:lnTo>
                  <a:pt x="705040" y="999083"/>
                </a:lnTo>
                <a:lnTo>
                  <a:pt x="690600" y="991946"/>
                </a:lnTo>
                <a:lnTo>
                  <a:pt x="683285" y="993406"/>
                </a:lnTo>
                <a:lnTo>
                  <a:pt x="657390" y="1021918"/>
                </a:lnTo>
                <a:lnTo>
                  <a:pt x="652856" y="1034999"/>
                </a:lnTo>
                <a:lnTo>
                  <a:pt x="654418" y="1041387"/>
                </a:lnTo>
                <a:lnTo>
                  <a:pt x="658393" y="1046911"/>
                </a:lnTo>
                <a:lnTo>
                  <a:pt x="664387" y="1050747"/>
                </a:lnTo>
                <a:lnTo>
                  <a:pt x="671131" y="1051864"/>
                </a:lnTo>
                <a:lnTo>
                  <a:pt x="677951" y="1050213"/>
                </a:lnTo>
                <a:lnTo>
                  <a:pt x="706932" y="1020152"/>
                </a:lnTo>
                <a:lnTo>
                  <a:pt x="708609" y="1012012"/>
                </a:lnTo>
                <a:close/>
              </a:path>
              <a:path w="1176654" h="1234439">
                <a:moveTo>
                  <a:pt x="774585" y="691845"/>
                </a:moveTo>
                <a:lnTo>
                  <a:pt x="750620" y="653961"/>
                </a:lnTo>
                <a:lnTo>
                  <a:pt x="742200" y="649630"/>
                </a:lnTo>
                <a:lnTo>
                  <a:pt x="733247" y="650189"/>
                </a:lnTo>
                <a:lnTo>
                  <a:pt x="725614" y="654964"/>
                </a:lnTo>
                <a:lnTo>
                  <a:pt x="721144" y="663270"/>
                </a:lnTo>
                <a:lnTo>
                  <a:pt x="723658" y="675500"/>
                </a:lnTo>
                <a:lnTo>
                  <a:pt x="732878" y="690448"/>
                </a:lnTo>
                <a:lnTo>
                  <a:pt x="744982" y="703148"/>
                </a:lnTo>
                <a:lnTo>
                  <a:pt x="756107" y="708621"/>
                </a:lnTo>
                <a:lnTo>
                  <a:pt x="765365" y="706399"/>
                </a:lnTo>
                <a:lnTo>
                  <a:pt x="771880" y="700303"/>
                </a:lnTo>
                <a:lnTo>
                  <a:pt x="774585" y="691845"/>
                </a:lnTo>
                <a:close/>
              </a:path>
              <a:path w="1176654" h="1234439">
                <a:moveTo>
                  <a:pt x="779145" y="903871"/>
                </a:moveTo>
                <a:lnTo>
                  <a:pt x="776185" y="895921"/>
                </a:lnTo>
                <a:lnTo>
                  <a:pt x="769747" y="890155"/>
                </a:lnTo>
                <a:lnTo>
                  <a:pt x="760653" y="887768"/>
                </a:lnTo>
                <a:lnTo>
                  <a:pt x="756412" y="888288"/>
                </a:lnTo>
                <a:lnTo>
                  <a:pt x="730656" y="926858"/>
                </a:lnTo>
                <a:lnTo>
                  <a:pt x="729348" y="933196"/>
                </a:lnTo>
                <a:lnTo>
                  <a:pt x="730491" y="939050"/>
                </a:lnTo>
                <a:lnTo>
                  <a:pt x="733958" y="944079"/>
                </a:lnTo>
                <a:lnTo>
                  <a:pt x="739622" y="947966"/>
                </a:lnTo>
                <a:lnTo>
                  <a:pt x="746023" y="949960"/>
                </a:lnTo>
                <a:lnTo>
                  <a:pt x="752043" y="949744"/>
                </a:lnTo>
                <a:lnTo>
                  <a:pt x="777786" y="912812"/>
                </a:lnTo>
                <a:lnTo>
                  <a:pt x="779145" y="903871"/>
                </a:lnTo>
                <a:close/>
              </a:path>
              <a:path w="1176654" h="1234439">
                <a:moveTo>
                  <a:pt x="807237" y="797547"/>
                </a:moveTo>
                <a:lnTo>
                  <a:pt x="778294" y="764286"/>
                </a:lnTo>
                <a:lnTo>
                  <a:pt x="771118" y="772121"/>
                </a:lnTo>
                <a:lnTo>
                  <a:pt x="770267" y="787311"/>
                </a:lnTo>
                <a:lnTo>
                  <a:pt x="770496" y="792137"/>
                </a:lnTo>
                <a:lnTo>
                  <a:pt x="770432" y="796937"/>
                </a:lnTo>
                <a:lnTo>
                  <a:pt x="770318" y="802538"/>
                </a:lnTo>
                <a:lnTo>
                  <a:pt x="769759" y="808215"/>
                </a:lnTo>
                <a:lnTo>
                  <a:pt x="771626" y="823226"/>
                </a:lnTo>
                <a:lnTo>
                  <a:pt x="777189" y="829170"/>
                </a:lnTo>
                <a:lnTo>
                  <a:pt x="797229" y="830148"/>
                </a:lnTo>
                <a:lnTo>
                  <a:pt x="804037" y="825182"/>
                </a:lnTo>
                <a:lnTo>
                  <a:pt x="805675" y="814895"/>
                </a:lnTo>
                <a:lnTo>
                  <a:pt x="806767" y="806234"/>
                </a:lnTo>
                <a:lnTo>
                  <a:pt x="807237" y="797547"/>
                </a:lnTo>
                <a:close/>
              </a:path>
              <a:path w="1176654" h="1234439">
                <a:moveTo>
                  <a:pt x="1176172" y="822960"/>
                </a:moveTo>
                <a:lnTo>
                  <a:pt x="1172273" y="773430"/>
                </a:lnTo>
                <a:lnTo>
                  <a:pt x="1163104" y="726440"/>
                </a:lnTo>
                <a:lnTo>
                  <a:pt x="1148257" y="680720"/>
                </a:lnTo>
                <a:lnTo>
                  <a:pt x="1127391" y="637540"/>
                </a:lnTo>
                <a:lnTo>
                  <a:pt x="1100099" y="596900"/>
                </a:lnTo>
                <a:lnTo>
                  <a:pt x="1065110" y="556260"/>
                </a:lnTo>
                <a:lnTo>
                  <a:pt x="1026058" y="521970"/>
                </a:lnTo>
                <a:lnTo>
                  <a:pt x="983373" y="494030"/>
                </a:lnTo>
                <a:lnTo>
                  <a:pt x="937526" y="468630"/>
                </a:lnTo>
                <a:lnTo>
                  <a:pt x="888949" y="448310"/>
                </a:lnTo>
                <a:lnTo>
                  <a:pt x="776478" y="410210"/>
                </a:lnTo>
                <a:lnTo>
                  <a:pt x="739635" y="394970"/>
                </a:lnTo>
                <a:lnTo>
                  <a:pt x="675322" y="364490"/>
                </a:lnTo>
                <a:lnTo>
                  <a:pt x="617677" y="322580"/>
                </a:lnTo>
                <a:lnTo>
                  <a:pt x="586003" y="264160"/>
                </a:lnTo>
                <a:lnTo>
                  <a:pt x="590765" y="233680"/>
                </a:lnTo>
                <a:lnTo>
                  <a:pt x="591502" y="232410"/>
                </a:lnTo>
                <a:lnTo>
                  <a:pt x="609142" y="201930"/>
                </a:lnTo>
                <a:lnTo>
                  <a:pt x="651230" y="158750"/>
                </a:lnTo>
                <a:lnTo>
                  <a:pt x="699820" y="123190"/>
                </a:lnTo>
                <a:lnTo>
                  <a:pt x="759460" y="86360"/>
                </a:lnTo>
                <a:lnTo>
                  <a:pt x="821334" y="54610"/>
                </a:lnTo>
                <a:lnTo>
                  <a:pt x="829284" y="49530"/>
                </a:lnTo>
                <a:lnTo>
                  <a:pt x="835215" y="43180"/>
                </a:lnTo>
                <a:lnTo>
                  <a:pt x="838250" y="36830"/>
                </a:lnTo>
                <a:lnTo>
                  <a:pt x="838847" y="35560"/>
                </a:lnTo>
                <a:lnTo>
                  <a:pt x="839901" y="26670"/>
                </a:lnTo>
                <a:lnTo>
                  <a:pt x="838276" y="17780"/>
                </a:lnTo>
                <a:lnTo>
                  <a:pt x="834377" y="11430"/>
                </a:lnTo>
                <a:lnTo>
                  <a:pt x="828789" y="5080"/>
                </a:lnTo>
                <a:lnTo>
                  <a:pt x="822096" y="0"/>
                </a:lnTo>
                <a:lnTo>
                  <a:pt x="660552" y="0"/>
                </a:lnTo>
                <a:lnTo>
                  <a:pt x="638632" y="7620"/>
                </a:lnTo>
                <a:lnTo>
                  <a:pt x="627659" y="10160"/>
                </a:lnTo>
                <a:lnTo>
                  <a:pt x="571690" y="38100"/>
                </a:lnTo>
                <a:lnTo>
                  <a:pt x="526923" y="62230"/>
                </a:lnTo>
                <a:lnTo>
                  <a:pt x="438975" y="113030"/>
                </a:lnTo>
                <a:lnTo>
                  <a:pt x="395795" y="139700"/>
                </a:lnTo>
                <a:lnTo>
                  <a:pt x="353136" y="167640"/>
                </a:lnTo>
                <a:lnTo>
                  <a:pt x="310984" y="196850"/>
                </a:lnTo>
                <a:lnTo>
                  <a:pt x="274637" y="223520"/>
                </a:lnTo>
                <a:lnTo>
                  <a:pt x="240550" y="252730"/>
                </a:lnTo>
                <a:lnTo>
                  <a:pt x="209308" y="285750"/>
                </a:lnTo>
                <a:lnTo>
                  <a:pt x="181470" y="321310"/>
                </a:lnTo>
                <a:lnTo>
                  <a:pt x="156857" y="365760"/>
                </a:lnTo>
                <a:lnTo>
                  <a:pt x="144526" y="415290"/>
                </a:lnTo>
                <a:lnTo>
                  <a:pt x="145694" y="453390"/>
                </a:lnTo>
                <a:lnTo>
                  <a:pt x="172834" y="518160"/>
                </a:lnTo>
                <a:lnTo>
                  <a:pt x="215531" y="566420"/>
                </a:lnTo>
                <a:lnTo>
                  <a:pt x="257594" y="598170"/>
                </a:lnTo>
                <a:lnTo>
                  <a:pt x="279869" y="612140"/>
                </a:lnTo>
                <a:lnTo>
                  <a:pt x="300253" y="626110"/>
                </a:lnTo>
                <a:lnTo>
                  <a:pt x="337921" y="656590"/>
                </a:lnTo>
                <a:lnTo>
                  <a:pt x="374421" y="701040"/>
                </a:lnTo>
                <a:lnTo>
                  <a:pt x="394398" y="762000"/>
                </a:lnTo>
                <a:lnTo>
                  <a:pt x="392760" y="795020"/>
                </a:lnTo>
                <a:lnTo>
                  <a:pt x="379018" y="839470"/>
                </a:lnTo>
                <a:lnTo>
                  <a:pt x="356120" y="880110"/>
                </a:lnTo>
                <a:lnTo>
                  <a:pt x="323735" y="923290"/>
                </a:lnTo>
                <a:lnTo>
                  <a:pt x="287515" y="962660"/>
                </a:lnTo>
                <a:lnTo>
                  <a:pt x="248323" y="998220"/>
                </a:lnTo>
                <a:lnTo>
                  <a:pt x="207060" y="1032510"/>
                </a:lnTo>
                <a:lnTo>
                  <a:pt x="163360" y="1065530"/>
                </a:lnTo>
                <a:lnTo>
                  <a:pt x="118541" y="1096010"/>
                </a:lnTo>
                <a:lnTo>
                  <a:pt x="72771" y="1126490"/>
                </a:lnTo>
                <a:lnTo>
                  <a:pt x="20167" y="1159510"/>
                </a:lnTo>
                <a:lnTo>
                  <a:pt x="14376" y="1163320"/>
                </a:lnTo>
                <a:lnTo>
                  <a:pt x="9220" y="1168400"/>
                </a:lnTo>
                <a:lnTo>
                  <a:pt x="4991" y="1174750"/>
                </a:lnTo>
                <a:lnTo>
                  <a:pt x="0" y="1195070"/>
                </a:lnTo>
                <a:lnTo>
                  <a:pt x="5499" y="1214120"/>
                </a:lnTo>
                <a:lnTo>
                  <a:pt x="20104" y="1229360"/>
                </a:lnTo>
                <a:lnTo>
                  <a:pt x="42392" y="1234440"/>
                </a:lnTo>
                <a:lnTo>
                  <a:pt x="575754" y="1234440"/>
                </a:lnTo>
                <a:lnTo>
                  <a:pt x="587400" y="1231900"/>
                </a:lnTo>
                <a:lnTo>
                  <a:pt x="592785" y="1226820"/>
                </a:lnTo>
                <a:lnTo>
                  <a:pt x="593153" y="1207770"/>
                </a:lnTo>
                <a:lnTo>
                  <a:pt x="587692" y="1201420"/>
                </a:lnTo>
                <a:lnTo>
                  <a:pt x="583361" y="1200150"/>
                </a:lnTo>
                <a:lnTo>
                  <a:pt x="574687" y="1197610"/>
                </a:lnTo>
                <a:lnTo>
                  <a:pt x="570509" y="1198880"/>
                </a:lnTo>
                <a:lnTo>
                  <a:pt x="175907" y="1198880"/>
                </a:lnTo>
                <a:lnTo>
                  <a:pt x="183553" y="1193800"/>
                </a:lnTo>
                <a:lnTo>
                  <a:pt x="193205" y="1186180"/>
                </a:lnTo>
                <a:lnTo>
                  <a:pt x="231444" y="1159510"/>
                </a:lnTo>
                <a:lnTo>
                  <a:pt x="268871" y="1132840"/>
                </a:lnTo>
                <a:lnTo>
                  <a:pt x="305320" y="1103630"/>
                </a:lnTo>
                <a:lnTo>
                  <a:pt x="340652" y="1073150"/>
                </a:lnTo>
                <a:lnTo>
                  <a:pt x="374688" y="1041400"/>
                </a:lnTo>
                <a:lnTo>
                  <a:pt x="409943" y="1005840"/>
                </a:lnTo>
                <a:lnTo>
                  <a:pt x="442429" y="966470"/>
                </a:lnTo>
                <a:lnTo>
                  <a:pt x="471182" y="925830"/>
                </a:lnTo>
                <a:lnTo>
                  <a:pt x="495261" y="881380"/>
                </a:lnTo>
                <a:lnTo>
                  <a:pt x="512305" y="833120"/>
                </a:lnTo>
                <a:lnTo>
                  <a:pt x="519404" y="787400"/>
                </a:lnTo>
                <a:lnTo>
                  <a:pt x="516636" y="742950"/>
                </a:lnTo>
                <a:lnTo>
                  <a:pt x="504024" y="699770"/>
                </a:lnTo>
                <a:lnTo>
                  <a:pt x="482485" y="660654"/>
                </a:lnTo>
                <a:lnTo>
                  <a:pt x="482485" y="774700"/>
                </a:lnTo>
                <a:lnTo>
                  <a:pt x="478586" y="819150"/>
                </a:lnTo>
                <a:lnTo>
                  <a:pt x="463791" y="864870"/>
                </a:lnTo>
                <a:lnTo>
                  <a:pt x="442150" y="906780"/>
                </a:lnTo>
                <a:lnTo>
                  <a:pt x="415759" y="944880"/>
                </a:lnTo>
                <a:lnTo>
                  <a:pt x="385648" y="980440"/>
                </a:lnTo>
                <a:lnTo>
                  <a:pt x="352831" y="1014730"/>
                </a:lnTo>
                <a:lnTo>
                  <a:pt x="315887" y="1049020"/>
                </a:lnTo>
                <a:lnTo>
                  <a:pt x="277482" y="1080770"/>
                </a:lnTo>
                <a:lnTo>
                  <a:pt x="237820" y="1111250"/>
                </a:lnTo>
                <a:lnTo>
                  <a:pt x="197078" y="1140460"/>
                </a:lnTo>
                <a:lnTo>
                  <a:pt x="155448" y="1168400"/>
                </a:lnTo>
                <a:lnTo>
                  <a:pt x="113106" y="1195070"/>
                </a:lnTo>
                <a:lnTo>
                  <a:pt x="109550" y="1197610"/>
                </a:lnTo>
                <a:lnTo>
                  <a:pt x="105968" y="1198880"/>
                </a:lnTo>
                <a:lnTo>
                  <a:pt x="42265" y="1198880"/>
                </a:lnTo>
                <a:lnTo>
                  <a:pt x="38201" y="1200150"/>
                </a:lnTo>
                <a:lnTo>
                  <a:pt x="34988" y="1191260"/>
                </a:lnTo>
                <a:lnTo>
                  <a:pt x="39382" y="1189990"/>
                </a:lnTo>
                <a:lnTo>
                  <a:pt x="42291" y="1188720"/>
                </a:lnTo>
                <a:lnTo>
                  <a:pt x="59321" y="1177290"/>
                </a:lnTo>
                <a:lnTo>
                  <a:pt x="76377" y="1167130"/>
                </a:lnTo>
                <a:lnTo>
                  <a:pt x="93383" y="1155700"/>
                </a:lnTo>
                <a:lnTo>
                  <a:pt x="155270" y="1115060"/>
                </a:lnTo>
                <a:lnTo>
                  <a:pt x="199351" y="1083310"/>
                </a:lnTo>
                <a:lnTo>
                  <a:pt x="242201" y="1050290"/>
                </a:lnTo>
                <a:lnTo>
                  <a:pt x="283464" y="1016000"/>
                </a:lnTo>
                <a:lnTo>
                  <a:pt x="322795" y="977900"/>
                </a:lnTo>
                <a:lnTo>
                  <a:pt x="367804" y="927100"/>
                </a:lnTo>
                <a:lnTo>
                  <a:pt x="404571" y="869950"/>
                </a:lnTo>
                <a:lnTo>
                  <a:pt x="422363" y="826770"/>
                </a:lnTo>
                <a:lnTo>
                  <a:pt x="430314" y="783590"/>
                </a:lnTo>
                <a:lnTo>
                  <a:pt x="428447" y="742950"/>
                </a:lnTo>
                <a:lnTo>
                  <a:pt x="416801" y="704850"/>
                </a:lnTo>
                <a:lnTo>
                  <a:pt x="395389" y="666750"/>
                </a:lnTo>
                <a:lnTo>
                  <a:pt x="364261" y="631190"/>
                </a:lnTo>
                <a:lnTo>
                  <a:pt x="332155" y="604520"/>
                </a:lnTo>
                <a:lnTo>
                  <a:pt x="297434" y="580390"/>
                </a:lnTo>
                <a:lnTo>
                  <a:pt x="276428" y="567690"/>
                </a:lnTo>
                <a:lnTo>
                  <a:pt x="256120" y="552450"/>
                </a:lnTo>
                <a:lnTo>
                  <a:pt x="236867" y="537210"/>
                </a:lnTo>
                <a:lnTo>
                  <a:pt x="219049" y="519430"/>
                </a:lnTo>
                <a:lnTo>
                  <a:pt x="192620" y="481330"/>
                </a:lnTo>
                <a:lnTo>
                  <a:pt x="180809" y="441960"/>
                </a:lnTo>
                <a:lnTo>
                  <a:pt x="183642" y="400050"/>
                </a:lnTo>
                <a:lnTo>
                  <a:pt x="201142" y="358140"/>
                </a:lnTo>
                <a:lnTo>
                  <a:pt x="205003" y="351790"/>
                </a:lnTo>
                <a:lnTo>
                  <a:pt x="209042" y="344170"/>
                </a:lnTo>
                <a:lnTo>
                  <a:pt x="213537" y="337820"/>
                </a:lnTo>
                <a:lnTo>
                  <a:pt x="218757" y="332740"/>
                </a:lnTo>
                <a:lnTo>
                  <a:pt x="219024" y="331965"/>
                </a:lnTo>
                <a:lnTo>
                  <a:pt x="220306" y="332905"/>
                </a:lnTo>
                <a:lnTo>
                  <a:pt x="221068" y="333489"/>
                </a:lnTo>
                <a:lnTo>
                  <a:pt x="221145" y="332486"/>
                </a:lnTo>
                <a:lnTo>
                  <a:pt x="221500" y="331368"/>
                </a:lnTo>
                <a:lnTo>
                  <a:pt x="221627" y="331470"/>
                </a:lnTo>
                <a:lnTo>
                  <a:pt x="221145" y="332740"/>
                </a:lnTo>
                <a:lnTo>
                  <a:pt x="221068" y="334010"/>
                </a:lnTo>
                <a:lnTo>
                  <a:pt x="209130" y="382270"/>
                </a:lnTo>
                <a:lnTo>
                  <a:pt x="210870" y="426720"/>
                </a:lnTo>
                <a:lnTo>
                  <a:pt x="224726" y="467360"/>
                </a:lnTo>
                <a:lnTo>
                  <a:pt x="249161" y="504190"/>
                </a:lnTo>
                <a:lnTo>
                  <a:pt x="282587" y="538480"/>
                </a:lnTo>
                <a:lnTo>
                  <a:pt x="326580" y="571500"/>
                </a:lnTo>
                <a:lnTo>
                  <a:pt x="365480" y="596900"/>
                </a:lnTo>
                <a:lnTo>
                  <a:pt x="387896" y="613410"/>
                </a:lnTo>
                <a:lnTo>
                  <a:pt x="428777" y="651510"/>
                </a:lnTo>
                <a:lnTo>
                  <a:pt x="457581" y="690880"/>
                </a:lnTo>
                <a:lnTo>
                  <a:pt x="475475" y="731520"/>
                </a:lnTo>
                <a:lnTo>
                  <a:pt x="482485" y="774700"/>
                </a:lnTo>
                <a:lnTo>
                  <a:pt x="482485" y="660654"/>
                </a:lnTo>
                <a:lnTo>
                  <a:pt x="449541" y="619760"/>
                </a:lnTo>
                <a:lnTo>
                  <a:pt x="408597" y="584200"/>
                </a:lnTo>
                <a:lnTo>
                  <a:pt x="363651" y="552450"/>
                </a:lnTo>
                <a:lnTo>
                  <a:pt x="347179" y="542290"/>
                </a:lnTo>
                <a:lnTo>
                  <a:pt x="331101" y="530860"/>
                </a:lnTo>
                <a:lnTo>
                  <a:pt x="300609" y="506730"/>
                </a:lnTo>
                <a:lnTo>
                  <a:pt x="268973" y="469900"/>
                </a:lnTo>
                <a:lnTo>
                  <a:pt x="250621" y="431800"/>
                </a:lnTo>
                <a:lnTo>
                  <a:pt x="245605" y="392430"/>
                </a:lnTo>
                <a:lnTo>
                  <a:pt x="253987" y="350520"/>
                </a:lnTo>
                <a:lnTo>
                  <a:pt x="275818" y="308610"/>
                </a:lnTo>
                <a:lnTo>
                  <a:pt x="318401" y="255270"/>
                </a:lnTo>
                <a:lnTo>
                  <a:pt x="368465" y="210820"/>
                </a:lnTo>
                <a:lnTo>
                  <a:pt x="407543" y="180340"/>
                </a:lnTo>
                <a:lnTo>
                  <a:pt x="447878" y="152400"/>
                </a:lnTo>
                <a:lnTo>
                  <a:pt x="489280" y="127000"/>
                </a:lnTo>
                <a:lnTo>
                  <a:pt x="531571" y="101600"/>
                </a:lnTo>
                <a:lnTo>
                  <a:pt x="574535" y="77470"/>
                </a:lnTo>
                <a:lnTo>
                  <a:pt x="617994" y="54610"/>
                </a:lnTo>
                <a:lnTo>
                  <a:pt x="671499" y="38100"/>
                </a:lnTo>
                <a:lnTo>
                  <a:pt x="699439" y="36830"/>
                </a:lnTo>
                <a:lnTo>
                  <a:pt x="728649" y="36830"/>
                </a:lnTo>
                <a:lnTo>
                  <a:pt x="716495" y="44450"/>
                </a:lnTo>
                <a:lnTo>
                  <a:pt x="690930" y="58420"/>
                </a:lnTo>
                <a:lnTo>
                  <a:pt x="665797" y="73660"/>
                </a:lnTo>
                <a:lnTo>
                  <a:pt x="617385" y="107950"/>
                </a:lnTo>
                <a:lnTo>
                  <a:pt x="587552" y="132080"/>
                </a:lnTo>
                <a:lnTo>
                  <a:pt x="535381" y="186690"/>
                </a:lnTo>
                <a:lnTo>
                  <a:pt x="515277" y="219710"/>
                </a:lnTo>
                <a:lnTo>
                  <a:pt x="499706" y="290830"/>
                </a:lnTo>
                <a:lnTo>
                  <a:pt x="507453" y="325120"/>
                </a:lnTo>
                <a:lnTo>
                  <a:pt x="525500" y="359410"/>
                </a:lnTo>
                <a:lnTo>
                  <a:pt x="550849" y="389890"/>
                </a:lnTo>
                <a:lnTo>
                  <a:pt x="580745" y="414020"/>
                </a:lnTo>
                <a:lnTo>
                  <a:pt x="615543" y="438150"/>
                </a:lnTo>
                <a:lnTo>
                  <a:pt x="651954" y="458470"/>
                </a:lnTo>
                <a:lnTo>
                  <a:pt x="689622" y="476250"/>
                </a:lnTo>
                <a:lnTo>
                  <a:pt x="728218" y="491490"/>
                </a:lnTo>
                <a:lnTo>
                  <a:pt x="765556" y="506730"/>
                </a:lnTo>
                <a:lnTo>
                  <a:pt x="803046" y="519430"/>
                </a:lnTo>
                <a:lnTo>
                  <a:pt x="840092" y="534670"/>
                </a:lnTo>
                <a:lnTo>
                  <a:pt x="876109" y="552450"/>
                </a:lnTo>
                <a:lnTo>
                  <a:pt x="921346" y="580390"/>
                </a:lnTo>
                <a:lnTo>
                  <a:pt x="961174" y="612140"/>
                </a:lnTo>
                <a:lnTo>
                  <a:pt x="994854" y="647700"/>
                </a:lnTo>
                <a:lnTo>
                  <a:pt x="1021638" y="689610"/>
                </a:lnTo>
                <a:lnTo>
                  <a:pt x="1040752" y="736600"/>
                </a:lnTo>
                <a:lnTo>
                  <a:pt x="1051458" y="788670"/>
                </a:lnTo>
                <a:lnTo>
                  <a:pt x="1053604" y="796290"/>
                </a:lnTo>
                <a:lnTo>
                  <a:pt x="1057884" y="802640"/>
                </a:lnTo>
                <a:lnTo>
                  <a:pt x="1063866" y="805180"/>
                </a:lnTo>
                <a:lnTo>
                  <a:pt x="1071079" y="806450"/>
                </a:lnTo>
                <a:lnTo>
                  <a:pt x="1077976" y="803910"/>
                </a:lnTo>
                <a:lnTo>
                  <a:pt x="1083157" y="800100"/>
                </a:lnTo>
                <a:lnTo>
                  <a:pt x="1086370" y="793750"/>
                </a:lnTo>
                <a:lnTo>
                  <a:pt x="1087412" y="786130"/>
                </a:lnTo>
                <a:lnTo>
                  <a:pt x="1087272" y="782320"/>
                </a:lnTo>
                <a:lnTo>
                  <a:pt x="1077645" y="732790"/>
                </a:lnTo>
                <a:lnTo>
                  <a:pt x="1061643" y="688340"/>
                </a:lnTo>
                <a:lnTo>
                  <a:pt x="1038796" y="646430"/>
                </a:lnTo>
                <a:lnTo>
                  <a:pt x="1008900" y="608330"/>
                </a:lnTo>
                <a:lnTo>
                  <a:pt x="967460" y="568960"/>
                </a:lnTo>
                <a:lnTo>
                  <a:pt x="921689" y="535940"/>
                </a:lnTo>
                <a:lnTo>
                  <a:pt x="872286" y="509270"/>
                </a:lnTo>
                <a:lnTo>
                  <a:pt x="819950" y="487680"/>
                </a:lnTo>
                <a:lnTo>
                  <a:pt x="775423" y="471170"/>
                </a:lnTo>
                <a:lnTo>
                  <a:pt x="687692" y="435610"/>
                </a:lnTo>
                <a:lnTo>
                  <a:pt x="645553" y="412750"/>
                </a:lnTo>
                <a:lnTo>
                  <a:pt x="594969" y="379730"/>
                </a:lnTo>
                <a:lnTo>
                  <a:pt x="553262" y="335280"/>
                </a:lnTo>
                <a:lnTo>
                  <a:pt x="535851" y="287020"/>
                </a:lnTo>
                <a:lnTo>
                  <a:pt x="537819" y="262890"/>
                </a:lnTo>
                <a:lnTo>
                  <a:pt x="546760" y="237490"/>
                </a:lnTo>
                <a:lnTo>
                  <a:pt x="547776" y="234950"/>
                </a:lnTo>
                <a:lnTo>
                  <a:pt x="547649" y="232410"/>
                </a:lnTo>
                <a:lnTo>
                  <a:pt x="552475" y="232410"/>
                </a:lnTo>
                <a:lnTo>
                  <a:pt x="550849" y="243840"/>
                </a:lnTo>
                <a:lnTo>
                  <a:pt x="549744" y="254000"/>
                </a:lnTo>
                <a:lnTo>
                  <a:pt x="558457" y="300990"/>
                </a:lnTo>
                <a:lnTo>
                  <a:pt x="587654" y="344170"/>
                </a:lnTo>
                <a:lnTo>
                  <a:pt x="636282" y="382270"/>
                </a:lnTo>
                <a:lnTo>
                  <a:pt x="699389" y="417830"/>
                </a:lnTo>
                <a:lnTo>
                  <a:pt x="806881" y="459740"/>
                </a:lnTo>
                <a:lnTo>
                  <a:pt x="844524" y="471170"/>
                </a:lnTo>
                <a:lnTo>
                  <a:pt x="881849" y="485140"/>
                </a:lnTo>
                <a:lnTo>
                  <a:pt x="930948" y="506730"/>
                </a:lnTo>
                <a:lnTo>
                  <a:pt x="976998" y="532130"/>
                </a:lnTo>
                <a:lnTo>
                  <a:pt x="1019441" y="563880"/>
                </a:lnTo>
                <a:lnTo>
                  <a:pt x="1057656" y="600710"/>
                </a:lnTo>
                <a:lnTo>
                  <a:pt x="1088834" y="642620"/>
                </a:lnTo>
                <a:lnTo>
                  <a:pt x="1112062" y="688340"/>
                </a:lnTo>
                <a:lnTo>
                  <a:pt x="1127899" y="735330"/>
                </a:lnTo>
                <a:lnTo>
                  <a:pt x="1136853" y="784860"/>
                </a:lnTo>
                <a:lnTo>
                  <a:pt x="1139304" y="833120"/>
                </a:lnTo>
                <a:lnTo>
                  <a:pt x="1139367" y="839470"/>
                </a:lnTo>
                <a:lnTo>
                  <a:pt x="1136980" y="887730"/>
                </a:lnTo>
                <a:lnTo>
                  <a:pt x="1130338" y="937260"/>
                </a:lnTo>
                <a:lnTo>
                  <a:pt x="1120000" y="986790"/>
                </a:lnTo>
                <a:lnTo>
                  <a:pt x="1106335" y="1035050"/>
                </a:lnTo>
                <a:lnTo>
                  <a:pt x="1089748" y="1082040"/>
                </a:lnTo>
                <a:lnTo>
                  <a:pt x="1070648" y="1129030"/>
                </a:lnTo>
                <a:lnTo>
                  <a:pt x="1049426" y="1174750"/>
                </a:lnTo>
                <a:lnTo>
                  <a:pt x="1005522" y="1198880"/>
                </a:lnTo>
                <a:lnTo>
                  <a:pt x="953122" y="1198880"/>
                </a:lnTo>
                <a:lnTo>
                  <a:pt x="979614" y="1155700"/>
                </a:lnTo>
                <a:lnTo>
                  <a:pt x="1003858" y="1113790"/>
                </a:lnTo>
                <a:lnTo>
                  <a:pt x="1025753" y="1070610"/>
                </a:lnTo>
                <a:lnTo>
                  <a:pt x="1045171" y="1026160"/>
                </a:lnTo>
                <a:lnTo>
                  <a:pt x="1058710" y="989330"/>
                </a:lnTo>
                <a:lnTo>
                  <a:pt x="1079309" y="915670"/>
                </a:lnTo>
                <a:lnTo>
                  <a:pt x="1085570" y="877570"/>
                </a:lnTo>
                <a:lnTo>
                  <a:pt x="1085151" y="868680"/>
                </a:lnTo>
                <a:lnTo>
                  <a:pt x="1081709" y="861060"/>
                </a:lnTo>
                <a:lnTo>
                  <a:pt x="1075715" y="855980"/>
                </a:lnTo>
                <a:lnTo>
                  <a:pt x="1067689" y="854710"/>
                </a:lnTo>
                <a:lnTo>
                  <a:pt x="1056830" y="855980"/>
                </a:lnTo>
                <a:lnTo>
                  <a:pt x="1051369" y="862330"/>
                </a:lnTo>
                <a:lnTo>
                  <a:pt x="1047991" y="886460"/>
                </a:lnTo>
                <a:lnTo>
                  <a:pt x="1045679" y="899160"/>
                </a:lnTo>
                <a:lnTo>
                  <a:pt x="1025918" y="972820"/>
                </a:lnTo>
                <a:lnTo>
                  <a:pt x="1008595" y="1019810"/>
                </a:lnTo>
                <a:lnTo>
                  <a:pt x="988326" y="1064260"/>
                </a:lnTo>
                <a:lnTo>
                  <a:pt x="965492" y="1108710"/>
                </a:lnTo>
                <a:lnTo>
                  <a:pt x="940422" y="1150620"/>
                </a:lnTo>
                <a:lnTo>
                  <a:pt x="913472" y="1192530"/>
                </a:lnTo>
                <a:lnTo>
                  <a:pt x="909751" y="1198880"/>
                </a:lnTo>
                <a:lnTo>
                  <a:pt x="661517" y="1198880"/>
                </a:lnTo>
                <a:lnTo>
                  <a:pt x="652081" y="1200150"/>
                </a:lnTo>
                <a:lnTo>
                  <a:pt x="645210" y="1205230"/>
                </a:lnTo>
                <a:lnTo>
                  <a:pt x="641616" y="1212850"/>
                </a:lnTo>
                <a:lnTo>
                  <a:pt x="642035" y="1220470"/>
                </a:lnTo>
                <a:lnTo>
                  <a:pt x="645477" y="1228090"/>
                </a:lnTo>
                <a:lnTo>
                  <a:pt x="650570" y="1231900"/>
                </a:lnTo>
                <a:lnTo>
                  <a:pt x="657047" y="1234440"/>
                </a:lnTo>
                <a:lnTo>
                  <a:pt x="1006995" y="1234440"/>
                </a:lnTo>
                <a:lnTo>
                  <a:pt x="1053630" y="1221740"/>
                </a:lnTo>
                <a:lnTo>
                  <a:pt x="1084440" y="1186180"/>
                </a:lnTo>
                <a:lnTo>
                  <a:pt x="1101801" y="1148080"/>
                </a:lnTo>
                <a:lnTo>
                  <a:pt x="1117841" y="1109980"/>
                </a:lnTo>
                <a:lnTo>
                  <a:pt x="1135049" y="1062990"/>
                </a:lnTo>
                <a:lnTo>
                  <a:pt x="1149819" y="1017270"/>
                </a:lnTo>
                <a:lnTo>
                  <a:pt x="1161745" y="969010"/>
                </a:lnTo>
                <a:lnTo>
                  <a:pt x="1170393" y="920750"/>
                </a:lnTo>
                <a:lnTo>
                  <a:pt x="1175346" y="872490"/>
                </a:lnTo>
                <a:lnTo>
                  <a:pt x="1176172" y="822960"/>
                </a:lnTo>
                <a:close/>
              </a:path>
            </a:pathLst>
          </a:custGeom>
          <a:solidFill>
            <a:srgbClr val="C9D4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121516" y="2017552"/>
            <a:ext cx="1969770" cy="17983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10555"/>
              </a:lnSpc>
              <a:spcBef>
                <a:spcPts val="90"/>
              </a:spcBef>
            </a:pPr>
            <a:r>
              <a:rPr sz="9250" b="1" spc="-1225" dirty="0">
                <a:solidFill>
                  <a:srgbClr val="C9D41E"/>
                </a:solidFill>
                <a:latin typeface="Trebuchet MS"/>
                <a:cs typeface="Trebuchet MS"/>
              </a:rPr>
              <a:t>1</a:t>
            </a:r>
            <a:r>
              <a:rPr sz="9250" b="1" spc="-960" dirty="0">
                <a:solidFill>
                  <a:srgbClr val="C9D41E"/>
                </a:solidFill>
                <a:latin typeface="Trebuchet MS"/>
                <a:cs typeface="Trebuchet MS"/>
              </a:rPr>
              <a:t> </a:t>
            </a:r>
            <a:r>
              <a:rPr sz="4950" b="1" spc="-505" dirty="0">
                <a:solidFill>
                  <a:srgbClr val="C9D41E"/>
                </a:solidFill>
                <a:latin typeface="Trebuchet MS"/>
                <a:cs typeface="Trebuchet MS"/>
              </a:rPr>
              <a:t>km</a:t>
            </a:r>
            <a:endParaRPr sz="4950">
              <a:latin typeface="Trebuchet MS"/>
              <a:cs typeface="Trebuchet MS"/>
            </a:endParaRPr>
          </a:p>
          <a:p>
            <a:pPr algn="ctr">
              <a:lnSpc>
                <a:spcPts val="3415"/>
              </a:lnSpc>
            </a:pPr>
            <a:r>
              <a:rPr sz="3300" spc="114" dirty="0">
                <a:solidFill>
                  <a:srgbClr val="FFFFFF"/>
                </a:solidFill>
                <a:latin typeface="Arial MT"/>
                <a:cs typeface="Arial MT"/>
              </a:rPr>
              <a:t>Ciclorruta</a:t>
            </a:r>
            <a:endParaRPr sz="3300">
              <a:latin typeface="Arial MT"/>
              <a:cs typeface="Arial MT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492819" y="812047"/>
            <a:ext cx="1226820" cy="1226820"/>
          </a:xfrm>
          <a:custGeom>
            <a:avLst/>
            <a:gdLst/>
            <a:ahLst/>
            <a:cxnLst/>
            <a:rect l="l" t="t" r="r" b="b"/>
            <a:pathLst>
              <a:path w="1226820" h="1226820">
                <a:moveTo>
                  <a:pt x="579132" y="193014"/>
                </a:moveTo>
                <a:lnTo>
                  <a:pt x="575830" y="178993"/>
                </a:lnTo>
                <a:lnTo>
                  <a:pt x="571334" y="159867"/>
                </a:lnTo>
                <a:lnTo>
                  <a:pt x="559841" y="143040"/>
                </a:lnTo>
                <a:lnTo>
                  <a:pt x="552513" y="132334"/>
                </a:lnTo>
                <a:lnTo>
                  <a:pt x="538759" y="122986"/>
                </a:lnTo>
                <a:lnTo>
                  <a:pt x="538759" y="178930"/>
                </a:lnTo>
                <a:lnTo>
                  <a:pt x="432600" y="178993"/>
                </a:lnTo>
                <a:lnTo>
                  <a:pt x="327190" y="178752"/>
                </a:lnTo>
                <a:lnTo>
                  <a:pt x="294386" y="155206"/>
                </a:lnTo>
                <a:lnTo>
                  <a:pt x="291985" y="144894"/>
                </a:lnTo>
                <a:lnTo>
                  <a:pt x="292595" y="135128"/>
                </a:lnTo>
                <a:lnTo>
                  <a:pt x="321157" y="107403"/>
                </a:lnTo>
                <a:lnTo>
                  <a:pt x="331470" y="107124"/>
                </a:lnTo>
                <a:lnTo>
                  <a:pt x="342265" y="110210"/>
                </a:lnTo>
                <a:lnTo>
                  <a:pt x="357238" y="116954"/>
                </a:lnTo>
                <a:lnTo>
                  <a:pt x="387032" y="130784"/>
                </a:lnTo>
                <a:lnTo>
                  <a:pt x="402069" y="137363"/>
                </a:lnTo>
                <a:lnTo>
                  <a:pt x="443115" y="143103"/>
                </a:lnTo>
                <a:lnTo>
                  <a:pt x="479374" y="143090"/>
                </a:lnTo>
                <a:lnTo>
                  <a:pt x="490677" y="143192"/>
                </a:lnTo>
                <a:lnTo>
                  <a:pt x="506882" y="145961"/>
                </a:lnTo>
                <a:lnTo>
                  <a:pt x="520763" y="153174"/>
                </a:lnTo>
                <a:lnTo>
                  <a:pt x="531622" y="164338"/>
                </a:lnTo>
                <a:lnTo>
                  <a:pt x="538759" y="178930"/>
                </a:lnTo>
                <a:lnTo>
                  <a:pt x="538759" y="122986"/>
                </a:lnTo>
                <a:lnTo>
                  <a:pt x="525373" y="113868"/>
                </a:lnTo>
                <a:lnTo>
                  <a:pt x="492582" y="107899"/>
                </a:lnTo>
                <a:lnTo>
                  <a:pt x="457009" y="107467"/>
                </a:lnTo>
                <a:lnTo>
                  <a:pt x="454533" y="107124"/>
                </a:lnTo>
                <a:lnTo>
                  <a:pt x="422744" y="102730"/>
                </a:lnTo>
                <a:lnTo>
                  <a:pt x="389661" y="93129"/>
                </a:lnTo>
                <a:lnTo>
                  <a:pt x="357606" y="78041"/>
                </a:lnTo>
                <a:lnTo>
                  <a:pt x="345109" y="72809"/>
                </a:lnTo>
                <a:lnTo>
                  <a:pt x="332079" y="70764"/>
                </a:lnTo>
                <a:lnTo>
                  <a:pt x="318731" y="71551"/>
                </a:lnTo>
                <a:lnTo>
                  <a:pt x="305320" y="74841"/>
                </a:lnTo>
                <a:lnTo>
                  <a:pt x="283057" y="86880"/>
                </a:lnTo>
                <a:lnTo>
                  <a:pt x="266750" y="105295"/>
                </a:lnTo>
                <a:lnTo>
                  <a:pt x="257581" y="128181"/>
                </a:lnTo>
                <a:lnTo>
                  <a:pt x="256717" y="153581"/>
                </a:lnTo>
                <a:lnTo>
                  <a:pt x="264642" y="177368"/>
                </a:lnTo>
                <a:lnTo>
                  <a:pt x="301117" y="209638"/>
                </a:lnTo>
                <a:lnTo>
                  <a:pt x="354888" y="214998"/>
                </a:lnTo>
                <a:lnTo>
                  <a:pt x="383616" y="215023"/>
                </a:lnTo>
                <a:lnTo>
                  <a:pt x="466547" y="214947"/>
                </a:lnTo>
                <a:lnTo>
                  <a:pt x="499097" y="214960"/>
                </a:lnTo>
                <a:lnTo>
                  <a:pt x="557149" y="214871"/>
                </a:lnTo>
                <a:lnTo>
                  <a:pt x="578078" y="202425"/>
                </a:lnTo>
                <a:lnTo>
                  <a:pt x="579132" y="193014"/>
                </a:lnTo>
                <a:close/>
              </a:path>
              <a:path w="1226820" h="1226820">
                <a:moveTo>
                  <a:pt x="731621" y="993216"/>
                </a:moveTo>
                <a:lnTo>
                  <a:pt x="720966" y="993203"/>
                </a:lnTo>
                <a:lnTo>
                  <a:pt x="648538" y="993216"/>
                </a:lnTo>
                <a:lnTo>
                  <a:pt x="731621" y="993216"/>
                </a:lnTo>
                <a:close/>
              </a:path>
              <a:path w="1226820" h="1226820">
                <a:moveTo>
                  <a:pt x="781710" y="1063828"/>
                </a:moveTo>
                <a:lnTo>
                  <a:pt x="781659" y="1017943"/>
                </a:lnTo>
                <a:lnTo>
                  <a:pt x="756869" y="993241"/>
                </a:lnTo>
                <a:lnTo>
                  <a:pt x="745223" y="993241"/>
                </a:lnTo>
                <a:lnTo>
                  <a:pt x="745223" y="1029931"/>
                </a:lnTo>
                <a:lnTo>
                  <a:pt x="745223" y="1063828"/>
                </a:lnTo>
                <a:lnTo>
                  <a:pt x="481914" y="1063828"/>
                </a:lnTo>
                <a:lnTo>
                  <a:pt x="481914" y="1029931"/>
                </a:lnTo>
                <a:lnTo>
                  <a:pt x="745223" y="1029931"/>
                </a:lnTo>
                <a:lnTo>
                  <a:pt x="745223" y="993241"/>
                </a:lnTo>
                <a:lnTo>
                  <a:pt x="648538" y="993216"/>
                </a:lnTo>
                <a:lnTo>
                  <a:pt x="636727" y="993216"/>
                </a:lnTo>
                <a:lnTo>
                  <a:pt x="613244" y="993216"/>
                </a:lnTo>
                <a:lnTo>
                  <a:pt x="540219" y="993190"/>
                </a:lnTo>
                <a:lnTo>
                  <a:pt x="467207" y="993267"/>
                </a:lnTo>
                <a:lnTo>
                  <a:pt x="445338" y="1014831"/>
                </a:lnTo>
                <a:lnTo>
                  <a:pt x="445338" y="1078280"/>
                </a:lnTo>
                <a:lnTo>
                  <a:pt x="565035" y="1100836"/>
                </a:lnTo>
                <a:lnTo>
                  <a:pt x="759739" y="1100747"/>
                </a:lnTo>
                <a:lnTo>
                  <a:pt x="769810" y="1099540"/>
                </a:lnTo>
                <a:lnTo>
                  <a:pt x="776566" y="1095717"/>
                </a:lnTo>
                <a:lnTo>
                  <a:pt x="780376" y="1088974"/>
                </a:lnTo>
                <a:lnTo>
                  <a:pt x="781621" y="1079004"/>
                </a:lnTo>
                <a:lnTo>
                  <a:pt x="781710" y="1063828"/>
                </a:lnTo>
                <a:close/>
              </a:path>
              <a:path w="1226820" h="1226820">
                <a:moveTo>
                  <a:pt x="1225105" y="600710"/>
                </a:moveTo>
                <a:lnTo>
                  <a:pt x="1225067" y="554990"/>
                </a:lnTo>
                <a:lnTo>
                  <a:pt x="1216914" y="509270"/>
                </a:lnTo>
                <a:lnTo>
                  <a:pt x="1201318" y="467360"/>
                </a:lnTo>
                <a:lnTo>
                  <a:pt x="1179106" y="430530"/>
                </a:lnTo>
                <a:lnTo>
                  <a:pt x="1151115" y="397510"/>
                </a:lnTo>
                <a:lnTo>
                  <a:pt x="1118171" y="369570"/>
                </a:lnTo>
                <a:lnTo>
                  <a:pt x="1083284" y="349250"/>
                </a:lnTo>
                <a:lnTo>
                  <a:pt x="1081112" y="347980"/>
                </a:lnTo>
                <a:lnTo>
                  <a:pt x="1040752" y="332740"/>
                </a:lnTo>
                <a:lnTo>
                  <a:pt x="997953" y="325120"/>
                </a:lnTo>
                <a:lnTo>
                  <a:pt x="953516" y="325120"/>
                </a:lnTo>
                <a:lnTo>
                  <a:pt x="908291" y="332740"/>
                </a:lnTo>
                <a:lnTo>
                  <a:pt x="871982" y="344170"/>
                </a:lnTo>
                <a:lnTo>
                  <a:pt x="859777" y="349250"/>
                </a:lnTo>
                <a:lnTo>
                  <a:pt x="833920" y="304800"/>
                </a:lnTo>
                <a:lnTo>
                  <a:pt x="824306" y="288290"/>
                </a:lnTo>
                <a:lnTo>
                  <a:pt x="760996" y="179451"/>
                </a:lnTo>
                <a:lnTo>
                  <a:pt x="760996" y="288290"/>
                </a:lnTo>
                <a:lnTo>
                  <a:pt x="613460" y="542290"/>
                </a:lnTo>
                <a:lnTo>
                  <a:pt x="581583" y="487819"/>
                </a:lnTo>
                <a:lnTo>
                  <a:pt x="581583" y="558800"/>
                </a:lnTo>
                <a:lnTo>
                  <a:pt x="507809" y="558800"/>
                </a:lnTo>
                <a:lnTo>
                  <a:pt x="499630" y="513080"/>
                </a:lnTo>
                <a:lnTo>
                  <a:pt x="484479" y="471170"/>
                </a:lnTo>
                <a:lnTo>
                  <a:pt x="471309" y="448500"/>
                </a:lnTo>
                <a:lnTo>
                  <a:pt x="471309" y="557530"/>
                </a:lnTo>
                <a:lnTo>
                  <a:pt x="469176" y="558800"/>
                </a:lnTo>
                <a:lnTo>
                  <a:pt x="468858" y="560070"/>
                </a:lnTo>
                <a:lnTo>
                  <a:pt x="450850" y="561340"/>
                </a:lnTo>
                <a:lnTo>
                  <a:pt x="441083" y="558800"/>
                </a:lnTo>
                <a:lnTo>
                  <a:pt x="435584" y="549910"/>
                </a:lnTo>
                <a:lnTo>
                  <a:pt x="430771" y="533400"/>
                </a:lnTo>
                <a:lnTo>
                  <a:pt x="421665" y="506730"/>
                </a:lnTo>
                <a:lnTo>
                  <a:pt x="408876" y="481330"/>
                </a:lnTo>
                <a:lnTo>
                  <a:pt x="398945" y="468299"/>
                </a:lnTo>
                <a:lnTo>
                  <a:pt x="398945" y="558800"/>
                </a:lnTo>
                <a:lnTo>
                  <a:pt x="396570" y="558800"/>
                </a:lnTo>
                <a:lnTo>
                  <a:pt x="396570" y="595630"/>
                </a:lnTo>
                <a:lnTo>
                  <a:pt x="392074" y="628650"/>
                </a:lnTo>
                <a:lnTo>
                  <a:pt x="372732" y="662940"/>
                </a:lnTo>
                <a:lnTo>
                  <a:pt x="342912" y="693420"/>
                </a:lnTo>
                <a:lnTo>
                  <a:pt x="306959" y="713740"/>
                </a:lnTo>
                <a:lnTo>
                  <a:pt x="257797" y="723900"/>
                </a:lnTo>
                <a:lnTo>
                  <a:pt x="209473" y="716280"/>
                </a:lnTo>
                <a:lnTo>
                  <a:pt x="166192" y="694690"/>
                </a:lnTo>
                <a:lnTo>
                  <a:pt x="132143" y="657860"/>
                </a:lnTo>
                <a:lnTo>
                  <a:pt x="112344" y="612140"/>
                </a:lnTo>
                <a:lnTo>
                  <a:pt x="109016" y="563880"/>
                </a:lnTo>
                <a:lnTo>
                  <a:pt x="121716" y="516890"/>
                </a:lnTo>
                <a:lnTo>
                  <a:pt x="150063" y="476250"/>
                </a:lnTo>
                <a:lnTo>
                  <a:pt x="188493" y="447040"/>
                </a:lnTo>
                <a:lnTo>
                  <a:pt x="231457" y="433070"/>
                </a:lnTo>
                <a:lnTo>
                  <a:pt x="273913" y="433070"/>
                </a:lnTo>
                <a:lnTo>
                  <a:pt x="310857" y="444500"/>
                </a:lnTo>
                <a:lnTo>
                  <a:pt x="243027" y="561340"/>
                </a:lnTo>
                <a:lnTo>
                  <a:pt x="237223" y="576580"/>
                </a:lnTo>
                <a:lnTo>
                  <a:pt x="238683" y="586740"/>
                </a:lnTo>
                <a:lnTo>
                  <a:pt x="247243" y="593090"/>
                </a:lnTo>
                <a:lnTo>
                  <a:pt x="262737" y="595630"/>
                </a:lnTo>
                <a:lnTo>
                  <a:pt x="396570" y="595630"/>
                </a:lnTo>
                <a:lnTo>
                  <a:pt x="396570" y="558800"/>
                </a:lnTo>
                <a:lnTo>
                  <a:pt x="286219" y="558800"/>
                </a:lnTo>
                <a:lnTo>
                  <a:pt x="342493" y="462280"/>
                </a:lnTo>
                <a:lnTo>
                  <a:pt x="363982" y="481330"/>
                </a:lnTo>
                <a:lnTo>
                  <a:pt x="380517" y="504190"/>
                </a:lnTo>
                <a:lnTo>
                  <a:pt x="392150" y="529590"/>
                </a:lnTo>
                <a:lnTo>
                  <a:pt x="398945" y="558800"/>
                </a:lnTo>
                <a:lnTo>
                  <a:pt x="398945" y="468299"/>
                </a:lnTo>
                <a:lnTo>
                  <a:pt x="394360" y="462280"/>
                </a:lnTo>
                <a:lnTo>
                  <a:pt x="392430" y="459740"/>
                </a:lnTo>
                <a:lnTo>
                  <a:pt x="372300" y="439420"/>
                </a:lnTo>
                <a:lnTo>
                  <a:pt x="368719" y="436880"/>
                </a:lnTo>
                <a:lnTo>
                  <a:pt x="365036" y="433070"/>
                </a:lnTo>
                <a:lnTo>
                  <a:pt x="360934" y="430530"/>
                </a:lnTo>
                <a:lnTo>
                  <a:pt x="371716" y="411480"/>
                </a:lnTo>
                <a:lnTo>
                  <a:pt x="378904" y="398780"/>
                </a:lnTo>
                <a:lnTo>
                  <a:pt x="415353" y="431800"/>
                </a:lnTo>
                <a:lnTo>
                  <a:pt x="442849" y="468630"/>
                </a:lnTo>
                <a:lnTo>
                  <a:pt x="461492" y="510540"/>
                </a:lnTo>
                <a:lnTo>
                  <a:pt x="471309" y="557530"/>
                </a:lnTo>
                <a:lnTo>
                  <a:pt x="471309" y="448500"/>
                </a:lnTo>
                <a:lnTo>
                  <a:pt x="462356" y="433070"/>
                </a:lnTo>
                <a:lnTo>
                  <a:pt x="433222" y="398780"/>
                </a:lnTo>
                <a:lnTo>
                  <a:pt x="397090" y="368300"/>
                </a:lnTo>
                <a:lnTo>
                  <a:pt x="401447" y="360680"/>
                </a:lnTo>
                <a:lnTo>
                  <a:pt x="407987" y="349250"/>
                </a:lnTo>
                <a:lnTo>
                  <a:pt x="433412" y="304800"/>
                </a:lnTo>
                <a:lnTo>
                  <a:pt x="581583" y="558800"/>
                </a:lnTo>
                <a:lnTo>
                  <a:pt x="581583" y="487819"/>
                </a:lnTo>
                <a:lnTo>
                  <a:pt x="474497" y="304800"/>
                </a:lnTo>
                <a:lnTo>
                  <a:pt x="464845" y="288290"/>
                </a:lnTo>
                <a:lnTo>
                  <a:pt x="760996" y="288290"/>
                </a:lnTo>
                <a:lnTo>
                  <a:pt x="760996" y="179451"/>
                </a:lnTo>
                <a:lnTo>
                  <a:pt x="748957" y="158750"/>
                </a:lnTo>
                <a:lnTo>
                  <a:pt x="693699" y="64770"/>
                </a:lnTo>
                <a:lnTo>
                  <a:pt x="690245" y="53340"/>
                </a:lnTo>
                <a:lnTo>
                  <a:pt x="692378" y="44450"/>
                </a:lnTo>
                <a:lnTo>
                  <a:pt x="699401" y="38100"/>
                </a:lnTo>
                <a:lnTo>
                  <a:pt x="710577" y="35560"/>
                </a:lnTo>
                <a:lnTo>
                  <a:pt x="824407" y="35560"/>
                </a:lnTo>
                <a:lnTo>
                  <a:pt x="833869" y="36830"/>
                </a:lnTo>
                <a:lnTo>
                  <a:pt x="840790" y="40640"/>
                </a:lnTo>
                <a:lnTo>
                  <a:pt x="845070" y="45720"/>
                </a:lnTo>
                <a:lnTo>
                  <a:pt x="846556" y="53340"/>
                </a:lnTo>
                <a:lnTo>
                  <a:pt x="845134" y="60960"/>
                </a:lnTo>
                <a:lnTo>
                  <a:pt x="840892" y="67310"/>
                </a:lnTo>
                <a:lnTo>
                  <a:pt x="833996" y="71120"/>
                </a:lnTo>
                <a:lnTo>
                  <a:pt x="824636" y="72390"/>
                </a:lnTo>
                <a:lnTo>
                  <a:pt x="773125" y="72390"/>
                </a:lnTo>
                <a:lnTo>
                  <a:pt x="764857" y="73660"/>
                </a:lnTo>
                <a:lnTo>
                  <a:pt x="758507" y="76200"/>
                </a:lnTo>
                <a:lnTo>
                  <a:pt x="754367" y="82550"/>
                </a:lnTo>
                <a:lnTo>
                  <a:pt x="752767" y="88900"/>
                </a:lnTo>
                <a:lnTo>
                  <a:pt x="754011" y="96520"/>
                </a:lnTo>
                <a:lnTo>
                  <a:pt x="757923" y="101600"/>
                </a:lnTo>
                <a:lnTo>
                  <a:pt x="764108" y="106680"/>
                </a:lnTo>
                <a:lnTo>
                  <a:pt x="772147" y="107950"/>
                </a:lnTo>
                <a:lnTo>
                  <a:pt x="832040" y="107950"/>
                </a:lnTo>
                <a:lnTo>
                  <a:pt x="875576" y="81280"/>
                </a:lnTo>
                <a:lnTo>
                  <a:pt x="882116" y="45720"/>
                </a:lnTo>
                <a:lnTo>
                  <a:pt x="878738" y="35560"/>
                </a:lnTo>
                <a:lnTo>
                  <a:pt x="876630" y="29210"/>
                </a:lnTo>
                <a:lnTo>
                  <a:pt x="865886" y="15240"/>
                </a:lnTo>
                <a:lnTo>
                  <a:pt x="850506" y="5080"/>
                </a:lnTo>
                <a:lnTo>
                  <a:pt x="847331" y="2540"/>
                </a:lnTo>
                <a:lnTo>
                  <a:pt x="841146" y="0"/>
                </a:lnTo>
                <a:lnTo>
                  <a:pt x="697357" y="0"/>
                </a:lnTo>
                <a:lnTo>
                  <a:pt x="658736" y="31750"/>
                </a:lnTo>
                <a:lnTo>
                  <a:pt x="654202" y="48260"/>
                </a:lnTo>
                <a:lnTo>
                  <a:pt x="655662" y="64770"/>
                </a:lnTo>
                <a:lnTo>
                  <a:pt x="663079" y="82550"/>
                </a:lnTo>
                <a:lnTo>
                  <a:pt x="708202" y="161290"/>
                </a:lnTo>
                <a:lnTo>
                  <a:pt x="755611" y="242570"/>
                </a:lnTo>
                <a:lnTo>
                  <a:pt x="757580" y="246380"/>
                </a:lnTo>
                <a:lnTo>
                  <a:pt x="760666" y="251460"/>
                </a:lnTo>
                <a:lnTo>
                  <a:pt x="432841" y="251460"/>
                </a:lnTo>
                <a:lnTo>
                  <a:pt x="425119" y="255270"/>
                </a:lnTo>
                <a:lnTo>
                  <a:pt x="418719" y="260350"/>
                </a:lnTo>
                <a:lnTo>
                  <a:pt x="413321" y="267970"/>
                </a:lnTo>
                <a:lnTo>
                  <a:pt x="401789" y="288290"/>
                </a:lnTo>
                <a:lnTo>
                  <a:pt x="389953" y="308610"/>
                </a:lnTo>
                <a:lnTo>
                  <a:pt x="365899" y="349250"/>
                </a:lnTo>
                <a:lnTo>
                  <a:pt x="344220" y="340360"/>
                </a:lnTo>
                <a:lnTo>
                  <a:pt x="322237" y="334010"/>
                </a:lnTo>
                <a:lnTo>
                  <a:pt x="299847" y="328930"/>
                </a:lnTo>
                <a:lnTo>
                  <a:pt x="276974" y="325120"/>
                </a:lnTo>
                <a:lnTo>
                  <a:pt x="230987" y="325120"/>
                </a:lnTo>
                <a:lnTo>
                  <a:pt x="186499" y="332740"/>
                </a:lnTo>
                <a:lnTo>
                  <a:pt x="144513" y="349250"/>
                </a:lnTo>
                <a:lnTo>
                  <a:pt x="106032" y="372110"/>
                </a:lnTo>
                <a:lnTo>
                  <a:pt x="72072" y="401320"/>
                </a:lnTo>
                <a:lnTo>
                  <a:pt x="43637" y="436880"/>
                </a:lnTo>
                <a:lnTo>
                  <a:pt x="21742" y="476250"/>
                </a:lnTo>
                <a:lnTo>
                  <a:pt x="7404" y="519430"/>
                </a:lnTo>
                <a:lnTo>
                  <a:pt x="12" y="561340"/>
                </a:lnTo>
                <a:lnTo>
                  <a:pt x="12" y="594360"/>
                </a:lnTo>
                <a:lnTo>
                  <a:pt x="723" y="598170"/>
                </a:lnTo>
                <a:lnTo>
                  <a:pt x="1778" y="600710"/>
                </a:lnTo>
                <a:lnTo>
                  <a:pt x="2120" y="604520"/>
                </a:lnTo>
                <a:lnTo>
                  <a:pt x="12280" y="654050"/>
                </a:lnTo>
                <a:lnTo>
                  <a:pt x="32550" y="701040"/>
                </a:lnTo>
                <a:lnTo>
                  <a:pt x="36614" y="707390"/>
                </a:lnTo>
                <a:lnTo>
                  <a:pt x="40894" y="715010"/>
                </a:lnTo>
                <a:lnTo>
                  <a:pt x="45415" y="721360"/>
                </a:lnTo>
                <a:lnTo>
                  <a:pt x="50190" y="727710"/>
                </a:lnTo>
                <a:lnTo>
                  <a:pt x="55638" y="732790"/>
                </a:lnTo>
                <a:lnTo>
                  <a:pt x="61912" y="735330"/>
                </a:lnTo>
                <a:lnTo>
                  <a:pt x="68402" y="735330"/>
                </a:lnTo>
                <a:lnTo>
                  <a:pt x="74574" y="731520"/>
                </a:lnTo>
                <a:lnTo>
                  <a:pt x="79375" y="726440"/>
                </a:lnTo>
                <a:lnTo>
                  <a:pt x="81737" y="721360"/>
                </a:lnTo>
                <a:lnTo>
                  <a:pt x="81699" y="715010"/>
                </a:lnTo>
                <a:lnTo>
                  <a:pt x="79311" y="708660"/>
                </a:lnTo>
                <a:lnTo>
                  <a:pt x="77089" y="703580"/>
                </a:lnTo>
                <a:lnTo>
                  <a:pt x="74117" y="699770"/>
                </a:lnTo>
                <a:lnTo>
                  <a:pt x="71539" y="695960"/>
                </a:lnTo>
                <a:lnTo>
                  <a:pt x="52514" y="660400"/>
                </a:lnTo>
                <a:lnTo>
                  <a:pt x="40652" y="622300"/>
                </a:lnTo>
                <a:lnTo>
                  <a:pt x="36245" y="582930"/>
                </a:lnTo>
                <a:lnTo>
                  <a:pt x="39573" y="542290"/>
                </a:lnTo>
                <a:lnTo>
                  <a:pt x="53530" y="494030"/>
                </a:lnTo>
                <a:lnTo>
                  <a:pt x="76479" y="452120"/>
                </a:lnTo>
                <a:lnTo>
                  <a:pt x="107251" y="416560"/>
                </a:lnTo>
                <a:lnTo>
                  <a:pt x="144678" y="389890"/>
                </a:lnTo>
                <a:lnTo>
                  <a:pt x="187553" y="370840"/>
                </a:lnTo>
                <a:lnTo>
                  <a:pt x="234721" y="360680"/>
                </a:lnTo>
                <a:lnTo>
                  <a:pt x="284988" y="361950"/>
                </a:lnTo>
                <a:lnTo>
                  <a:pt x="301129" y="364490"/>
                </a:lnTo>
                <a:lnTo>
                  <a:pt x="316953" y="368300"/>
                </a:lnTo>
                <a:lnTo>
                  <a:pt x="332447" y="374650"/>
                </a:lnTo>
                <a:lnTo>
                  <a:pt x="347560" y="381000"/>
                </a:lnTo>
                <a:lnTo>
                  <a:pt x="329641" y="411480"/>
                </a:lnTo>
                <a:lnTo>
                  <a:pt x="283413" y="398780"/>
                </a:lnTo>
                <a:lnTo>
                  <a:pt x="238772" y="396240"/>
                </a:lnTo>
                <a:lnTo>
                  <a:pt x="196964" y="405130"/>
                </a:lnTo>
                <a:lnTo>
                  <a:pt x="159207" y="422910"/>
                </a:lnTo>
                <a:lnTo>
                  <a:pt x="126758" y="448310"/>
                </a:lnTo>
                <a:lnTo>
                  <a:pt x="100850" y="480060"/>
                </a:lnTo>
                <a:lnTo>
                  <a:pt x="82702" y="516890"/>
                </a:lnTo>
                <a:lnTo>
                  <a:pt x="72821" y="565150"/>
                </a:lnTo>
                <a:lnTo>
                  <a:pt x="75857" y="612140"/>
                </a:lnTo>
                <a:lnTo>
                  <a:pt x="90741" y="656590"/>
                </a:lnTo>
                <a:lnTo>
                  <a:pt x="116357" y="695960"/>
                </a:lnTo>
                <a:lnTo>
                  <a:pt x="151625" y="727710"/>
                </a:lnTo>
                <a:lnTo>
                  <a:pt x="195453" y="749300"/>
                </a:lnTo>
                <a:lnTo>
                  <a:pt x="266192" y="759460"/>
                </a:lnTo>
                <a:lnTo>
                  <a:pt x="300875" y="754380"/>
                </a:lnTo>
                <a:lnTo>
                  <a:pt x="360438" y="723900"/>
                </a:lnTo>
                <a:lnTo>
                  <a:pt x="403847" y="681990"/>
                </a:lnTo>
                <a:lnTo>
                  <a:pt x="424294" y="642620"/>
                </a:lnTo>
                <a:lnTo>
                  <a:pt x="435876" y="596900"/>
                </a:lnTo>
                <a:lnTo>
                  <a:pt x="470801" y="596900"/>
                </a:lnTo>
                <a:lnTo>
                  <a:pt x="470903" y="600710"/>
                </a:lnTo>
                <a:lnTo>
                  <a:pt x="461137" y="646430"/>
                </a:lnTo>
                <a:lnTo>
                  <a:pt x="442874" y="687070"/>
                </a:lnTo>
                <a:lnTo>
                  <a:pt x="417296" y="722630"/>
                </a:lnTo>
                <a:lnTo>
                  <a:pt x="385635" y="751840"/>
                </a:lnTo>
                <a:lnTo>
                  <a:pt x="349173" y="773430"/>
                </a:lnTo>
                <a:lnTo>
                  <a:pt x="309156" y="788670"/>
                </a:lnTo>
                <a:lnTo>
                  <a:pt x="266839" y="795020"/>
                </a:lnTo>
                <a:lnTo>
                  <a:pt x="223494" y="793750"/>
                </a:lnTo>
                <a:lnTo>
                  <a:pt x="180378" y="783590"/>
                </a:lnTo>
                <a:lnTo>
                  <a:pt x="138760" y="762000"/>
                </a:lnTo>
                <a:lnTo>
                  <a:pt x="133705" y="759460"/>
                </a:lnTo>
                <a:lnTo>
                  <a:pt x="128930" y="755650"/>
                </a:lnTo>
                <a:lnTo>
                  <a:pt x="123685" y="753110"/>
                </a:lnTo>
                <a:lnTo>
                  <a:pt x="117055" y="750570"/>
                </a:lnTo>
                <a:lnTo>
                  <a:pt x="110883" y="750570"/>
                </a:lnTo>
                <a:lnTo>
                  <a:pt x="105321" y="753110"/>
                </a:lnTo>
                <a:lnTo>
                  <a:pt x="100545" y="758190"/>
                </a:lnTo>
                <a:lnTo>
                  <a:pt x="97536" y="764540"/>
                </a:lnTo>
                <a:lnTo>
                  <a:pt x="97104" y="770890"/>
                </a:lnTo>
                <a:lnTo>
                  <a:pt x="99148" y="775970"/>
                </a:lnTo>
                <a:lnTo>
                  <a:pt x="103581" y="781050"/>
                </a:lnTo>
                <a:lnTo>
                  <a:pt x="106172" y="783590"/>
                </a:lnTo>
                <a:lnTo>
                  <a:pt x="109245" y="786130"/>
                </a:lnTo>
                <a:lnTo>
                  <a:pt x="112204" y="788670"/>
                </a:lnTo>
                <a:lnTo>
                  <a:pt x="151536" y="810260"/>
                </a:lnTo>
                <a:lnTo>
                  <a:pt x="192633" y="824230"/>
                </a:lnTo>
                <a:lnTo>
                  <a:pt x="234607" y="830580"/>
                </a:lnTo>
                <a:lnTo>
                  <a:pt x="276580" y="830580"/>
                </a:lnTo>
                <a:lnTo>
                  <a:pt x="317677" y="822960"/>
                </a:lnTo>
                <a:lnTo>
                  <a:pt x="356997" y="810260"/>
                </a:lnTo>
                <a:lnTo>
                  <a:pt x="393649" y="789940"/>
                </a:lnTo>
                <a:lnTo>
                  <a:pt x="426770" y="764540"/>
                </a:lnTo>
                <a:lnTo>
                  <a:pt x="455447" y="732790"/>
                </a:lnTo>
                <a:lnTo>
                  <a:pt x="478815" y="695960"/>
                </a:lnTo>
                <a:lnTo>
                  <a:pt x="495998" y="654050"/>
                </a:lnTo>
                <a:lnTo>
                  <a:pt x="506183" y="610870"/>
                </a:lnTo>
                <a:lnTo>
                  <a:pt x="509143" y="596900"/>
                </a:lnTo>
                <a:lnTo>
                  <a:pt x="509409" y="595630"/>
                </a:lnTo>
                <a:lnTo>
                  <a:pt x="614273" y="595630"/>
                </a:lnTo>
                <a:lnTo>
                  <a:pt x="621703" y="593090"/>
                </a:lnTo>
                <a:lnTo>
                  <a:pt x="627913" y="588010"/>
                </a:lnTo>
                <a:lnTo>
                  <a:pt x="633209" y="580390"/>
                </a:lnTo>
                <a:lnTo>
                  <a:pt x="644105" y="561340"/>
                </a:lnTo>
                <a:lnTo>
                  <a:pt x="645553" y="558800"/>
                </a:lnTo>
                <a:lnTo>
                  <a:pt x="655002" y="542290"/>
                </a:lnTo>
                <a:lnTo>
                  <a:pt x="711911" y="443230"/>
                </a:lnTo>
                <a:lnTo>
                  <a:pt x="764590" y="353060"/>
                </a:lnTo>
                <a:lnTo>
                  <a:pt x="792543" y="304800"/>
                </a:lnTo>
                <a:lnTo>
                  <a:pt x="829183" y="368300"/>
                </a:lnTo>
                <a:lnTo>
                  <a:pt x="827125" y="369570"/>
                </a:lnTo>
                <a:lnTo>
                  <a:pt x="825982" y="370840"/>
                </a:lnTo>
                <a:lnTo>
                  <a:pt x="824725" y="372110"/>
                </a:lnTo>
                <a:lnTo>
                  <a:pt x="788492" y="403860"/>
                </a:lnTo>
                <a:lnTo>
                  <a:pt x="759828" y="439420"/>
                </a:lnTo>
                <a:lnTo>
                  <a:pt x="738746" y="478790"/>
                </a:lnTo>
                <a:lnTo>
                  <a:pt x="725309" y="520700"/>
                </a:lnTo>
                <a:lnTo>
                  <a:pt x="719569" y="565150"/>
                </a:lnTo>
                <a:lnTo>
                  <a:pt x="721537" y="613410"/>
                </a:lnTo>
                <a:lnTo>
                  <a:pt x="736739" y="673100"/>
                </a:lnTo>
                <a:lnTo>
                  <a:pt x="766572" y="725170"/>
                </a:lnTo>
                <a:lnTo>
                  <a:pt x="778967" y="735330"/>
                </a:lnTo>
                <a:lnTo>
                  <a:pt x="785749" y="735330"/>
                </a:lnTo>
                <a:lnTo>
                  <a:pt x="792454" y="731520"/>
                </a:lnTo>
                <a:lnTo>
                  <a:pt x="797610" y="726440"/>
                </a:lnTo>
                <a:lnTo>
                  <a:pt x="799947" y="720090"/>
                </a:lnTo>
                <a:lnTo>
                  <a:pt x="799439" y="713740"/>
                </a:lnTo>
                <a:lnTo>
                  <a:pt x="796036" y="706120"/>
                </a:lnTo>
                <a:lnTo>
                  <a:pt x="794804" y="703580"/>
                </a:lnTo>
                <a:lnTo>
                  <a:pt x="793407" y="701040"/>
                </a:lnTo>
                <a:lnTo>
                  <a:pt x="792099" y="699770"/>
                </a:lnTo>
                <a:lnTo>
                  <a:pt x="769010" y="655320"/>
                </a:lnTo>
                <a:lnTo>
                  <a:pt x="756716" y="609600"/>
                </a:lnTo>
                <a:lnTo>
                  <a:pt x="755294" y="561340"/>
                </a:lnTo>
                <a:lnTo>
                  <a:pt x="764781" y="513080"/>
                </a:lnTo>
                <a:lnTo>
                  <a:pt x="777976" y="480060"/>
                </a:lnTo>
                <a:lnTo>
                  <a:pt x="796264" y="449580"/>
                </a:lnTo>
                <a:lnTo>
                  <a:pt x="819531" y="422910"/>
                </a:lnTo>
                <a:lnTo>
                  <a:pt x="847661" y="400050"/>
                </a:lnTo>
                <a:lnTo>
                  <a:pt x="865339" y="429260"/>
                </a:lnTo>
                <a:lnTo>
                  <a:pt x="827519" y="468630"/>
                </a:lnTo>
                <a:lnTo>
                  <a:pt x="803351" y="511810"/>
                </a:lnTo>
                <a:lnTo>
                  <a:pt x="791984" y="557530"/>
                </a:lnTo>
                <a:lnTo>
                  <a:pt x="792543" y="603250"/>
                </a:lnTo>
                <a:lnTo>
                  <a:pt x="804176" y="646430"/>
                </a:lnTo>
                <a:lnTo>
                  <a:pt x="825995" y="685800"/>
                </a:lnTo>
                <a:lnTo>
                  <a:pt x="856983" y="717550"/>
                </a:lnTo>
                <a:lnTo>
                  <a:pt x="893711" y="741680"/>
                </a:lnTo>
                <a:lnTo>
                  <a:pt x="934364" y="755650"/>
                </a:lnTo>
                <a:lnTo>
                  <a:pt x="977099" y="759460"/>
                </a:lnTo>
                <a:lnTo>
                  <a:pt x="1020064" y="753110"/>
                </a:lnTo>
                <a:lnTo>
                  <a:pt x="1061440" y="736600"/>
                </a:lnTo>
                <a:lnTo>
                  <a:pt x="1078674" y="723900"/>
                </a:lnTo>
                <a:lnTo>
                  <a:pt x="1097635" y="709930"/>
                </a:lnTo>
                <a:lnTo>
                  <a:pt x="1125486" y="676910"/>
                </a:lnTo>
                <a:lnTo>
                  <a:pt x="1144346" y="637540"/>
                </a:lnTo>
                <a:lnTo>
                  <a:pt x="1153617" y="595630"/>
                </a:lnTo>
                <a:lnTo>
                  <a:pt x="1152677" y="552450"/>
                </a:lnTo>
                <a:lnTo>
                  <a:pt x="1140879" y="509270"/>
                </a:lnTo>
                <a:lnTo>
                  <a:pt x="1125791" y="480060"/>
                </a:lnTo>
                <a:lnTo>
                  <a:pt x="1118285" y="470293"/>
                </a:lnTo>
                <a:lnTo>
                  <a:pt x="1118285" y="586740"/>
                </a:lnTo>
                <a:lnTo>
                  <a:pt x="1109192" y="629920"/>
                </a:lnTo>
                <a:lnTo>
                  <a:pt x="1087501" y="668020"/>
                </a:lnTo>
                <a:lnTo>
                  <a:pt x="1053896" y="698500"/>
                </a:lnTo>
                <a:lnTo>
                  <a:pt x="1012075" y="718820"/>
                </a:lnTo>
                <a:lnTo>
                  <a:pt x="967994" y="723900"/>
                </a:lnTo>
                <a:lnTo>
                  <a:pt x="924750" y="716280"/>
                </a:lnTo>
                <a:lnTo>
                  <a:pt x="885444" y="694690"/>
                </a:lnTo>
                <a:lnTo>
                  <a:pt x="853160" y="661670"/>
                </a:lnTo>
                <a:lnTo>
                  <a:pt x="833208" y="621030"/>
                </a:lnTo>
                <a:lnTo>
                  <a:pt x="826744" y="577850"/>
                </a:lnTo>
                <a:lnTo>
                  <a:pt x="833361" y="534670"/>
                </a:lnTo>
                <a:lnTo>
                  <a:pt x="852639" y="495300"/>
                </a:lnTo>
                <a:lnTo>
                  <a:pt x="884174" y="462280"/>
                </a:lnTo>
                <a:lnTo>
                  <a:pt x="912876" y="511810"/>
                </a:lnTo>
                <a:lnTo>
                  <a:pt x="955192" y="582930"/>
                </a:lnTo>
                <a:lnTo>
                  <a:pt x="961009" y="590550"/>
                </a:lnTo>
                <a:lnTo>
                  <a:pt x="967701" y="594360"/>
                </a:lnTo>
                <a:lnTo>
                  <a:pt x="974852" y="595630"/>
                </a:lnTo>
                <a:lnTo>
                  <a:pt x="982065" y="593090"/>
                </a:lnTo>
                <a:lnTo>
                  <a:pt x="987425" y="588010"/>
                </a:lnTo>
                <a:lnTo>
                  <a:pt x="989965" y="581660"/>
                </a:lnTo>
                <a:lnTo>
                  <a:pt x="989571" y="574040"/>
                </a:lnTo>
                <a:lnTo>
                  <a:pt x="986129" y="565150"/>
                </a:lnTo>
                <a:lnTo>
                  <a:pt x="968730" y="535940"/>
                </a:lnTo>
                <a:lnTo>
                  <a:pt x="926426" y="462280"/>
                </a:lnTo>
                <a:lnTo>
                  <a:pt x="916216" y="444500"/>
                </a:lnTo>
                <a:lnTo>
                  <a:pt x="960412" y="431800"/>
                </a:lnTo>
                <a:lnTo>
                  <a:pt x="1009713" y="436880"/>
                </a:lnTo>
                <a:lnTo>
                  <a:pt x="1057198" y="458470"/>
                </a:lnTo>
                <a:lnTo>
                  <a:pt x="1095971" y="500380"/>
                </a:lnTo>
                <a:lnTo>
                  <a:pt x="1114107" y="542290"/>
                </a:lnTo>
                <a:lnTo>
                  <a:pt x="1118285" y="586740"/>
                </a:lnTo>
                <a:lnTo>
                  <a:pt x="1118285" y="470293"/>
                </a:lnTo>
                <a:lnTo>
                  <a:pt x="1082395" y="433070"/>
                </a:lnTo>
                <a:lnTo>
                  <a:pt x="1043597" y="411480"/>
                </a:lnTo>
                <a:lnTo>
                  <a:pt x="976071" y="396240"/>
                </a:lnTo>
                <a:lnTo>
                  <a:pt x="936523" y="400050"/>
                </a:lnTo>
                <a:lnTo>
                  <a:pt x="896759" y="411480"/>
                </a:lnTo>
                <a:lnTo>
                  <a:pt x="893508" y="406400"/>
                </a:lnTo>
                <a:lnTo>
                  <a:pt x="890651" y="401320"/>
                </a:lnTo>
                <a:lnTo>
                  <a:pt x="889838" y="400050"/>
                </a:lnTo>
                <a:lnTo>
                  <a:pt x="884936" y="392430"/>
                </a:lnTo>
                <a:lnTo>
                  <a:pt x="882091" y="387350"/>
                </a:lnTo>
                <a:lnTo>
                  <a:pt x="878865" y="381000"/>
                </a:lnTo>
                <a:lnTo>
                  <a:pt x="883691" y="379730"/>
                </a:lnTo>
                <a:lnTo>
                  <a:pt x="887171" y="377190"/>
                </a:lnTo>
                <a:lnTo>
                  <a:pt x="890866" y="375920"/>
                </a:lnTo>
                <a:lnTo>
                  <a:pt x="940943" y="361950"/>
                </a:lnTo>
                <a:lnTo>
                  <a:pt x="989152" y="359410"/>
                </a:lnTo>
                <a:lnTo>
                  <a:pt x="1035240" y="368300"/>
                </a:lnTo>
                <a:lnTo>
                  <a:pt x="1078979" y="387350"/>
                </a:lnTo>
                <a:lnTo>
                  <a:pt x="1120089" y="419100"/>
                </a:lnTo>
                <a:lnTo>
                  <a:pt x="1154277" y="457200"/>
                </a:lnTo>
                <a:lnTo>
                  <a:pt x="1177404" y="499110"/>
                </a:lnTo>
                <a:lnTo>
                  <a:pt x="1189380" y="544830"/>
                </a:lnTo>
                <a:lnTo>
                  <a:pt x="1190180" y="593090"/>
                </a:lnTo>
                <a:lnTo>
                  <a:pt x="1179715" y="643890"/>
                </a:lnTo>
                <a:lnTo>
                  <a:pt x="1161008" y="687070"/>
                </a:lnTo>
                <a:lnTo>
                  <a:pt x="1134668" y="723900"/>
                </a:lnTo>
                <a:lnTo>
                  <a:pt x="1102042" y="753110"/>
                </a:lnTo>
                <a:lnTo>
                  <a:pt x="1064488" y="775970"/>
                </a:lnTo>
                <a:lnTo>
                  <a:pt x="1023391" y="789940"/>
                </a:lnTo>
                <a:lnTo>
                  <a:pt x="980084" y="795020"/>
                </a:lnTo>
                <a:lnTo>
                  <a:pt x="935939" y="792480"/>
                </a:lnTo>
                <a:lnTo>
                  <a:pt x="892302" y="779780"/>
                </a:lnTo>
                <a:lnTo>
                  <a:pt x="850557" y="758190"/>
                </a:lnTo>
                <a:lnTo>
                  <a:pt x="840016" y="751840"/>
                </a:lnTo>
                <a:lnTo>
                  <a:pt x="831227" y="750570"/>
                </a:lnTo>
                <a:lnTo>
                  <a:pt x="824052" y="751840"/>
                </a:lnTo>
                <a:lnTo>
                  <a:pt x="818299" y="758190"/>
                </a:lnTo>
                <a:lnTo>
                  <a:pt x="815238" y="765810"/>
                </a:lnTo>
                <a:lnTo>
                  <a:pt x="816241" y="773430"/>
                </a:lnTo>
                <a:lnTo>
                  <a:pt x="860221" y="805180"/>
                </a:lnTo>
                <a:lnTo>
                  <a:pt x="923518" y="826770"/>
                </a:lnTo>
                <a:lnTo>
                  <a:pt x="957300" y="830580"/>
                </a:lnTo>
                <a:lnTo>
                  <a:pt x="1002906" y="829310"/>
                </a:lnTo>
                <a:lnTo>
                  <a:pt x="1046099" y="820420"/>
                </a:lnTo>
                <a:lnTo>
                  <a:pt x="1086218" y="805180"/>
                </a:lnTo>
                <a:lnTo>
                  <a:pt x="1102385" y="795020"/>
                </a:lnTo>
                <a:lnTo>
                  <a:pt x="1122603" y="782320"/>
                </a:lnTo>
                <a:lnTo>
                  <a:pt x="1154582" y="754380"/>
                </a:lnTo>
                <a:lnTo>
                  <a:pt x="1181481" y="721360"/>
                </a:lnTo>
                <a:lnTo>
                  <a:pt x="1202651" y="684530"/>
                </a:lnTo>
                <a:lnTo>
                  <a:pt x="1217409" y="643890"/>
                </a:lnTo>
                <a:lnTo>
                  <a:pt x="1225105" y="600710"/>
                </a:lnTo>
                <a:close/>
              </a:path>
              <a:path w="1226820" h="1226820">
                <a:moveTo>
                  <a:pt x="1226553" y="893622"/>
                </a:moveTo>
                <a:lnTo>
                  <a:pt x="1225372" y="880681"/>
                </a:lnTo>
                <a:lnTo>
                  <a:pt x="1221219" y="872566"/>
                </a:lnTo>
                <a:lnTo>
                  <a:pt x="1213218" y="868362"/>
                </a:lnTo>
                <a:lnTo>
                  <a:pt x="1200442" y="867168"/>
                </a:lnTo>
                <a:lnTo>
                  <a:pt x="1189951" y="867168"/>
                </a:lnTo>
                <a:lnTo>
                  <a:pt x="1189951" y="1029919"/>
                </a:lnTo>
                <a:lnTo>
                  <a:pt x="1189951" y="1064120"/>
                </a:lnTo>
                <a:lnTo>
                  <a:pt x="925995" y="1064120"/>
                </a:lnTo>
                <a:lnTo>
                  <a:pt x="925995" y="1029919"/>
                </a:lnTo>
                <a:lnTo>
                  <a:pt x="1189951" y="1029919"/>
                </a:lnTo>
                <a:lnTo>
                  <a:pt x="1189951" y="867168"/>
                </a:lnTo>
                <a:lnTo>
                  <a:pt x="1189672" y="867168"/>
                </a:lnTo>
                <a:lnTo>
                  <a:pt x="1189672" y="904163"/>
                </a:lnTo>
                <a:lnTo>
                  <a:pt x="1189672" y="993216"/>
                </a:lnTo>
                <a:lnTo>
                  <a:pt x="915492" y="993228"/>
                </a:lnTo>
                <a:lnTo>
                  <a:pt x="889431" y="1075740"/>
                </a:lnTo>
                <a:lnTo>
                  <a:pt x="890663" y="1087755"/>
                </a:lnTo>
                <a:lnTo>
                  <a:pt x="894753" y="1095463"/>
                </a:lnTo>
                <a:lnTo>
                  <a:pt x="902436" y="1099578"/>
                </a:lnTo>
                <a:lnTo>
                  <a:pt x="914438" y="1100797"/>
                </a:lnTo>
                <a:lnTo>
                  <a:pt x="1189647" y="1100823"/>
                </a:lnTo>
                <a:lnTo>
                  <a:pt x="1189647" y="1189545"/>
                </a:lnTo>
                <a:lnTo>
                  <a:pt x="37287" y="1189545"/>
                </a:lnTo>
                <a:lnTo>
                  <a:pt x="37287" y="1100823"/>
                </a:lnTo>
                <a:lnTo>
                  <a:pt x="310578" y="1100810"/>
                </a:lnTo>
                <a:lnTo>
                  <a:pt x="323977" y="1099667"/>
                </a:lnTo>
                <a:lnTo>
                  <a:pt x="332219" y="1095540"/>
                </a:lnTo>
                <a:lnTo>
                  <a:pt x="336384" y="1087361"/>
                </a:lnTo>
                <a:lnTo>
                  <a:pt x="337540" y="1074089"/>
                </a:lnTo>
                <a:lnTo>
                  <a:pt x="337553" y="1064120"/>
                </a:lnTo>
                <a:lnTo>
                  <a:pt x="337553" y="1029919"/>
                </a:lnTo>
                <a:lnTo>
                  <a:pt x="312204" y="993228"/>
                </a:lnTo>
                <a:lnTo>
                  <a:pt x="300939" y="993228"/>
                </a:lnTo>
                <a:lnTo>
                  <a:pt x="300939" y="1029919"/>
                </a:lnTo>
                <a:lnTo>
                  <a:pt x="300939" y="1064120"/>
                </a:lnTo>
                <a:lnTo>
                  <a:pt x="36995" y="1064120"/>
                </a:lnTo>
                <a:lnTo>
                  <a:pt x="36995" y="1029919"/>
                </a:lnTo>
                <a:lnTo>
                  <a:pt x="300939" y="1029919"/>
                </a:lnTo>
                <a:lnTo>
                  <a:pt x="300939" y="993228"/>
                </a:lnTo>
                <a:lnTo>
                  <a:pt x="37211" y="993216"/>
                </a:lnTo>
                <a:lnTo>
                  <a:pt x="37211" y="904163"/>
                </a:lnTo>
                <a:lnTo>
                  <a:pt x="1189672" y="904163"/>
                </a:lnTo>
                <a:lnTo>
                  <a:pt x="1189672" y="867168"/>
                </a:lnTo>
                <a:lnTo>
                  <a:pt x="26200" y="866978"/>
                </a:lnTo>
                <a:lnTo>
                  <a:pt x="0" y="881354"/>
                </a:lnTo>
                <a:lnTo>
                  <a:pt x="0" y="1212126"/>
                </a:lnTo>
                <a:lnTo>
                  <a:pt x="4457" y="1219225"/>
                </a:lnTo>
                <a:lnTo>
                  <a:pt x="10312" y="1223695"/>
                </a:lnTo>
                <a:lnTo>
                  <a:pt x="17500" y="1226032"/>
                </a:lnTo>
                <a:lnTo>
                  <a:pt x="25971" y="1226693"/>
                </a:lnTo>
                <a:lnTo>
                  <a:pt x="1200226" y="1226502"/>
                </a:lnTo>
                <a:lnTo>
                  <a:pt x="1213154" y="1225346"/>
                </a:lnTo>
                <a:lnTo>
                  <a:pt x="1221232" y="1221244"/>
                </a:lnTo>
                <a:lnTo>
                  <a:pt x="1225372" y="1213256"/>
                </a:lnTo>
                <a:lnTo>
                  <a:pt x="1226553" y="1200429"/>
                </a:lnTo>
                <a:lnTo>
                  <a:pt x="1226553" y="1189545"/>
                </a:lnTo>
                <a:lnTo>
                  <a:pt x="1226553" y="1064120"/>
                </a:lnTo>
                <a:lnTo>
                  <a:pt x="1226553" y="1029919"/>
                </a:lnTo>
                <a:lnTo>
                  <a:pt x="1226553" y="904163"/>
                </a:lnTo>
                <a:lnTo>
                  <a:pt x="1226553" y="893622"/>
                </a:lnTo>
                <a:close/>
              </a:path>
            </a:pathLst>
          </a:custGeom>
          <a:solidFill>
            <a:srgbClr val="C9D41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5" name="object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999144"/>
              </p:ext>
            </p:extLst>
          </p:nvPr>
        </p:nvGraphicFramePr>
        <p:xfrm>
          <a:off x="12094769" y="5140391"/>
          <a:ext cx="7612330" cy="20097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83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030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34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7274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25673">
                <a:tc>
                  <a:txBody>
                    <a:bodyPr/>
                    <a:lstStyle/>
                    <a:p>
                      <a:pPr marL="0" marR="361950" algn="ctr">
                        <a:lnSpc>
                          <a:spcPct val="100000"/>
                        </a:lnSpc>
                        <a:spcBef>
                          <a:spcPts val="355"/>
                        </a:spcBef>
                        <a:tabLst>
                          <a:tab pos="271463" algn="l"/>
                        </a:tabLst>
                      </a:pPr>
                      <a:r>
                        <a:rPr lang="es-ES" sz="1700" spc="-25" dirty="0" smtClean="0">
                          <a:solidFill>
                            <a:srgbClr val="FFFFFF"/>
                          </a:solidFill>
                          <a:latin typeface="Arial MT"/>
                          <a:ea typeface="+mn-ea"/>
                          <a:cs typeface="Arial MT"/>
                        </a:rPr>
                        <a:t>Vr </a:t>
                      </a:r>
                      <a:endParaRPr sz="1700" spc="-25" dirty="0">
                        <a:solidFill>
                          <a:srgbClr val="FFFFFF"/>
                        </a:solidFill>
                        <a:latin typeface="Arial MT"/>
                        <a:ea typeface="+mn-ea"/>
                        <a:cs typeface="Arial MT"/>
                      </a:endParaRPr>
                    </a:p>
                  </a:txBody>
                  <a:tcPr marL="0" marR="0" marT="45085" marB="0" anchor="ctr">
                    <a:lnR w="53975">
                      <a:solidFill>
                        <a:srgbClr val="FFFFFF"/>
                      </a:solidFill>
                      <a:prstDash val="solid"/>
                    </a:lnR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8A72"/>
                    </a:solidFill>
                  </a:tcPr>
                </a:tc>
                <a:tc>
                  <a:txBody>
                    <a:bodyPr/>
                    <a:lstStyle/>
                    <a:p>
                      <a:pPr marR="36195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7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Fecha</a:t>
                      </a:r>
                      <a:endParaRPr sz="1700" dirty="0">
                        <a:latin typeface="Arial MT"/>
                        <a:cs typeface="Arial MT"/>
                      </a:endParaRPr>
                    </a:p>
                  </a:txBody>
                  <a:tcPr marL="0" marR="0" marT="45085" marB="0" anchor="ctr">
                    <a:lnL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1D8A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700" spc="4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Tipo</a:t>
                      </a:r>
                      <a:r>
                        <a:rPr sz="1700" spc="-4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spc="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1700" spc="-3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spc="4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proceso</a:t>
                      </a:r>
                      <a:endParaRPr sz="1700" dirty="0">
                        <a:latin typeface="Arial MT"/>
                        <a:cs typeface="Arial MT"/>
                      </a:endParaRPr>
                    </a:p>
                  </a:txBody>
                  <a:tcPr marL="0" marR="0" marT="45085" marB="0" anchor="ctr">
                    <a:lnL w="539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1D8A72"/>
                    </a:solidFill>
                  </a:tcPr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700" spc="-1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Estado</a:t>
                      </a:r>
                      <a:r>
                        <a:rPr sz="1700" spc="-6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700" spc="3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actual</a:t>
                      </a:r>
                      <a:endParaRPr sz="1700" dirty="0">
                        <a:latin typeface="Arial MT"/>
                        <a:cs typeface="Arial MT"/>
                      </a:endParaRPr>
                    </a:p>
                  </a:txBody>
                  <a:tcPr marL="0" marR="0" marT="45085" marB="0">
                    <a:lnL w="53975">
                      <a:solidFill>
                        <a:srgbClr val="FFFFFF"/>
                      </a:solidFill>
                      <a:prstDash val="solid"/>
                    </a:lnL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1D8A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4169">
                <a:tc>
                  <a:txBody>
                    <a:bodyPr/>
                    <a:lstStyle/>
                    <a:p>
                      <a:pPr marR="361315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lang="es-ES" sz="1600" dirty="0" smtClean="0">
                          <a:latin typeface="Arial MT"/>
                          <a:cs typeface="Arial MT"/>
                        </a:rPr>
                        <a:t>3</a:t>
                      </a:r>
                      <a:endParaRPr sz="1600" dirty="0">
                        <a:latin typeface="Arial MT"/>
                        <a:cs typeface="Arial MT"/>
                      </a:endParaRPr>
                    </a:p>
                  </a:txBody>
                  <a:tcPr marL="0" marR="0" marT="86995" marB="0" anchor="ctr">
                    <a:lnR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61315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lang="es-ES" sz="1600" dirty="0" smtClean="0">
                          <a:latin typeface="Arial MT"/>
                          <a:cs typeface="Arial MT"/>
                        </a:rPr>
                        <a:t>31/03/2021</a:t>
                      </a:r>
                      <a:endParaRPr sz="1600" dirty="0">
                        <a:latin typeface="Arial MT"/>
                        <a:cs typeface="Arial MT"/>
                      </a:endParaRPr>
                    </a:p>
                  </a:txBody>
                  <a:tcPr marL="0" marR="0" marT="86995" marB="0">
                    <a:lnL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600" spc="35" dirty="0">
                          <a:latin typeface="Arial MT"/>
                          <a:cs typeface="Arial MT"/>
                        </a:rPr>
                        <a:t>Multa</a:t>
                      </a:r>
                      <a:endParaRPr sz="1600" dirty="0">
                        <a:latin typeface="Arial MT"/>
                        <a:cs typeface="Arial MT"/>
                      </a:endParaRPr>
                    </a:p>
                  </a:txBody>
                  <a:tcPr marL="0" marR="0" marT="86995" marB="0" anchor="ctr">
                    <a:lnL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5295" marR="203200" lvl="0" indent="-269875" algn="ctr" defTabSz="914400" eaLnBrk="1" fontAlgn="auto" latinLnBrk="0" hangingPunct="1">
                        <a:lnSpc>
                          <a:spcPts val="181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spc="-50" dirty="0" smtClean="0">
                          <a:latin typeface="Arial MT"/>
                          <a:cs typeface="Arial MT"/>
                        </a:rPr>
                        <a:t>Fallo emitido</a:t>
                      </a:r>
                      <a:r>
                        <a:rPr lang="es-CO" sz="1600" spc="-50" baseline="0" dirty="0" smtClean="0">
                          <a:latin typeface="Arial MT"/>
                          <a:cs typeface="Arial MT"/>
                        </a:rPr>
                        <a:t> el 11/04/2023 por reanudar audiencia para recurso de reposición</a:t>
                      </a:r>
                      <a:endParaRPr lang="es-CO" sz="1600" dirty="0" smtClean="0">
                        <a:latin typeface="Arial MT"/>
                        <a:cs typeface="Arial MT"/>
                      </a:endParaRPr>
                    </a:p>
                  </a:txBody>
                  <a:tcPr marL="0" marR="0" marT="37465" marB="0" anchor="ctr">
                    <a:lnL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94169">
                <a:tc>
                  <a:txBody>
                    <a:bodyPr/>
                    <a:lstStyle/>
                    <a:p>
                      <a:pPr marR="361315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lang="es-ES" sz="1600" dirty="0" smtClean="0">
                          <a:latin typeface="Arial MT"/>
                          <a:cs typeface="Arial MT"/>
                        </a:rPr>
                        <a:t>3</a:t>
                      </a:r>
                      <a:endParaRPr sz="1600" dirty="0">
                        <a:latin typeface="Arial MT"/>
                        <a:cs typeface="Arial MT"/>
                      </a:endParaRPr>
                    </a:p>
                  </a:txBody>
                  <a:tcPr marL="0" marR="0" marT="86995" marB="0" anchor="ctr">
                    <a:lnR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315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Arial MT"/>
                          <a:cs typeface="Arial MT"/>
                        </a:rPr>
                        <a:t>22/03/2023</a:t>
                      </a:r>
                    </a:p>
                  </a:txBody>
                  <a:tcPr marL="0" marR="0" marT="86995" marB="0">
                    <a:lnL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lang="es-ES" sz="1600" dirty="0" smtClean="0">
                          <a:latin typeface="Arial MT"/>
                          <a:cs typeface="Arial MT"/>
                        </a:rPr>
                        <a:t>Multa</a:t>
                      </a:r>
                      <a:endParaRPr sz="1600" dirty="0">
                        <a:latin typeface="Arial MT"/>
                        <a:cs typeface="Arial MT"/>
                      </a:endParaRPr>
                    </a:p>
                  </a:txBody>
                  <a:tcPr marL="0" marR="0" marT="86995" marB="0" anchor="ctr">
                    <a:lnL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5295" marR="203200" lvl="0" indent="-269875" algn="ctr" defTabSz="914400" eaLnBrk="1" fontAlgn="auto" latinLnBrk="0" hangingPunct="1">
                        <a:lnSpc>
                          <a:spcPts val="181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Arial MT"/>
                          <a:cs typeface="Arial MT"/>
                        </a:rPr>
                        <a:t>Pendiente reprogramar Audiencia de Inicio</a:t>
                      </a:r>
                      <a:r>
                        <a:rPr lang="es-ES" sz="1600" baseline="0" dirty="0" smtClean="0">
                          <a:latin typeface="Arial MT"/>
                          <a:cs typeface="Arial MT"/>
                        </a:rPr>
                        <a:t> de Proceso citada para el 24/04/2023</a:t>
                      </a:r>
                      <a:endParaRPr lang="es-ES" sz="1600" dirty="0" smtClean="0">
                        <a:latin typeface="Arial MT"/>
                        <a:cs typeface="Arial MT"/>
                      </a:endParaRPr>
                    </a:p>
                  </a:txBody>
                  <a:tcPr marL="0" marR="0" marT="37465" marB="0" anchor="ctr">
                    <a:lnL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6" name="object 36"/>
          <p:cNvSpPr txBox="1"/>
          <p:nvPr/>
        </p:nvSpPr>
        <p:spPr>
          <a:xfrm>
            <a:off x="5618006" y="5140391"/>
            <a:ext cx="2798445" cy="189667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55" dirty="0">
                <a:latin typeface="Arial MT"/>
                <a:cs typeface="Arial MT"/>
              </a:rPr>
              <a:t> </a:t>
            </a:r>
            <a:r>
              <a:rPr sz="2450" spc="40" dirty="0">
                <a:latin typeface="Arial MT"/>
                <a:cs typeface="Arial MT"/>
              </a:rPr>
              <a:t>inicial:</a:t>
            </a:r>
            <a:endParaRPr sz="24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3000" b="1" spc="-340" dirty="0">
                <a:latin typeface="Arial"/>
                <a:cs typeface="Arial"/>
              </a:rPr>
              <a:t>$13.361.193.417</a:t>
            </a:r>
            <a:endParaRPr sz="3000" dirty="0">
              <a:latin typeface="Arial"/>
              <a:cs typeface="Arial"/>
            </a:endParaRPr>
          </a:p>
          <a:p>
            <a:pPr marL="45720">
              <a:lnSpc>
                <a:spcPct val="100000"/>
              </a:lnSpc>
              <a:spcBef>
                <a:spcPts val="1205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55" dirty="0">
                <a:latin typeface="Arial MT"/>
                <a:cs typeface="Arial MT"/>
              </a:rPr>
              <a:t> </a:t>
            </a:r>
            <a:r>
              <a:rPr sz="2450" spc="40" dirty="0">
                <a:latin typeface="Arial MT"/>
                <a:cs typeface="Arial MT"/>
              </a:rPr>
              <a:t>actual:</a:t>
            </a:r>
            <a:endParaRPr sz="2450" dirty="0">
              <a:latin typeface="Arial MT"/>
              <a:cs typeface="Arial MT"/>
            </a:endParaRPr>
          </a:p>
          <a:p>
            <a:pPr marL="45720">
              <a:lnSpc>
                <a:spcPct val="100000"/>
              </a:lnSpc>
              <a:spcBef>
                <a:spcPts val="204"/>
              </a:spcBef>
            </a:pPr>
            <a:r>
              <a:rPr sz="3000" b="1" spc="-315" dirty="0">
                <a:latin typeface="Arial"/>
                <a:cs typeface="Arial"/>
              </a:rPr>
              <a:t>$</a:t>
            </a:r>
            <a:r>
              <a:rPr sz="3000" b="1" spc="-315" dirty="0" smtClean="0">
                <a:latin typeface="Arial"/>
                <a:cs typeface="Arial"/>
              </a:rPr>
              <a:t>13.64</a:t>
            </a:r>
            <a:r>
              <a:rPr sz="3000" b="1" spc="-640" dirty="0" smtClean="0">
                <a:latin typeface="Arial"/>
                <a:cs typeface="Arial"/>
              </a:rPr>
              <a:t>7</a:t>
            </a:r>
            <a:r>
              <a:rPr sz="3000" b="1" spc="-280" dirty="0" smtClean="0">
                <a:latin typeface="Arial"/>
                <a:cs typeface="Arial"/>
              </a:rPr>
              <a:t>.623.786</a:t>
            </a:r>
            <a:endParaRPr sz="3000" dirty="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3460908" y="5084945"/>
            <a:ext cx="1965325" cy="1955800"/>
            <a:chOff x="1766973" y="5290094"/>
            <a:chExt cx="1965325" cy="1955800"/>
          </a:xfrm>
        </p:grpSpPr>
        <p:sp>
          <p:nvSpPr>
            <p:cNvPr id="38" name="object 38"/>
            <p:cNvSpPr/>
            <p:nvPr/>
          </p:nvSpPr>
          <p:spPr>
            <a:xfrm>
              <a:off x="1958746" y="5472783"/>
              <a:ext cx="1581785" cy="1581785"/>
            </a:xfrm>
            <a:custGeom>
              <a:avLst/>
              <a:gdLst/>
              <a:ahLst/>
              <a:cxnLst/>
              <a:rect l="l" t="t" r="r" b="b"/>
              <a:pathLst>
                <a:path w="1581785" h="1581784">
                  <a:moveTo>
                    <a:pt x="790667" y="0"/>
                  </a:moveTo>
                  <a:lnTo>
                    <a:pt x="742502" y="1442"/>
                  </a:lnTo>
                  <a:lnTo>
                    <a:pt x="695100" y="5716"/>
                  </a:lnTo>
                  <a:lnTo>
                    <a:pt x="648545" y="12738"/>
                  </a:lnTo>
                  <a:lnTo>
                    <a:pt x="602918" y="22425"/>
                  </a:lnTo>
                  <a:lnTo>
                    <a:pt x="558302" y="34695"/>
                  </a:lnTo>
                  <a:lnTo>
                    <a:pt x="514780" y="49465"/>
                  </a:lnTo>
                  <a:lnTo>
                    <a:pt x="472434" y="66652"/>
                  </a:lnTo>
                  <a:lnTo>
                    <a:pt x="431348" y="86174"/>
                  </a:lnTo>
                  <a:lnTo>
                    <a:pt x="391604" y="107948"/>
                  </a:lnTo>
                  <a:lnTo>
                    <a:pt x="353285" y="131891"/>
                  </a:lnTo>
                  <a:lnTo>
                    <a:pt x="316474" y="157920"/>
                  </a:lnTo>
                  <a:lnTo>
                    <a:pt x="281252" y="185953"/>
                  </a:lnTo>
                  <a:lnTo>
                    <a:pt x="247704" y="215907"/>
                  </a:lnTo>
                  <a:lnTo>
                    <a:pt x="215911" y="247700"/>
                  </a:lnTo>
                  <a:lnTo>
                    <a:pt x="185956" y="281248"/>
                  </a:lnTo>
                  <a:lnTo>
                    <a:pt x="157923" y="316469"/>
                  </a:lnTo>
                  <a:lnTo>
                    <a:pt x="131893" y="353281"/>
                  </a:lnTo>
                  <a:lnTo>
                    <a:pt x="107950" y="391600"/>
                  </a:lnTo>
                  <a:lnTo>
                    <a:pt x="86176" y="431344"/>
                  </a:lnTo>
                  <a:lnTo>
                    <a:pt x="66654" y="472430"/>
                  </a:lnTo>
                  <a:lnTo>
                    <a:pt x="49466" y="514775"/>
                  </a:lnTo>
                  <a:lnTo>
                    <a:pt x="34696" y="558298"/>
                  </a:lnTo>
                  <a:lnTo>
                    <a:pt x="22426" y="602914"/>
                  </a:lnTo>
                  <a:lnTo>
                    <a:pt x="12738" y="648542"/>
                  </a:lnTo>
                  <a:lnTo>
                    <a:pt x="5716" y="695098"/>
                  </a:lnTo>
                  <a:lnTo>
                    <a:pt x="1443" y="742501"/>
                  </a:lnTo>
                  <a:lnTo>
                    <a:pt x="0" y="790667"/>
                  </a:lnTo>
                  <a:lnTo>
                    <a:pt x="1443" y="838832"/>
                  </a:lnTo>
                  <a:lnTo>
                    <a:pt x="5716" y="886235"/>
                  </a:lnTo>
                  <a:lnTo>
                    <a:pt x="12738" y="932791"/>
                  </a:lnTo>
                  <a:lnTo>
                    <a:pt x="22426" y="978419"/>
                  </a:lnTo>
                  <a:lnTo>
                    <a:pt x="34696" y="1023035"/>
                  </a:lnTo>
                  <a:lnTo>
                    <a:pt x="49466" y="1066558"/>
                  </a:lnTo>
                  <a:lnTo>
                    <a:pt x="66654" y="1108903"/>
                  </a:lnTo>
                  <a:lnTo>
                    <a:pt x="86176" y="1149989"/>
                  </a:lnTo>
                  <a:lnTo>
                    <a:pt x="107950" y="1189733"/>
                  </a:lnTo>
                  <a:lnTo>
                    <a:pt x="131893" y="1228052"/>
                  </a:lnTo>
                  <a:lnTo>
                    <a:pt x="157923" y="1264864"/>
                  </a:lnTo>
                  <a:lnTo>
                    <a:pt x="185956" y="1300085"/>
                  </a:lnTo>
                  <a:lnTo>
                    <a:pt x="215911" y="1333633"/>
                  </a:lnTo>
                  <a:lnTo>
                    <a:pt x="247704" y="1365426"/>
                  </a:lnTo>
                  <a:lnTo>
                    <a:pt x="281252" y="1395380"/>
                  </a:lnTo>
                  <a:lnTo>
                    <a:pt x="316474" y="1423413"/>
                  </a:lnTo>
                  <a:lnTo>
                    <a:pt x="353285" y="1449442"/>
                  </a:lnTo>
                  <a:lnTo>
                    <a:pt x="391604" y="1473385"/>
                  </a:lnTo>
                  <a:lnTo>
                    <a:pt x="431348" y="1495159"/>
                  </a:lnTo>
                  <a:lnTo>
                    <a:pt x="472434" y="1514681"/>
                  </a:lnTo>
                  <a:lnTo>
                    <a:pt x="514780" y="1531868"/>
                  </a:lnTo>
                  <a:lnTo>
                    <a:pt x="558302" y="1546638"/>
                  </a:lnTo>
                  <a:lnTo>
                    <a:pt x="602918" y="1558908"/>
                  </a:lnTo>
                  <a:lnTo>
                    <a:pt x="648545" y="1568595"/>
                  </a:lnTo>
                  <a:lnTo>
                    <a:pt x="695100" y="1575617"/>
                  </a:lnTo>
                  <a:lnTo>
                    <a:pt x="742502" y="1579891"/>
                  </a:lnTo>
                  <a:lnTo>
                    <a:pt x="790667" y="1581334"/>
                  </a:lnTo>
                  <a:lnTo>
                    <a:pt x="838832" y="1579891"/>
                  </a:lnTo>
                  <a:lnTo>
                    <a:pt x="886235" y="1575617"/>
                  </a:lnTo>
                  <a:lnTo>
                    <a:pt x="932791" y="1568595"/>
                  </a:lnTo>
                  <a:lnTo>
                    <a:pt x="978419" y="1558908"/>
                  </a:lnTo>
                  <a:lnTo>
                    <a:pt x="1023035" y="1546638"/>
                  </a:lnTo>
                  <a:lnTo>
                    <a:pt x="1066558" y="1531868"/>
                  </a:lnTo>
                  <a:lnTo>
                    <a:pt x="1108903" y="1514681"/>
                  </a:lnTo>
                  <a:lnTo>
                    <a:pt x="1149989" y="1495159"/>
                  </a:lnTo>
                  <a:lnTo>
                    <a:pt x="1189733" y="1473385"/>
                  </a:lnTo>
                  <a:lnTo>
                    <a:pt x="1228052" y="1449442"/>
                  </a:lnTo>
                  <a:lnTo>
                    <a:pt x="1264864" y="1423413"/>
                  </a:lnTo>
                  <a:lnTo>
                    <a:pt x="1300085" y="1395380"/>
                  </a:lnTo>
                  <a:lnTo>
                    <a:pt x="1333633" y="1365426"/>
                  </a:lnTo>
                  <a:lnTo>
                    <a:pt x="1365426" y="1333633"/>
                  </a:lnTo>
                  <a:lnTo>
                    <a:pt x="1395380" y="1300085"/>
                  </a:lnTo>
                  <a:lnTo>
                    <a:pt x="1423413" y="1264864"/>
                  </a:lnTo>
                  <a:lnTo>
                    <a:pt x="1449442" y="1228052"/>
                  </a:lnTo>
                  <a:lnTo>
                    <a:pt x="1473385" y="1189733"/>
                  </a:lnTo>
                  <a:lnTo>
                    <a:pt x="1495159" y="1149989"/>
                  </a:lnTo>
                  <a:lnTo>
                    <a:pt x="1514681" y="1108903"/>
                  </a:lnTo>
                  <a:lnTo>
                    <a:pt x="1531868" y="1066558"/>
                  </a:lnTo>
                  <a:lnTo>
                    <a:pt x="1546638" y="1023035"/>
                  </a:lnTo>
                  <a:lnTo>
                    <a:pt x="1558908" y="978419"/>
                  </a:lnTo>
                  <a:lnTo>
                    <a:pt x="1568595" y="932791"/>
                  </a:lnTo>
                  <a:lnTo>
                    <a:pt x="1575617" y="886235"/>
                  </a:lnTo>
                  <a:lnTo>
                    <a:pt x="1579891" y="838832"/>
                  </a:lnTo>
                  <a:lnTo>
                    <a:pt x="1581334" y="790667"/>
                  </a:lnTo>
                  <a:lnTo>
                    <a:pt x="1579891" y="742501"/>
                  </a:lnTo>
                  <a:lnTo>
                    <a:pt x="1575617" y="695098"/>
                  </a:lnTo>
                  <a:lnTo>
                    <a:pt x="1568595" y="648542"/>
                  </a:lnTo>
                  <a:lnTo>
                    <a:pt x="1558908" y="602914"/>
                  </a:lnTo>
                  <a:lnTo>
                    <a:pt x="1546638" y="558298"/>
                  </a:lnTo>
                  <a:lnTo>
                    <a:pt x="1531868" y="514775"/>
                  </a:lnTo>
                  <a:lnTo>
                    <a:pt x="1514681" y="472430"/>
                  </a:lnTo>
                  <a:lnTo>
                    <a:pt x="1495159" y="431344"/>
                  </a:lnTo>
                  <a:lnTo>
                    <a:pt x="1473385" y="391600"/>
                  </a:lnTo>
                  <a:lnTo>
                    <a:pt x="1449442" y="353281"/>
                  </a:lnTo>
                  <a:lnTo>
                    <a:pt x="1423413" y="316469"/>
                  </a:lnTo>
                  <a:lnTo>
                    <a:pt x="1395380" y="281248"/>
                  </a:lnTo>
                  <a:lnTo>
                    <a:pt x="1365426" y="247700"/>
                  </a:lnTo>
                  <a:lnTo>
                    <a:pt x="1333633" y="215907"/>
                  </a:lnTo>
                  <a:lnTo>
                    <a:pt x="1300085" y="185953"/>
                  </a:lnTo>
                  <a:lnTo>
                    <a:pt x="1264864" y="157920"/>
                  </a:lnTo>
                  <a:lnTo>
                    <a:pt x="1228052" y="131891"/>
                  </a:lnTo>
                  <a:lnTo>
                    <a:pt x="1189733" y="107948"/>
                  </a:lnTo>
                  <a:lnTo>
                    <a:pt x="1149989" y="86174"/>
                  </a:lnTo>
                  <a:lnTo>
                    <a:pt x="1108903" y="66652"/>
                  </a:lnTo>
                  <a:lnTo>
                    <a:pt x="1066558" y="49465"/>
                  </a:lnTo>
                  <a:lnTo>
                    <a:pt x="1023035" y="34695"/>
                  </a:lnTo>
                  <a:lnTo>
                    <a:pt x="978419" y="22425"/>
                  </a:lnTo>
                  <a:lnTo>
                    <a:pt x="932791" y="12738"/>
                  </a:lnTo>
                  <a:lnTo>
                    <a:pt x="886235" y="5716"/>
                  </a:lnTo>
                  <a:lnTo>
                    <a:pt x="838832" y="1442"/>
                  </a:lnTo>
                  <a:lnTo>
                    <a:pt x="790667" y="0"/>
                  </a:lnTo>
                  <a:close/>
                </a:path>
              </a:pathLst>
            </a:custGeom>
            <a:solidFill>
              <a:srgbClr val="859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766973" y="5290094"/>
              <a:ext cx="1965325" cy="1955800"/>
            </a:xfrm>
            <a:custGeom>
              <a:avLst/>
              <a:gdLst/>
              <a:ahLst/>
              <a:cxnLst/>
              <a:rect l="l" t="t" r="r" b="b"/>
              <a:pathLst>
                <a:path w="1965325" h="1955800">
                  <a:moveTo>
                    <a:pt x="1169128" y="12700"/>
                  </a:moveTo>
                  <a:lnTo>
                    <a:pt x="795753" y="12700"/>
                  </a:lnTo>
                  <a:lnTo>
                    <a:pt x="750800" y="25400"/>
                  </a:lnTo>
                  <a:lnTo>
                    <a:pt x="620891" y="63500"/>
                  </a:lnTo>
                  <a:lnTo>
                    <a:pt x="579409" y="88900"/>
                  </a:lnTo>
                  <a:lnTo>
                    <a:pt x="538924" y="101600"/>
                  </a:lnTo>
                  <a:lnTo>
                    <a:pt x="499486" y="127000"/>
                  </a:lnTo>
                  <a:lnTo>
                    <a:pt x="461148" y="152400"/>
                  </a:lnTo>
                  <a:lnTo>
                    <a:pt x="423961" y="165100"/>
                  </a:lnTo>
                  <a:lnTo>
                    <a:pt x="387976" y="203200"/>
                  </a:lnTo>
                  <a:lnTo>
                    <a:pt x="353244" y="228600"/>
                  </a:lnTo>
                  <a:lnTo>
                    <a:pt x="319818" y="254000"/>
                  </a:lnTo>
                  <a:lnTo>
                    <a:pt x="287749" y="279400"/>
                  </a:lnTo>
                  <a:lnTo>
                    <a:pt x="257087" y="317500"/>
                  </a:lnTo>
                  <a:lnTo>
                    <a:pt x="227885" y="355600"/>
                  </a:lnTo>
                  <a:lnTo>
                    <a:pt x="200194" y="381000"/>
                  </a:lnTo>
                  <a:lnTo>
                    <a:pt x="174066" y="419100"/>
                  </a:lnTo>
                  <a:lnTo>
                    <a:pt x="149552" y="457200"/>
                  </a:lnTo>
                  <a:lnTo>
                    <a:pt x="126703" y="495300"/>
                  </a:lnTo>
                  <a:lnTo>
                    <a:pt x="105571" y="533400"/>
                  </a:lnTo>
                  <a:lnTo>
                    <a:pt x="86207" y="571500"/>
                  </a:lnTo>
                  <a:lnTo>
                    <a:pt x="68663" y="622300"/>
                  </a:lnTo>
                  <a:lnTo>
                    <a:pt x="52990" y="660400"/>
                  </a:lnTo>
                  <a:lnTo>
                    <a:pt x="39240" y="698500"/>
                  </a:lnTo>
                  <a:lnTo>
                    <a:pt x="27464" y="749300"/>
                  </a:lnTo>
                  <a:lnTo>
                    <a:pt x="17714" y="787400"/>
                  </a:lnTo>
                  <a:lnTo>
                    <a:pt x="10041" y="838200"/>
                  </a:lnTo>
                  <a:lnTo>
                    <a:pt x="4497" y="889000"/>
                  </a:lnTo>
                  <a:lnTo>
                    <a:pt x="1132" y="927100"/>
                  </a:lnTo>
                  <a:lnTo>
                    <a:pt x="0" y="977900"/>
                  </a:lnTo>
                  <a:lnTo>
                    <a:pt x="1132" y="1028700"/>
                  </a:lnTo>
                  <a:lnTo>
                    <a:pt x="4497" y="1079500"/>
                  </a:lnTo>
                  <a:lnTo>
                    <a:pt x="10041" y="1117600"/>
                  </a:lnTo>
                  <a:lnTo>
                    <a:pt x="17714" y="1168400"/>
                  </a:lnTo>
                  <a:lnTo>
                    <a:pt x="27464" y="1206500"/>
                  </a:lnTo>
                  <a:lnTo>
                    <a:pt x="39240" y="1257300"/>
                  </a:lnTo>
                  <a:lnTo>
                    <a:pt x="52990" y="1295400"/>
                  </a:lnTo>
                  <a:lnTo>
                    <a:pt x="68663" y="1346200"/>
                  </a:lnTo>
                  <a:lnTo>
                    <a:pt x="86207" y="1384300"/>
                  </a:lnTo>
                  <a:lnTo>
                    <a:pt x="105571" y="1422400"/>
                  </a:lnTo>
                  <a:lnTo>
                    <a:pt x="126703" y="1460500"/>
                  </a:lnTo>
                  <a:lnTo>
                    <a:pt x="149552" y="1498600"/>
                  </a:lnTo>
                  <a:lnTo>
                    <a:pt x="174066" y="1536700"/>
                  </a:lnTo>
                  <a:lnTo>
                    <a:pt x="200194" y="1574800"/>
                  </a:lnTo>
                  <a:lnTo>
                    <a:pt x="227885" y="1612900"/>
                  </a:lnTo>
                  <a:lnTo>
                    <a:pt x="257087" y="1638300"/>
                  </a:lnTo>
                  <a:lnTo>
                    <a:pt x="287749" y="1676400"/>
                  </a:lnTo>
                  <a:lnTo>
                    <a:pt x="319818" y="1701800"/>
                  </a:lnTo>
                  <a:lnTo>
                    <a:pt x="353244" y="1739900"/>
                  </a:lnTo>
                  <a:lnTo>
                    <a:pt x="387976" y="1765300"/>
                  </a:lnTo>
                  <a:lnTo>
                    <a:pt x="423961" y="1790700"/>
                  </a:lnTo>
                  <a:lnTo>
                    <a:pt x="461148" y="1816100"/>
                  </a:lnTo>
                  <a:lnTo>
                    <a:pt x="499486" y="1841500"/>
                  </a:lnTo>
                  <a:lnTo>
                    <a:pt x="538924" y="1854200"/>
                  </a:lnTo>
                  <a:lnTo>
                    <a:pt x="579409" y="1879600"/>
                  </a:lnTo>
                  <a:lnTo>
                    <a:pt x="706638" y="1917700"/>
                  </a:lnTo>
                  <a:lnTo>
                    <a:pt x="841445" y="1955800"/>
                  </a:lnTo>
                  <a:lnTo>
                    <a:pt x="1123437" y="1955800"/>
                  </a:lnTo>
                  <a:lnTo>
                    <a:pt x="1258244" y="1917700"/>
                  </a:lnTo>
                  <a:lnTo>
                    <a:pt x="1385472" y="1879600"/>
                  </a:lnTo>
                  <a:lnTo>
                    <a:pt x="1425958" y="1854200"/>
                  </a:lnTo>
                  <a:lnTo>
                    <a:pt x="1465395" y="1841500"/>
                  </a:lnTo>
                  <a:lnTo>
                    <a:pt x="1484564" y="1828800"/>
                  </a:lnTo>
                  <a:lnTo>
                    <a:pt x="934355" y="1828800"/>
                  </a:lnTo>
                  <a:lnTo>
                    <a:pt x="886974" y="1816100"/>
                  </a:lnTo>
                  <a:lnTo>
                    <a:pt x="840367" y="1816100"/>
                  </a:lnTo>
                  <a:lnTo>
                    <a:pt x="705915" y="1778000"/>
                  </a:lnTo>
                  <a:lnTo>
                    <a:pt x="621468" y="1752600"/>
                  </a:lnTo>
                  <a:lnTo>
                    <a:pt x="581016" y="1727200"/>
                  </a:lnTo>
                  <a:lnTo>
                    <a:pt x="541839" y="1701800"/>
                  </a:lnTo>
                  <a:lnTo>
                    <a:pt x="504010" y="1676400"/>
                  </a:lnTo>
                  <a:lnTo>
                    <a:pt x="467600" y="1651000"/>
                  </a:lnTo>
                  <a:lnTo>
                    <a:pt x="432681" y="1625600"/>
                  </a:lnTo>
                  <a:lnTo>
                    <a:pt x="399324" y="1600200"/>
                  </a:lnTo>
                  <a:lnTo>
                    <a:pt x="367600" y="1562100"/>
                  </a:lnTo>
                  <a:lnTo>
                    <a:pt x="337582" y="1524000"/>
                  </a:lnTo>
                  <a:lnTo>
                    <a:pt x="309341" y="1498600"/>
                  </a:lnTo>
                  <a:lnTo>
                    <a:pt x="282947" y="1460500"/>
                  </a:lnTo>
                  <a:lnTo>
                    <a:pt x="258474" y="1422400"/>
                  </a:lnTo>
                  <a:lnTo>
                    <a:pt x="235991" y="1384300"/>
                  </a:lnTo>
                  <a:lnTo>
                    <a:pt x="215572" y="1346200"/>
                  </a:lnTo>
                  <a:lnTo>
                    <a:pt x="197287" y="1295400"/>
                  </a:lnTo>
                  <a:lnTo>
                    <a:pt x="181208" y="1257300"/>
                  </a:lnTo>
                  <a:lnTo>
                    <a:pt x="167406" y="1206500"/>
                  </a:lnTo>
                  <a:lnTo>
                    <a:pt x="155954" y="1168400"/>
                  </a:lnTo>
                  <a:lnTo>
                    <a:pt x="146921" y="1117600"/>
                  </a:lnTo>
                  <a:lnTo>
                    <a:pt x="140381" y="1079500"/>
                  </a:lnTo>
                  <a:lnTo>
                    <a:pt x="136405" y="1028700"/>
                  </a:lnTo>
                  <a:lnTo>
                    <a:pt x="135063" y="977900"/>
                  </a:lnTo>
                  <a:lnTo>
                    <a:pt x="136405" y="927100"/>
                  </a:lnTo>
                  <a:lnTo>
                    <a:pt x="140381" y="889000"/>
                  </a:lnTo>
                  <a:lnTo>
                    <a:pt x="146921" y="838200"/>
                  </a:lnTo>
                  <a:lnTo>
                    <a:pt x="155954" y="787400"/>
                  </a:lnTo>
                  <a:lnTo>
                    <a:pt x="167406" y="749300"/>
                  </a:lnTo>
                  <a:lnTo>
                    <a:pt x="181208" y="698500"/>
                  </a:lnTo>
                  <a:lnTo>
                    <a:pt x="197287" y="660400"/>
                  </a:lnTo>
                  <a:lnTo>
                    <a:pt x="215572" y="622300"/>
                  </a:lnTo>
                  <a:lnTo>
                    <a:pt x="235991" y="584200"/>
                  </a:lnTo>
                  <a:lnTo>
                    <a:pt x="258474" y="533400"/>
                  </a:lnTo>
                  <a:lnTo>
                    <a:pt x="282947" y="495300"/>
                  </a:lnTo>
                  <a:lnTo>
                    <a:pt x="309341" y="469900"/>
                  </a:lnTo>
                  <a:lnTo>
                    <a:pt x="337582" y="431800"/>
                  </a:lnTo>
                  <a:lnTo>
                    <a:pt x="367600" y="393700"/>
                  </a:lnTo>
                  <a:lnTo>
                    <a:pt x="399324" y="368300"/>
                  </a:lnTo>
                  <a:lnTo>
                    <a:pt x="432681" y="330200"/>
                  </a:lnTo>
                  <a:lnTo>
                    <a:pt x="467600" y="304800"/>
                  </a:lnTo>
                  <a:lnTo>
                    <a:pt x="504010" y="279400"/>
                  </a:lnTo>
                  <a:lnTo>
                    <a:pt x="541839" y="254000"/>
                  </a:lnTo>
                  <a:lnTo>
                    <a:pt x="581016" y="228600"/>
                  </a:lnTo>
                  <a:lnTo>
                    <a:pt x="621468" y="215900"/>
                  </a:lnTo>
                  <a:lnTo>
                    <a:pt x="663125" y="190500"/>
                  </a:lnTo>
                  <a:lnTo>
                    <a:pt x="794608" y="152400"/>
                  </a:lnTo>
                  <a:lnTo>
                    <a:pt x="840367" y="139700"/>
                  </a:lnTo>
                  <a:lnTo>
                    <a:pt x="934355" y="139700"/>
                  </a:lnTo>
                  <a:lnTo>
                    <a:pt x="982441" y="127000"/>
                  </a:lnTo>
                  <a:lnTo>
                    <a:pt x="1465395" y="127000"/>
                  </a:lnTo>
                  <a:lnTo>
                    <a:pt x="1425958" y="101600"/>
                  </a:lnTo>
                  <a:lnTo>
                    <a:pt x="1385472" y="88900"/>
                  </a:lnTo>
                  <a:lnTo>
                    <a:pt x="1343991" y="63500"/>
                  </a:lnTo>
                  <a:lnTo>
                    <a:pt x="1214081" y="25400"/>
                  </a:lnTo>
                  <a:lnTo>
                    <a:pt x="1169128" y="12700"/>
                  </a:lnTo>
                  <a:close/>
                </a:path>
                <a:path w="1965325" h="1955800">
                  <a:moveTo>
                    <a:pt x="1465395" y="127000"/>
                  </a:moveTo>
                  <a:lnTo>
                    <a:pt x="982441" y="127000"/>
                  </a:lnTo>
                  <a:lnTo>
                    <a:pt x="1030526" y="139700"/>
                  </a:lnTo>
                  <a:lnTo>
                    <a:pt x="1124514" y="139700"/>
                  </a:lnTo>
                  <a:lnTo>
                    <a:pt x="1170274" y="152400"/>
                  </a:lnTo>
                  <a:lnTo>
                    <a:pt x="1301756" y="190500"/>
                  </a:lnTo>
                  <a:lnTo>
                    <a:pt x="1343413" y="215900"/>
                  </a:lnTo>
                  <a:lnTo>
                    <a:pt x="1383866" y="228600"/>
                  </a:lnTo>
                  <a:lnTo>
                    <a:pt x="1423042" y="254000"/>
                  </a:lnTo>
                  <a:lnTo>
                    <a:pt x="1460871" y="279400"/>
                  </a:lnTo>
                  <a:lnTo>
                    <a:pt x="1497281" y="304800"/>
                  </a:lnTo>
                  <a:lnTo>
                    <a:pt x="1532200" y="330200"/>
                  </a:lnTo>
                  <a:lnTo>
                    <a:pt x="1565558" y="368300"/>
                  </a:lnTo>
                  <a:lnTo>
                    <a:pt x="1597281" y="393700"/>
                  </a:lnTo>
                  <a:lnTo>
                    <a:pt x="1627299" y="431800"/>
                  </a:lnTo>
                  <a:lnTo>
                    <a:pt x="1655541" y="469900"/>
                  </a:lnTo>
                  <a:lnTo>
                    <a:pt x="1681934" y="495300"/>
                  </a:lnTo>
                  <a:lnTo>
                    <a:pt x="1706408" y="533400"/>
                  </a:lnTo>
                  <a:lnTo>
                    <a:pt x="1728890" y="584200"/>
                  </a:lnTo>
                  <a:lnTo>
                    <a:pt x="1749310" y="622300"/>
                  </a:lnTo>
                  <a:lnTo>
                    <a:pt x="1767595" y="660400"/>
                  </a:lnTo>
                  <a:lnTo>
                    <a:pt x="1783674" y="698500"/>
                  </a:lnTo>
                  <a:lnTo>
                    <a:pt x="1797475" y="749300"/>
                  </a:lnTo>
                  <a:lnTo>
                    <a:pt x="1808928" y="787400"/>
                  </a:lnTo>
                  <a:lnTo>
                    <a:pt x="1817960" y="838200"/>
                  </a:lnTo>
                  <a:lnTo>
                    <a:pt x="1824500" y="889000"/>
                  </a:lnTo>
                  <a:lnTo>
                    <a:pt x="1828477" y="927100"/>
                  </a:lnTo>
                  <a:lnTo>
                    <a:pt x="1829818" y="977900"/>
                  </a:lnTo>
                  <a:lnTo>
                    <a:pt x="1828477" y="1028700"/>
                  </a:lnTo>
                  <a:lnTo>
                    <a:pt x="1824500" y="1079500"/>
                  </a:lnTo>
                  <a:lnTo>
                    <a:pt x="1817960" y="1117600"/>
                  </a:lnTo>
                  <a:lnTo>
                    <a:pt x="1808928" y="1168400"/>
                  </a:lnTo>
                  <a:lnTo>
                    <a:pt x="1797475" y="1206500"/>
                  </a:lnTo>
                  <a:lnTo>
                    <a:pt x="1783674" y="1257300"/>
                  </a:lnTo>
                  <a:lnTo>
                    <a:pt x="1767595" y="1295400"/>
                  </a:lnTo>
                  <a:lnTo>
                    <a:pt x="1749310" y="1346200"/>
                  </a:lnTo>
                  <a:lnTo>
                    <a:pt x="1728890" y="1384300"/>
                  </a:lnTo>
                  <a:lnTo>
                    <a:pt x="1706408" y="1422400"/>
                  </a:lnTo>
                  <a:lnTo>
                    <a:pt x="1681934" y="1460500"/>
                  </a:lnTo>
                  <a:lnTo>
                    <a:pt x="1655541" y="1498600"/>
                  </a:lnTo>
                  <a:lnTo>
                    <a:pt x="1627299" y="1524000"/>
                  </a:lnTo>
                  <a:lnTo>
                    <a:pt x="1597281" y="1562100"/>
                  </a:lnTo>
                  <a:lnTo>
                    <a:pt x="1565558" y="1600200"/>
                  </a:lnTo>
                  <a:lnTo>
                    <a:pt x="1532200" y="1625600"/>
                  </a:lnTo>
                  <a:lnTo>
                    <a:pt x="1497281" y="1651000"/>
                  </a:lnTo>
                  <a:lnTo>
                    <a:pt x="1460871" y="1676400"/>
                  </a:lnTo>
                  <a:lnTo>
                    <a:pt x="1423042" y="1701800"/>
                  </a:lnTo>
                  <a:lnTo>
                    <a:pt x="1383866" y="1727200"/>
                  </a:lnTo>
                  <a:lnTo>
                    <a:pt x="1343413" y="1752600"/>
                  </a:lnTo>
                  <a:lnTo>
                    <a:pt x="1258966" y="1778000"/>
                  </a:lnTo>
                  <a:lnTo>
                    <a:pt x="1124514" y="1816100"/>
                  </a:lnTo>
                  <a:lnTo>
                    <a:pt x="1077908" y="1816100"/>
                  </a:lnTo>
                  <a:lnTo>
                    <a:pt x="1030526" y="1828800"/>
                  </a:lnTo>
                  <a:lnTo>
                    <a:pt x="1484564" y="1828800"/>
                  </a:lnTo>
                  <a:lnTo>
                    <a:pt x="1503733" y="1816100"/>
                  </a:lnTo>
                  <a:lnTo>
                    <a:pt x="1540921" y="1790700"/>
                  </a:lnTo>
                  <a:lnTo>
                    <a:pt x="1576906" y="1765300"/>
                  </a:lnTo>
                  <a:lnTo>
                    <a:pt x="1611637" y="1739900"/>
                  </a:lnTo>
                  <a:lnTo>
                    <a:pt x="1645063" y="1701800"/>
                  </a:lnTo>
                  <a:lnTo>
                    <a:pt x="1677133" y="1676400"/>
                  </a:lnTo>
                  <a:lnTo>
                    <a:pt x="1707794" y="1638300"/>
                  </a:lnTo>
                  <a:lnTo>
                    <a:pt x="1736996" y="1612900"/>
                  </a:lnTo>
                  <a:lnTo>
                    <a:pt x="1764687" y="1574800"/>
                  </a:lnTo>
                  <a:lnTo>
                    <a:pt x="1790816" y="1536700"/>
                  </a:lnTo>
                  <a:lnTo>
                    <a:pt x="1815330" y="1498600"/>
                  </a:lnTo>
                  <a:lnTo>
                    <a:pt x="1838179" y="1460500"/>
                  </a:lnTo>
                  <a:lnTo>
                    <a:pt x="1859311" y="1422400"/>
                  </a:lnTo>
                  <a:lnTo>
                    <a:pt x="1878675" y="1384300"/>
                  </a:lnTo>
                  <a:lnTo>
                    <a:pt x="1896219" y="1346200"/>
                  </a:lnTo>
                  <a:lnTo>
                    <a:pt x="1911891" y="1295400"/>
                  </a:lnTo>
                  <a:lnTo>
                    <a:pt x="1925641" y="1257300"/>
                  </a:lnTo>
                  <a:lnTo>
                    <a:pt x="1937417" y="1206500"/>
                  </a:lnTo>
                  <a:lnTo>
                    <a:pt x="1947167" y="1168400"/>
                  </a:lnTo>
                  <a:lnTo>
                    <a:pt x="1954840" y="1117600"/>
                  </a:lnTo>
                  <a:lnTo>
                    <a:pt x="1960385" y="1079500"/>
                  </a:lnTo>
                  <a:lnTo>
                    <a:pt x="1963749" y="1028700"/>
                  </a:lnTo>
                  <a:lnTo>
                    <a:pt x="1964882" y="977900"/>
                  </a:lnTo>
                  <a:lnTo>
                    <a:pt x="1963749" y="927100"/>
                  </a:lnTo>
                  <a:lnTo>
                    <a:pt x="1960385" y="889000"/>
                  </a:lnTo>
                  <a:lnTo>
                    <a:pt x="1954840" y="838200"/>
                  </a:lnTo>
                  <a:lnTo>
                    <a:pt x="1947167" y="787400"/>
                  </a:lnTo>
                  <a:lnTo>
                    <a:pt x="1937417" y="749300"/>
                  </a:lnTo>
                  <a:lnTo>
                    <a:pt x="1925641" y="698500"/>
                  </a:lnTo>
                  <a:lnTo>
                    <a:pt x="1911891" y="660400"/>
                  </a:lnTo>
                  <a:lnTo>
                    <a:pt x="1896219" y="622300"/>
                  </a:lnTo>
                  <a:lnTo>
                    <a:pt x="1878675" y="571500"/>
                  </a:lnTo>
                  <a:lnTo>
                    <a:pt x="1859311" y="533400"/>
                  </a:lnTo>
                  <a:lnTo>
                    <a:pt x="1838179" y="495300"/>
                  </a:lnTo>
                  <a:lnTo>
                    <a:pt x="1815330" y="457200"/>
                  </a:lnTo>
                  <a:lnTo>
                    <a:pt x="1790816" y="419100"/>
                  </a:lnTo>
                  <a:lnTo>
                    <a:pt x="1764687" y="381000"/>
                  </a:lnTo>
                  <a:lnTo>
                    <a:pt x="1736996" y="355600"/>
                  </a:lnTo>
                  <a:lnTo>
                    <a:pt x="1707794" y="317500"/>
                  </a:lnTo>
                  <a:lnTo>
                    <a:pt x="1677133" y="279400"/>
                  </a:lnTo>
                  <a:lnTo>
                    <a:pt x="1645063" y="254000"/>
                  </a:lnTo>
                  <a:lnTo>
                    <a:pt x="1611637" y="228600"/>
                  </a:lnTo>
                  <a:lnTo>
                    <a:pt x="1576906" y="203200"/>
                  </a:lnTo>
                  <a:lnTo>
                    <a:pt x="1540921" y="165100"/>
                  </a:lnTo>
                  <a:lnTo>
                    <a:pt x="1503733" y="152400"/>
                  </a:lnTo>
                  <a:lnTo>
                    <a:pt x="1465395" y="127000"/>
                  </a:lnTo>
                  <a:close/>
                </a:path>
                <a:path w="1965325" h="1955800">
                  <a:moveTo>
                    <a:pt x="1077057" y="0"/>
                  </a:moveTo>
                  <a:lnTo>
                    <a:pt x="887825" y="0"/>
                  </a:lnTo>
                  <a:lnTo>
                    <a:pt x="841445" y="12700"/>
                  </a:lnTo>
                  <a:lnTo>
                    <a:pt x="1123437" y="12700"/>
                  </a:lnTo>
                  <a:lnTo>
                    <a:pt x="1077057" y="0"/>
                  </a:lnTo>
                  <a:close/>
                </a:path>
              </a:pathLst>
            </a:custGeom>
            <a:solidFill>
              <a:srgbClr val="C9D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125230" y="5640444"/>
              <a:ext cx="1248410" cy="1246505"/>
            </a:xfrm>
            <a:custGeom>
              <a:avLst/>
              <a:gdLst/>
              <a:ahLst/>
              <a:cxnLst/>
              <a:rect l="l" t="t" r="r" b="b"/>
              <a:pathLst>
                <a:path w="1248410" h="1246504">
                  <a:moveTo>
                    <a:pt x="850480" y="759625"/>
                  </a:moveTo>
                  <a:lnTo>
                    <a:pt x="844257" y="703719"/>
                  </a:lnTo>
                  <a:lnTo>
                    <a:pt x="824179" y="661911"/>
                  </a:lnTo>
                  <a:lnTo>
                    <a:pt x="785672" y="618756"/>
                  </a:lnTo>
                  <a:lnTo>
                    <a:pt x="772693" y="611263"/>
                  </a:lnTo>
                  <a:lnTo>
                    <a:pt x="772693" y="748144"/>
                  </a:lnTo>
                  <a:lnTo>
                    <a:pt x="769835" y="772236"/>
                  </a:lnTo>
                  <a:lnTo>
                    <a:pt x="759548" y="796264"/>
                  </a:lnTo>
                  <a:lnTo>
                    <a:pt x="739800" y="820153"/>
                  </a:lnTo>
                  <a:lnTo>
                    <a:pt x="715467" y="834199"/>
                  </a:lnTo>
                  <a:lnTo>
                    <a:pt x="687298" y="840092"/>
                  </a:lnTo>
                  <a:lnTo>
                    <a:pt x="656018" y="839533"/>
                  </a:lnTo>
                  <a:lnTo>
                    <a:pt x="656018" y="662762"/>
                  </a:lnTo>
                  <a:lnTo>
                    <a:pt x="685406" y="661911"/>
                  </a:lnTo>
                  <a:lnTo>
                    <a:pt x="736244" y="679411"/>
                  </a:lnTo>
                  <a:lnTo>
                    <a:pt x="768184" y="724306"/>
                  </a:lnTo>
                  <a:lnTo>
                    <a:pt x="772693" y="748144"/>
                  </a:lnTo>
                  <a:lnTo>
                    <a:pt x="772693" y="611263"/>
                  </a:lnTo>
                  <a:lnTo>
                    <a:pt x="747026" y="596442"/>
                  </a:lnTo>
                  <a:lnTo>
                    <a:pt x="703681" y="585292"/>
                  </a:lnTo>
                  <a:lnTo>
                    <a:pt x="671220" y="584504"/>
                  </a:lnTo>
                  <a:lnTo>
                    <a:pt x="656361" y="584149"/>
                  </a:lnTo>
                  <a:lnTo>
                    <a:pt x="656361" y="405574"/>
                  </a:lnTo>
                  <a:lnTo>
                    <a:pt x="669404" y="405574"/>
                  </a:lnTo>
                  <a:lnTo>
                    <a:pt x="710768" y="411137"/>
                  </a:lnTo>
                  <a:lnTo>
                    <a:pt x="741311" y="428167"/>
                  </a:lnTo>
                  <a:lnTo>
                    <a:pt x="761212" y="456819"/>
                  </a:lnTo>
                  <a:lnTo>
                    <a:pt x="770674" y="497255"/>
                  </a:lnTo>
                  <a:lnTo>
                    <a:pt x="774915" y="512203"/>
                  </a:lnTo>
                  <a:lnTo>
                    <a:pt x="783907" y="523824"/>
                  </a:lnTo>
                  <a:lnTo>
                    <a:pt x="796594" y="531164"/>
                  </a:lnTo>
                  <a:lnTo>
                    <a:pt x="811936" y="533336"/>
                  </a:lnTo>
                  <a:lnTo>
                    <a:pt x="826350" y="529831"/>
                  </a:lnTo>
                  <a:lnTo>
                    <a:pt x="837882" y="521411"/>
                  </a:lnTo>
                  <a:lnTo>
                    <a:pt x="845604" y="509104"/>
                  </a:lnTo>
                  <a:lnTo>
                    <a:pt x="848550" y="493915"/>
                  </a:lnTo>
                  <a:lnTo>
                    <a:pt x="842365" y="448691"/>
                  </a:lnTo>
                  <a:lnTo>
                    <a:pt x="823810" y="407250"/>
                  </a:lnTo>
                  <a:lnTo>
                    <a:pt x="822426" y="405574"/>
                  </a:lnTo>
                  <a:lnTo>
                    <a:pt x="794905" y="372160"/>
                  </a:lnTo>
                  <a:lnTo>
                    <a:pt x="757682" y="345960"/>
                  </a:lnTo>
                  <a:lnTo>
                    <a:pt x="714184" y="331203"/>
                  </a:lnTo>
                  <a:lnTo>
                    <a:pt x="655383" y="326174"/>
                  </a:lnTo>
                  <a:lnTo>
                    <a:pt x="655256" y="246761"/>
                  </a:lnTo>
                  <a:lnTo>
                    <a:pt x="629412" y="207365"/>
                  </a:lnTo>
                  <a:lnTo>
                    <a:pt x="617105" y="204939"/>
                  </a:lnTo>
                  <a:lnTo>
                    <a:pt x="604799" y="206654"/>
                  </a:lnTo>
                  <a:lnTo>
                    <a:pt x="577532" y="238125"/>
                  </a:lnTo>
                  <a:lnTo>
                    <a:pt x="577367" y="328256"/>
                  </a:lnTo>
                  <a:lnTo>
                    <a:pt x="576376" y="328256"/>
                  </a:lnTo>
                  <a:lnTo>
                    <a:pt x="576376" y="407009"/>
                  </a:lnTo>
                  <a:lnTo>
                    <a:pt x="576376" y="582320"/>
                  </a:lnTo>
                  <a:lnTo>
                    <a:pt x="547230" y="584504"/>
                  </a:lnTo>
                  <a:lnTo>
                    <a:pt x="495350" y="565619"/>
                  </a:lnTo>
                  <a:lnTo>
                    <a:pt x="464553" y="522465"/>
                  </a:lnTo>
                  <a:lnTo>
                    <a:pt x="460235" y="496976"/>
                  </a:lnTo>
                  <a:lnTo>
                    <a:pt x="463257" y="471297"/>
                  </a:lnTo>
                  <a:lnTo>
                    <a:pt x="473684" y="447332"/>
                  </a:lnTo>
                  <a:lnTo>
                    <a:pt x="492252" y="426148"/>
                  </a:lnTo>
                  <a:lnTo>
                    <a:pt x="516318" y="412038"/>
                  </a:lnTo>
                  <a:lnTo>
                    <a:pt x="544741" y="405498"/>
                  </a:lnTo>
                  <a:lnTo>
                    <a:pt x="576376" y="407009"/>
                  </a:lnTo>
                  <a:lnTo>
                    <a:pt x="576376" y="328256"/>
                  </a:lnTo>
                  <a:lnTo>
                    <a:pt x="502602" y="334200"/>
                  </a:lnTo>
                  <a:lnTo>
                    <a:pt x="438048" y="369747"/>
                  </a:lnTo>
                  <a:lnTo>
                    <a:pt x="394843" y="429196"/>
                  </a:lnTo>
                  <a:lnTo>
                    <a:pt x="381825" y="501700"/>
                  </a:lnTo>
                  <a:lnTo>
                    <a:pt x="388734" y="543255"/>
                  </a:lnTo>
                  <a:lnTo>
                    <a:pt x="407009" y="582904"/>
                  </a:lnTo>
                  <a:lnTo>
                    <a:pt x="435775" y="617626"/>
                  </a:lnTo>
                  <a:lnTo>
                    <a:pt x="474192" y="644461"/>
                  </a:lnTo>
                  <a:lnTo>
                    <a:pt x="521398" y="660387"/>
                  </a:lnTo>
                  <a:lnTo>
                    <a:pt x="576567" y="662419"/>
                  </a:lnTo>
                  <a:lnTo>
                    <a:pt x="576567" y="841171"/>
                  </a:lnTo>
                  <a:lnTo>
                    <a:pt x="564857" y="840600"/>
                  </a:lnTo>
                  <a:lnTo>
                    <a:pt x="553364" y="840181"/>
                  </a:lnTo>
                  <a:lnTo>
                    <a:pt x="542137" y="839381"/>
                  </a:lnTo>
                  <a:lnTo>
                    <a:pt x="503288" y="826808"/>
                  </a:lnTo>
                  <a:lnTo>
                    <a:pt x="468147" y="782205"/>
                  </a:lnTo>
                  <a:lnTo>
                    <a:pt x="461391" y="749579"/>
                  </a:lnTo>
                  <a:lnTo>
                    <a:pt x="457390" y="734174"/>
                  </a:lnTo>
                  <a:lnTo>
                    <a:pt x="448818" y="722363"/>
                  </a:lnTo>
                  <a:lnTo>
                    <a:pt x="436499" y="714908"/>
                  </a:lnTo>
                  <a:lnTo>
                    <a:pt x="421259" y="712558"/>
                  </a:lnTo>
                  <a:lnTo>
                    <a:pt x="406628" y="715733"/>
                  </a:lnTo>
                  <a:lnTo>
                    <a:pt x="394804" y="723823"/>
                  </a:lnTo>
                  <a:lnTo>
                    <a:pt x="386842" y="735901"/>
                  </a:lnTo>
                  <a:lnTo>
                    <a:pt x="383755" y="751078"/>
                  </a:lnTo>
                  <a:lnTo>
                    <a:pt x="383844" y="758647"/>
                  </a:lnTo>
                  <a:lnTo>
                    <a:pt x="401637" y="825957"/>
                  </a:lnTo>
                  <a:lnTo>
                    <a:pt x="426910" y="863257"/>
                  </a:lnTo>
                  <a:lnTo>
                    <a:pt x="460857" y="891882"/>
                  </a:lnTo>
                  <a:lnTo>
                    <a:pt x="501954" y="910564"/>
                  </a:lnTo>
                  <a:lnTo>
                    <a:pt x="548640" y="918019"/>
                  </a:lnTo>
                  <a:lnTo>
                    <a:pt x="555561" y="918133"/>
                  </a:lnTo>
                  <a:lnTo>
                    <a:pt x="577354" y="918121"/>
                  </a:lnTo>
                  <a:lnTo>
                    <a:pt x="577342" y="986942"/>
                  </a:lnTo>
                  <a:lnTo>
                    <a:pt x="588238" y="1029119"/>
                  </a:lnTo>
                  <a:lnTo>
                    <a:pt x="612800" y="1040790"/>
                  </a:lnTo>
                  <a:lnTo>
                    <a:pt x="625957" y="1039698"/>
                  </a:lnTo>
                  <a:lnTo>
                    <a:pt x="653364" y="1012634"/>
                  </a:lnTo>
                  <a:lnTo>
                    <a:pt x="655383" y="918057"/>
                  </a:lnTo>
                  <a:lnTo>
                    <a:pt x="655383" y="917778"/>
                  </a:lnTo>
                  <a:lnTo>
                    <a:pt x="691603" y="917994"/>
                  </a:lnTo>
                  <a:lnTo>
                    <a:pt x="758164" y="900760"/>
                  </a:lnTo>
                  <a:lnTo>
                    <a:pt x="813714" y="856081"/>
                  </a:lnTo>
                  <a:lnTo>
                    <a:pt x="824230" y="840092"/>
                  </a:lnTo>
                  <a:lnTo>
                    <a:pt x="832675" y="827278"/>
                  </a:lnTo>
                  <a:lnTo>
                    <a:pt x="844931" y="795096"/>
                  </a:lnTo>
                  <a:lnTo>
                    <a:pt x="850480" y="759625"/>
                  </a:lnTo>
                  <a:close/>
                </a:path>
                <a:path w="1248410" h="1246504">
                  <a:moveTo>
                    <a:pt x="1248359" y="586460"/>
                  </a:moveTo>
                  <a:lnTo>
                    <a:pt x="1246886" y="578662"/>
                  </a:lnTo>
                  <a:lnTo>
                    <a:pt x="1237957" y="520712"/>
                  </a:lnTo>
                  <a:lnTo>
                    <a:pt x="1233487" y="493776"/>
                  </a:lnTo>
                  <a:lnTo>
                    <a:pt x="1218438" y="431253"/>
                  </a:lnTo>
                  <a:lnTo>
                    <a:pt x="1191361" y="362419"/>
                  </a:lnTo>
                  <a:lnTo>
                    <a:pt x="1167701" y="319392"/>
                  </a:lnTo>
                  <a:lnTo>
                    <a:pt x="1136624" y="308000"/>
                  </a:lnTo>
                  <a:lnTo>
                    <a:pt x="1125499" y="310261"/>
                  </a:lnTo>
                  <a:lnTo>
                    <a:pt x="1116253" y="315252"/>
                  </a:lnTo>
                  <a:lnTo>
                    <a:pt x="1108925" y="322834"/>
                  </a:lnTo>
                  <a:lnTo>
                    <a:pt x="1103541" y="332867"/>
                  </a:lnTo>
                  <a:lnTo>
                    <a:pt x="1101178" y="342506"/>
                  </a:lnTo>
                  <a:lnTo>
                    <a:pt x="1101445" y="351878"/>
                  </a:lnTo>
                  <a:lnTo>
                    <a:pt x="1103858" y="361061"/>
                  </a:lnTo>
                  <a:lnTo>
                    <a:pt x="1107897" y="370154"/>
                  </a:lnTo>
                  <a:lnTo>
                    <a:pt x="1128344" y="413702"/>
                  </a:lnTo>
                  <a:lnTo>
                    <a:pt x="1144803" y="457974"/>
                  </a:lnTo>
                  <a:lnTo>
                    <a:pt x="1157236" y="502996"/>
                  </a:lnTo>
                  <a:lnTo>
                    <a:pt x="1165593" y="548741"/>
                  </a:lnTo>
                  <a:lnTo>
                    <a:pt x="1169809" y="595210"/>
                  </a:lnTo>
                  <a:lnTo>
                    <a:pt x="1169860" y="642416"/>
                  </a:lnTo>
                  <a:lnTo>
                    <a:pt x="1165682" y="690346"/>
                  </a:lnTo>
                  <a:lnTo>
                    <a:pt x="1156614" y="742365"/>
                  </a:lnTo>
                  <a:lnTo>
                    <a:pt x="1143317" y="792137"/>
                  </a:lnTo>
                  <a:lnTo>
                    <a:pt x="1125740" y="839609"/>
                  </a:lnTo>
                  <a:lnTo>
                    <a:pt x="1103871" y="884732"/>
                  </a:lnTo>
                  <a:lnTo>
                    <a:pt x="1077709" y="927481"/>
                  </a:lnTo>
                  <a:lnTo>
                    <a:pt x="1047216" y="967778"/>
                  </a:lnTo>
                  <a:lnTo>
                    <a:pt x="1012367" y="1005611"/>
                  </a:lnTo>
                  <a:lnTo>
                    <a:pt x="973162" y="1040904"/>
                  </a:lnTo>
                  <a:lnTo>
                    <a:pt x="935012" y="1069708"/>
                  </a:lnTo>
                  <a:lnTo>
                    <a:pt x="895273" y="1094841"/>
                  </a:lnTo>
                  <a:lnTo>
                    <a:pt x="854151" y="1116291"/>
                  </a:lnTo>
                  <a:lnTo>
                    <a:pt x="811872" y="1134059"/>
                  </a:lnTo>
                  <a:lnTo>
                    <a:pt x="768667" y="1148130"/>
                  </a:lnTo>
                  <a:lnTo>
                    <a:pt x="724738" y="1158468"/>
                  </a:lnTo>
                  <a:lnTo>
                    <a:pt x="680326" y="1165085"/>
                  </a:lnTo>
                  <a:lnTo>
                    <a:pt x="635647" y="1167968"/>
                  </a:lnTo>
                  <a:lnTo>
                    <a:pt x="590918" y="1167079"/>
                  </a:lnTo>
                  <a:lnTo>
                    <a:pt x="546354" y="1162431"/>
                  </a:lnTo>
                  <a:lnTo>
                    <a:pt x="502196" y="1153998"/>
                  </a:lnTo>
                  <a:lnTo>
                    <a:pt x="458647" y="1141755"/>
                  </a:lnTo>
                  <a:lnTo>
                    <a:pt x="415950" y="1125715"/>
                  </a:lnTo>
                  <a:lnTo>
                    <a:pt x="374307" y="1105852"/>
                  </a:lnTo>
                  <a:lnTo>
                    <a:pt x="333933" y="1082154"/>
                  </a:lnTo>
                  <a:lnTo>
                    <a:pt x="295071" y="1054608"/>
                  </a:lnTo>
                  <a:lnTo>
                    <a:pt x="253911" y="1020051"/>
                  </a:lnTo>
                  <a:lnTo>
                    <a:pt x="217131" y="983576"/>
                  </a:lnTo>
                  <a:lnTo>
                    <a:pt x="184734" y="945248"/>
                  </a:lnTo>
                  <a:lnTo>
                    <a:pt x="156718" y="905103"/>
                  </a:lnTo>
                  <a:lnTo>
                    <a:pt x="133070" y="863168"/>
                  </a:lnTo>
                  <a:lnTo>
                    <a:pt x="113792" y="819492"/>
                  </a:lnTo>
                  <a:lnTo>
                    <a:pt x="98882" y="774115"/>
                  </a:lnTo>
                  <a:lnTo>
                    <a:pt x="88315" y="727075"/>
                  </a:lnTo>
                  <a:lnTo>
                    <a:pt x="82105" y="678421"/>
                  </a:lnTo>
                  <a:lnTo>
                    <a:pt x="80238" y="628180"/>
                  </a:lnTo>
                  <a:lnTo>
                    <a:pt x="82702" y="576389"/>
                  </a:lnTo>
                  <a:lnTo>
                    <a:pt x="89509" y="523113"/>
                  </a:lnTo>
                  <a:lnTo>
                    <a:pt x="100342" y="472694"/>
                  </a:lnTo>
                  <a:lnTo>
                    <a:pt x="115620" y="424726"/>
                  </a:lnTo>
                  <a:lnTo>
                    <a:pt x="135242" y="379222"/>
                  </a:lnTo>
                  <a:lnTo>
                    <a:pt x="159131" y="336207"/>
                  </a:lnTo>
                  <a:lnTo>
                    <a:pt x="187159" y="295706"/>
                  </a:lnTo>
                  <a:lnTo>
                    <a:pt x="219252" y="257733"/>
                  </a:lnTo>
                  <a:lnTo>
                    <a:pt x="255320" y="222338"/>
                  </a:lnTo>
                  <a:lnTo>
                    <a:pt x="295236" y="189522"/>
                  </a:lnTo>
                  <a:lnTo>
                    <a:pt x="338086" y="159981"/>
                  </a:lnTo>
                  <a:lnTo>
                    <a:pt x="382130" y="135013"/>
                  </a:lnTo>
                  <a:lnTo>
                    <a:pt x="427329" y="114617"/>
                  </a:lnTo>
                  <a:lnTo>
                    <a:pt x="473684" y="98755"/>
                  </a:lnTo>
                  <a:lnTo>
                    <a:pt x="521157" y="87439"/>
                  </a:lnTo>
                  <a:lnTo>
                    <a:pt x="569734" y="80632"/>
                  </a:lnTo>
                  <a:lnTo>
                    <a:pt x="619379" y="78320"/>
                  </a:lnTo>
                  <a:lnTo>
                    <a:pt x="670077" y="80492"/>
                  </a:lnTo>
                  <a:lnTo>
                    <a:pt x="721804" y="87134"/>
                  </a:lnTo>
                  <a:lnTo>
                    <a:pt x="769721" y="97637"/>
                  </a:lnTo>
                  <a:lnTo>
                    <a:pt x="815848" y="112458"/>
                  </a:lnTo>
                  <a:lnTo>
                    <a:pt x="860247" y="131419"/>
                  </a:lnTo>
                  <a:lnTo>
                    <a:pt x="902995" y="154343"/>
                  </a:lnTo>
                  <a:lnTo>
                    <a:pt x="944130" y="181051"/>
                  </a:lnTo>
                  <a:lnTo>
                    <a:pt x="959370" y="188150"/>
                  </a:lnTo>
                  <a:lnTo>
                    <a:pt x="1000061" y="172745"/>
                  </a:lnTo>
                  <a:lnTo>
                    <a:pt x="1006538" y="143433"/>
                  </a:lnTo>
                  <a:lnTo>
                    <a:pt x="1000569" y="129324"/>
                  </a:lnTo>
                  <a:lnTo>
                    <a:pt x="949350" y="91236"/>
                  </a:lnTo>
                  <a:lnTo>
                    <a:pt x="908583" y="68338"/>
                  </a:lnTo>
                  <a:lnTo>
                    <a:pt x="866444" y="48691"/>
                  </a:lnTo>
                  <a:lnTo>
                    <a:pt x="822934" y="32321"/>
                  </a:lnTo>
                  <a:lnTo>
                    <a:pt x="778027" y="19278"/>
                  </a:lnTo>
                  <a:lnTo>
                    <a:pt x="731735" y="9575"/>
                  </a:lnTo>
                  <a:lnTo>
                    <a:pt x="663194" y="0"/>
                  </a:lnTo>
                  <a:lnTo>
                    <a:pt x="585165" y="0"/>
                  </a:lnTo>
                  <a:lnTo>
                    <a:pt x="533755" y="6883"/>
                  </a:lnTo>
                  <a:lnTo>
                    <a:pt x="468515" y="19710"/>
                  </a:lnTo>
                  <a:lnTo>
                    <a:pt x="421716" y="33591"/>
                  </a:lnTo>
                  <a:lnTo>
                    <a:pt x="376466" y="51015"/>
                  </a:lnTo>
                  <a:lnTo>
                    <a:pt x="332955" y="71831"/>
                  </a:lnTo>
                  <a:lnTo>
                    <a:pt x="291325" y="95885"/>
                  </a:lnTo>
                  <a:lnTo>
                    <a:pt x="251777" y="122999"/>
                  </a:lnTo>
                  <a:lnTo>
                    <a:pt x="214464" y="153035"/>
                  </a:lnTo>
                  <a:lnTo>
                    <a:pt x="179578" y="185826"/>
                  </a:lnTo>
                  <a:lnTo>
                    <a:pt x="147256" y="221195"/>
                  </a:lnTo>
                  <a:lnTo>
                    <a:pt x="117716" y="259003"/>
                  </a:lnTo>
                  <a:lnTo>
                    <a:pt x="91097" y="299085"/>
                  </a:lnTo>
                  <a:lnTo>
                    <a:pt x="67576" y="341274"/>
                  </a:lnTo>
                  <a:lnTo>
                    <a:pt x="47332" y="385419"/>
                  </a:lnTo>
                  <a:lnTo>
                    <a:pt x="30543" y="431355"/>
                  </a:lnTo>
                  <a:lnTo>
                    <a:pt x="17360" y="478917"/>
                  </a:lnTo>
                  <a:lnTo>
                    <a:pt x="8851" y="526630"/>
                  </a:lnTo>
                  <a:lnTo>
                    <a:pt x="2082" y="574751"/>
                  </a:lnTo>
                  <a:lnTo>
                    <a:pt x="0" y="586460"/>
                  </a:lnTo>
                  <a:lnTo>
                    <a:pt x="0" y="659472"/>
                  </a:lnTo>
                  <a:lnTo>
                    <a:pt x="4356" y="694931"/>
                  </a:lnTo>
                  <a:lnTo>
                    <a:pt x="21005" y="779945"/>
                  </a:lnTo>
                  <a:lnTo>
                    <a:pt x="35331" y="827468"/>
                  </a:lnTo>
                  <a:lnTo>
                    <a:pt x="52666" y="872769"/>
                  </a:lnTo>
                  <a:lnTo>
                    <a:pt x="73012" y="915847"/>
                  </a:lnTo>
                  <a:lnTo>
                    <a:pt x="96380" y="956691"/>
                  </a:lnTo>
                  <a:lnTo>
                    <a:pt x="122758" y="995286"/>
                  </a:lnTo>
                  <a:lnTo>
                    <a:pt x="152158" y="1031633"/>
                  </a:lnTo>
                  <a:lnTo>
                    <a:pt x="184581" y="1065733"/>
                  </a:lnTo>
                  <a:lnTo>
                    <a:pt x="220014" y="1097546"/>
                  </a:lnTo>
                  <a:lnTo>
                    <a:pt x="258457" y="1127099"/>
                  </a:lnTo>
                  <a:lnTo>
                    <a:pt x="299923" y="1154366"/>
                  </a:lnTo>
                  <a:lnTo>
                    <a:pt x="344398" y="1179334"/>
                  </a:lnTo>
                  <a:lnTo>
                    <a:pt x="390461" y="1200797"/>
                  </a:lnTo>
                  <a:lnTo>
                    <a:pt x="437438" y="1217993"/>
                  </a:lnTo>
                  <a:lnTo>
                    <a:pt x="485279" y="1231023"/>
                  </a:lnTo>
                  <a:lnTo>
                    <a:pt x="533933" y="1239964"/>
                  </a:lnTo>
                  <a:lnTo>
                    <a:pt x="583374" y="1244904"/>
                  </a:lnTo>
                  <a:lnTo>
                    <a:pt x="633526" y="1245920"/>
                  </a:lnTo>
                  <a:lnTo>
                    <a:pt x="684352" y="1243114"/>
                  </a:lnTo>
                  <a:lnTo>
                    <a:pt x="733767" y="1236510"/>
                  </a:lnTo>
                  <a:lnTo>
                    <a:pt x="782078" y="1225981"/>
                  </a:lnTo>
                  <a:lnTo>
                    <a:pt x="829094" y="1211668"/>
                  </a:lnTo>
                  <a:lnTo>
                    <a:pt x="874610" y="1193761"/>
                  </a:lnTo>
                  <a:lnTo>
                    <a:pt x="918438" y="1172387"/>
                  </a:lnTo>
                  <a:lnTo>
                    <a:pt x="960386" y="1147711"/>
                  </a:lnTo>
                  <a:lnTo>
                    <a:pt x="1000264" y="1119911"/>
                  </a:lnTo>
                  <a:lnTo>
                    <a:pt x="1037869" y="1089126"/>
                  </a:lnTo>
                  <a:lnTo>
                    <a:pt x="1073023" y="1055509"/>
                  </a:lnTo>
                  <a:lnTo>
                    <a:pt x="1105509" y="1019238"/>
                  </a:lnTo>
                  <a:lnTo>
                    <a:pt x="1135164" y="980465"/>
                  </a:lnTo>
                  <a:lnTo>
                    <a:pt x="1161770" y="939342"/>
                  </a:lnTo>
                  <a:lnTo>
                    <a:pt x="1185151" y="896035"/>
                  </a:lnTo>
                  <a:lnTo>
                    <a:pt x="1205103" y="850709"/>
                  </a:lnTo>
                  <a:lnTo>
                    <a:pt x="1221435" y="803503"/>
                  </a:lnTo>
                  <a:lnTo>
                    <a:pt x="1237627" y="737463"/>
                  </a:lnTo>
                  <a:lnTo>
                    <a:pt x="1246555" y="666470"/>
                  </a:lnTo>
                  <a:lnTo>
                    <a:pt x="1247660" y="662978"/>
                  </a:lnTo>
                  <a:lnTo>
                    <a:pt x="1248359" y="659472"/>
                  </a:lnTo>
                  <a:lnTo>
                    <a:pt x="1248359" y="5864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47631" y="5836598"/>
              <a:ext cx="85997" cy="86479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9091286" y="4937155"/>
            <a:ext cx="4213536" cy="224292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660"/>
              </a:spcBef>
            </a:pPr>
            <a:r>
              <a:rPr lang="es-CO" sz="2450" spc="5" dirty="0">
                <a:latin typeface="Arial MT"/>
                <a:cs typeface="Arial MT"/>
              </a:rPr>
              <a:t>Valor</a:t>
            </a:r>
            <a:r>
              <a:rPr lang="es-CO" sz="2450" spc="-60" dirty="0">
                <a:latin typeface="Arial MT"/>
                <a:cs typeface="Arial MT"/>
              </a:rPr>
              <a:t> </a:t>
            </a:r>
            <a:r>
              <a:rPr lang="es-CO" sz="2450" spc="65" dirty="0">
                <a:latin typeface="Arial MT"/>
                <a:cs typeface="Arial MT"/>
              </a:rPr>
              <a:t>facturado:</a:t>
            </a:r>
            <a:endParaRPr lang="es-CO" sz="2450" dirty="0">
              <a:latin typeface="Arial MT"/>
              <a:cs typeface="Arial MT"/>
            </a:endParaRPr>
          </a:p>
          <a:p>
            <a:pPr marL="66675">
              <a:lnSpc>
                <a:spcPct val="100000"/>
              </a:lnSpc>
              <a:spcBef>
                <a:spcPts val="204"/>
              </a:spcBef>
            </a:pPr>
            <a:r>
              <a:rPr lang="es-CO" sz="3000" b="1" spc="-340" dirty="0" smtClean="0">
                <a:latin typeface="Arial"/>
                <a:cs typeface="Arial"/>
              </a:rPr>
              <a:t>$</a:t>
            </a:r>
            <a:r>
              <a:rPr lang="es-CO" sz="3000" b="1" spc="-225" dirty="0" smtClean="0">
                <a:latin typeface="Arial"/>
                <a:cs typeface="Arial"/>
              </a:rPr>
              <a:t>5.658.733.567</a:t>
            </a:r>
          </a:p>
          <a:p>
            <a:pPr marL="66675">
              <a:lnSpc>
                <a:spcPct val="100000"/>
              </a:lnSpc>
              <a:spcBef>
                <a:spcPts val="204"/>
              </a:spcBef>
            </a:pPr>
            <a:endParaRPr lang="es-CO" sz="3000" b="1" spc="-225" dirty="0">
              <a:latin typeface="Arial"/>
              <a:cs typeface="Arial"/>
            </a:endParaRPr>
          </a:p>
          <a:p>
            <a:pPr marL="75565">
              <a:lnSpc>
                <a:spcPct val="100000"/>
              </a:lnSpc>
              <a:spcBef>
                <a:spcPts val="110"/>
              </a:spcBef>
            </a:pPr>
            <a:r>
              <a:rPr lang="es-CO" sz="2450" spc="5" dirty="0" smtClean="0">
                <a:latin typeface="Arial MT"/>
                <a:cs typeface="Arial MT"/>
              </a:rPr>
              <a:t>Valor</a:t>
            </a:r>
            <a:r>
              <a:rPr lang="es-CO" sz="2450" spc="-55" dirty="0" smtClean="0">
                <a:latin typeface="Arial MT"/>
                <a:cs typeface="Arial MT"/>
              </a:rPr>
              <a:t> </a:t>
            </a:r>
            <a:r>
              <a:rPr lang="es-CO" sz="2450" spc="70" dirty="0">
                <a:latin typeface="Arial MT"/>
                <a:cs typeface="Arial MT"/>
              </a:rPr>
              <a:t>anticipo:</a:t>
            </a:r>
            <a:endParaRPr lang="es-CO" sz="2450" dirty="0">
              <a:latin typeface="Arial MT"/>
              <a:cs typeface="Arial MT"/>
            </a:endParaRPr>
          </a:p>
          <a:p>
            <a:pPr marL="75565">
              <a:lnSpc>
                <a:spcPct val="100000"/>
              </a:lnSpc>
              <a:spcBef>
                <a:spcPts val="155"/>
              </a:spcBef>
            </a:pPr>
            <a:r>
              <a:rPr lang="es-CO" sz="3000" b="1" spc="-225" dirty="0">
                <a:latin typeface="Arial"/>
                <a:cs typeface="Arial"/>
              </a:rPr>
              <a:t>$2.168.194.007</a:t>
            </a:r>
            <a:endParaRPr lang="es-CO" sz="3000" dirty="0">
              <a:latin typeface="Arial"/>
              <a:cs typeface="Arial"/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14922952" y="373306"/>
            <a:ext cx="522757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300" dirty="0">
                <a:solidFill>
                  <a:srgbClr val="FFFFFF"/>
                </a:solidFill>
                <a:latin typeface="Arial MT"/>
                <a:cs typeface="Arial MT"/>
              </a:rPr>
              <a:t>Plazo Inicial: 14 meses</a:t>
            </a:r>
          </a:p>
          <a:p>
            <a:r>
              <a:rPr lang="es-ES" sz="3300" dirty="0">
                <a:solidFill>
                  <a:srgbClr val="FFFFFF"/>
                </a:solidFill>
                <a:latin typeface="Arial MT"/>
                <a:cs typeface="Arial MT"/>
              </a:rPr>
              <a:t>3</a:t>
            </a:r>
            <a:r>
              <a:rPr lang="es-ES" sz="3300" dirty="0" smtClean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lang="es-ES" sz="3300" dirty="0">
                <a:solidFill>
                  <a:srgbClr val="FFFFFF"/>
                </a:solidFill>
                <a:latin typeface="Arial MT"/>
                <a:cs typeface="Arial MT"/>
              </a:rPr>
              <a:t>Prórrogas </a:t>
            </a:r>
          </a:p>
          <a:p>
            <a:r>
              <a:rPr lang="es-ES" sz="3300" dirty="0" smtClean="0">
                <a:solidFill>
                  <a:srgbClr val="FFFFFF"/>
                </a:solidFill>
                <a:latin typeface="Arial MT"/>
                <a:cs typeface="Arial MT"/>
              </a:rPr>
              <a:t>(</a:t>
            </a:r>
            <a:r>
              <a:rPr lang="es-CO" sz="3300" dirty="0" smtClean="0">
                <a:solidFill>
                  <a:srgbClr val="FFFFFF"/>
                </a:solidFill>
                <a:latin typeface="Arial MT"/>
                <a:cs typeface="Arial MT"/>
              </a:rPr>
              <a:t>10</a:t>
            </a:r>
            <a:r>
              <a:rPr lang="es-CO" sz="3300" dirty="0" smtClean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lang="es-CO" sz="3300" dirty="0">
                <a:solidFill>
                  <a:srgbClr val="FFFFFF"/>
                </a:solidFill>
                <a:latin typeface="Arial MT"/>
                <a:cs typeface="Arial MT"/>
              </a:rPr>
              <a:t>meses y 6 días)</a:t>
            </a:r>
          </a:p>
          <a:p>
            <a:endParaRPr lang="es-ES" sz="3300" dirty="0">
              <a:solidFill>
                <a:srgbClr val="FFFFFF"/>
              </a:solidFill>
              <a:latin typeface="Arial MT"/>
              <a:cs typeface="Arial MT"/>
            </a:endParaRPr>
          </a:p>
          <a:p>
            <a:r>
              <a:rPr lang="es-ES" sz="3300" dirty="0">
                <a:solidFill>
                  <a:srgbClr val="FFFFFF"/>
                </a:solidFill>
                <a:latin typeface="Arial MT"/>
                <a:cs typeface="Arial MT"/>
              </a:rPr>
              <a:t>3 Suspensiones de 6 meses y 32 días</a:t>
            </a:r>
            <a:endParaRPr lang="es-CO" sz="3300" dirty="0">
              <a:solidFill>
                <a:srgbClr val="FFFFFF"/>
              </a:solidFill>
              <a:latin typeface="Arial MT"/>
              <a:cs typeface="Arial MT"/>
            </a:endParaRPr>
          </a:p>
          <a:p>
            <a:r>
              <a:rPr lang="es-ES" dirty="0">
                <a:solidFill>
                  <a:srgbClr val="FFFFFF"/>
                </a:solidFill>
                <a:latin typeface="Arial MT"/>
                <a:ea typeface="Arial MT"/>
                <a:cs typeface="Arial MT"/>
              </a:rPr>
              <a:t> </a:t>
            </a:r>
            <a:endParaRPr lang="es-CO" dirty="0"/>
          </a:p>
        </p:txBody>
      </p:sp>
      <p:sp>
        <p:nvSpPr>
          <p:cNvPr id="44" name="object 16"/>
          <p:cNvSpPr txBox="1">
            <a:spLocks/>
          </p:cNvSpPr>
          <p:nvPr/>
        </p:nvSpPr>
        <p:spPr>
          <a:xfrm>
            <a:off x="12921450" y="3179868"/>
            <a:ext cx="8137871" cy="139653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>
              <a:defRPr sz="9250" b="1" i="0">
                <a:solidFill>
                  <a:srgbClr val="C9D41E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algn="ctr">
              <a:lnSpc>
                <a:spcPts val="10760"/>
              </a:lnSpc>
              <a:spcBef>
                <a:spcPts val="90"/>
              </a:spcBef>
            </a:pPr>
            <a:r>
              <a:rPr lang="es-ES" sz="4800" dirty="0">
                <a:solidFill>
                  <a:srgbClr val="C00000"/>
                </a:solidFill>
                <a:latin typeface="Trebuchet MS" panose="020B0603020202020204" pitchFamily="34" charset="0"/>
                <a:ea typeface="+mn-ea"/>
                <a:cs typeface="Arial MT"/>
              </a:rPr>
              <a:t>Atraso </a:t>
            </a:r>
            <a:r>
              <a:rPr lang="es-ES" sz="4800" dirty="0" smtClean="0">
                <a:solidFill>
                  <a:srgbClr val="C00000"/>
                </a:solidFill>
                <a:latin typeface="Trebuchet MS" panose="020B0603020202020204" pitchFamily="34" charset="0"/>
                <a:ea typeface="+mn-ea"/>
                <a:cs typeface="Arial MT"/>
              </a:rPr>
              <a:t>Ejec:</a:t>
            </a:r>
            <a:r>
              <a:rPr lang="es-ES" sz="6000" dirty="0" smtClean="0">
                <a:solidFill>
                  <a:srgbClr val="C00000"/>
                </a:solidFill>
                <a:latin typeface="Trebuchet MS" panose="020B0603020202020204" pitchFamily="34" charset="0"/>
                <a:ea typeface="+mn-ea"/>
                <a:cs typeface="Arial MT"/>
              </a:rPr>
              <a:t>43%</a:t>
            </a:r>
            <a:endParaRPr lang="es-CO" sz="6000" dirty="0">
              <a:solidFill>
                <a:srgbClr val="C00000"/>
              </a:solidFill>
              <a:latin typeface="Trebuchet MS" panose="020B0603020202020204" pitchFamily="34" charset="0"/>
              <a:ea typeface="+mn-ea"/>
              <a:cs typeface="Arial MT"/>
            </a:endParaRPr>
          </a:p>
        </p:txBody>
      </p:sp>
      <p:sp>
        <p:nvSpPr>
          <p:cNvPr id="45" name="object 8"/>
          <p:cNvSpPr txBox="1"/>
          <p:nvPr/>
        </p:nvSpPr>
        <p:spPr>
          <a:xfrm>
            <a:off x="279407" y="4923490"/>
            <a:ext cx="3420150" cy="253979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r>
              <a:rPr lang="es-ES" sz="4000" b="1" spc="-76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97</a:t>
            </a:r>
            <a:r>
              <a:rPr sz="4000" b="1" spc="-76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%</a:t>
            </a:r>
            <a:endParaRPr lang="es-ES" sz="4000" b="1" spc="-76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rgbClr val="D2D400"/>
              </a:solidFill>
              <a:latin typeface="Trebuchet MS"/>
              <a:cs typeface="Trebuchet MS"/>
            </a:endParaRPr>
          </a:p>
          <a:p>
            <a:r>
              <a:rPr sz="2450" b="1" spc="5" dirty="0" err="1">
                <a:latin typeface="Arial MT"/>
                <a:cs typeface="Arial MT"/>
              </a:rPr>
              <a:t>Avance</a:t>
            </a:r>
            <a:r>
              <a:rPr sz="2450" b="1" spc="5" dirty="0">
                <a:latin typeface="Arial MT"/>
                <a:cs typeface="Arial MT"/>
              </a:rPr>
              <a:t> </a:t>
            </a:r>
            <a:r>
              <a:rPr sz="2450" b="1" spc="5" dirty="0" err="1">
                <a:latin typeface="Arial MT"/>
                <a:cs typeface="Arial MT"/>
              </a:rPr>
              <a:t>programado</a:t>
            </a:r>
            <a:endParaRPr lang="es-ES" sz="2450" b="1" spc="5" dirty="0">
              <a:latin typeface="Arial MT"/>
              <a:cs typeface="Arial MT"/>
            </a:endParaRPr>
          </a:p>
          <a:p>
            <a:endParaRPr lang="es-ES" sz="2450" b="1" spc="5" dirty="0">
              <a:latin typeface="Arial MT"/>
              <a:cs typeface="Arial MT"/>
            </a:endParaRPr>
          </a:p>
          <a:p>
            <a:pPr>
              <a:lnSpc>
                <a:spcPts val="4465"/>
              </a:lnSpc>
            </a:pPr>
            <a:r>
              <a:rPr lang="es-ES" sz="4000" b="1" spc="-76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54</a:t>
            </a:r>
            <a:r>
              <a:rPr sz="4000" b="1" spc="-76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%</a:t>
            </a:r>
            <a:endParaRPr sz="4000" b="1" spc="-76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rgbClr val="D2D400"/>
              </a:solidFill>
              <a:latin typeface="Trebuchet MS"/>
              <a:cs typeface="Trebuchet MS"/>
            </a:endParaRPr>
          </a:p>
          <a:p>
            <a:pPr marL="12700">
              <a:lnSpc>
                <a:spcPts val="4465"/>
              </a:lnSpc>
            </a:pPr>
            <a:r>
              <a:rPr sz="2450" b="1" spc="5" dirty="0" err="1">
                <a:latin typeface="Arial MT"/>
                <a:cs typeface="Arial MT"/>
              </a:rPr>
              <a:t>Avance</a:t>
            </a:r>
            <a:r>
              <a:rPr sz="2450" b="1" spc="5" dirty="0">
                <a:latin typeface="Arial MT"/>
                <a:cs typeface="Arial MT"/>
              </a:rPr>
              <a:t> </a:t>
            </a:r>
            <a:r>
              <a:rPr sz="2450" b="1" spc="5" dirty="0" err="1">
                <a:latin typeface="Arial MT"/>
                <a:cs typeface="Arial MT"/>
              </a:rPr>
              <a:t>ejecutado</a:t>
            </a:r>
            <a:endParaRPr sz="2450" b="1" spc="5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3051" y="711990"/>
            <a:ext cx="9966960" cy="6692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200" spc="-40" dirty="0">
                <a:solidFill>
                  <a:srgbClr val="FFFFFF"/>
                </a:solidFill>
                <a:latin typeface="Arial"/>
                <a:cs typeface="Arial"/>
              </a:rPr>
              <a:t>Compromisos</a:t>
            </a:r>
            <a:r>
              <a:rPr sz="42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-5" dirty="0">
                <a:solidFill>
                  <a:srgbClr val="FFFFFF"/>
                </a:solidFill>
                <a:latin typeface="Arial"/>
                <a:cs typeface="Arial"/>
              </a:rPr>
              <a:t>cierre</a:t>
            </a:r>
            <a:r>
              <a:rPr sz="42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42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-20" dirty="0">
                <a:solidFill>
                  <a:srgbClr val="FFFFFF"/>
                </a:solidFill>
                <a:latin typeface="Arial"/>
                <a:cs typeface="Arial"/>
              </a:rPr>
              <a:t>frentes</a:t>
            </a:r>
            <a:r>
              <a:rPr sz="42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200" spc="-30" dirty="0">
                <a:solidFill>
                  <a:srgbClr val="FFFFFF"/>
                </a:solidFill>
                <a:latin typeface="Arial"/>
                <a:cs typeface="Arial"/>
              </a:rPr>
              <a:t>abiertos</a:t>
            </a:r>
            <a:endParaRPr sz="42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9650" y="1518278"/>
            <a:ext cx="16306799" cy="947373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8031480" cy="11308715"/>
            </a:xfrm>
            <a:custGeom>
              <a:avLst/>
              <a:gdLst/>
              <a:ahLst/>
              <a:cxnLst/>
              <a:rect l="l" t="t" r="r" b="b"/>
              <a:pathLst>
                <a:path w="8031480" h="11308715">
                  <a:moveTo>
                    <a:pt x="0" y="0"/>
                  </a:moveTo>
                  <a:lnTo>
                    <a:pt x="8031169" y="0"/>
                  </a:lnTo>
                  <a:lnTo>
                    <a:pt x="8031169" y="11308556"/>
                  </a:lnTo>
                  <a:lnTo>
                    <a:pt x="0" y="113085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6C6D">
                <a:alpha val="7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282396" y="684297"/>
            <a:ext cx="6285230" cy="4085029"/>
          </a:xfrm>
          <a:prstGeom prst="rect">
            <a:avLst/>
          </a:prstGeom>
        </p:spPr>
        <p:txBody>
          <a:bodyPr vert="horz" wrap="square" lIns="0" tIns="269240" rIns="0" bIns="0" rtlCol="0">
            <a:spAutoFit/>
          </a:bodyPr>
          <a:lstStyle/>
          <a:p>
            <a:pPr marL="12700" marR="5080">
              <a:lnSpc>
                <a:spcPct val="79000"/>
              </a:lnSpc>
              <a:spcBef>
                <a:spcPts val="2120"/>
              </a:spcBef>
            </a:pPr>
            <a:r>
              <a:rPr sz="8050" spc="160" dirty="0">
                <a:solidFill>
                  <a:srgbClr val="C9D41E"/>
                </a:solidFill>
                <a:latin typeface="Arial MT"/>
                <a:cs typeface="Arial MT"/>
              </a:rPr>
              <a:t>Conexiones </a:t>
            </a:r>
            <a:r>
              <a:rPr sz="8050" spc="165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8050" spc="-910" dirty="0" err="1">
                <a:solidFill>
                  <a:srgbClr val="C9D41E"/>
                </a:solidFill>
                <a:latin typeface="Arial MT"/>
                <a:cs typeface="Arial MT"/>
              </a:rPr>
              <a:t>T</a:t>
            </a:r>
            <a:r>
              <a:rPr sz="8050" spc="-30" dirty="0" err="1">
                <a:solidFill>
                  <a:srgbClr val="C9D41E"/>
                </a:solidFill>
                <a:latin typeface="Arial MT"/>
                <a:cs typeface="Arial MT"/>
              </a:rPr>
              <a:t>ransversales</a:t>
            </a:r>
            <a:r>
              <a:rPr sz="8050" spc="-30" dirty="0">
                <a:solidFill>
                  <a:srgbClr val="C9D41E"/>
                </a:solidFill>
                <a:latin typeface="Arial MT"/>
                <a:cs typeface="Arial MT"/>
              </a:rPr>
              <a:t>  </a:t>
            </a:r>
            <a:r>
              <a:rPr sz="8050" b="1" spc="60" dirty="0" err="1">
                <a:solidFill>
                  <a:srgbClr val="C9D41E"/>
                </a:solidFill>
                <a:latin typeface="Arial"/>
                <a:cs typeface="Arial"/>
              </a:rPr>
              <a:t>Peatonales</a:t>
            </a:r>
            <a:endParaRPr lang="es-ES" sz="8050" b="1" spc="60" dirty="0">
              <a:solidFill>
                <a:srgbClr val="C9D41E"/>
              </a:solidFill>
              <a:latin typeface="Arial"/>
              <a:cs typeface="Arial"/>
            </a:endParaRPr>
          </a:p>
          <a:p>
            <a:pPr marL="12700" marR="5080">
              <a:lnSpc>
                <a:spcPct val="79000"/>
              </a:lnSpc>
              <a:spcBef>
                <a:spcPts val="2120"/>
              </a:spcBef>
            </a:pPr>
            <a:r>
              <a:rPr lang="es-ES" sz="5000" b="1" spc="60" dirty="0">
                <a:solidFill>
                  <a:srgbClr val="C9D41E"/>
                </a:solidFill>
                <a:latin typeface="Arial"/>
                <a:cs typeface="Arial"/>
              </a:rPr>
              <a:t>Calle 73, 79B y 85</a:t>
            </a:r>
            <a:endParaRPr sz="5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22450" y="5004158"/>
            <a:ext cx="4737735" cy="185673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9925"/>
              </a:lnSpc>
              <a:spcBef>
                <a:spcPts val="125"/>
              </a:spcBef>
            </a:pPr>
            <a:r>
              <a:rPr lang="es-ES" sz="8500" b="1" spc="-590" dirty="0" smtClean="0">
                <a:solidFill>
                  <a:srgbClr val="FFFFFF"/>
                </a:solidFill>
                <a:latin typeface="Trebuchet MS"/>
                <a:cs typeface="Trebuchet MS"/>
              </a:rPr>
              <a:t>66,10</a:t>
            </a:r>
            <a:r>
              <a:rPr sz="8500" b="1" spc="-590" dirty="0" smtClean="0">
                <a:solidFill>
                  <a:srgbClr val="FFFFFF"/>
                </a:solidFill>
                <a:latin typeface="Trebuchet MS"/>
                <a:cs typeface="Trebuchet MS"/>
              </a:rPr>
              <a:t>%</a:t>
            </a:r>
            <a:endParaRPr sz="8500" dirty="0">
              <a:latin typeface="Trebuchet MS"/>
              <a:cs typeface="Trebuchet MS"/>
            </a:endParaRPr>
          </a:p>
          <a:p>
            <a:pPr marL="12700">
              <a:lnSpc>
                <a:spcPts val="4465"/>
              </a:lnSpc>
            </a:pPr>
            <a:r>
              <a:rPr sz="3950" spc="15" dirty="0">
                <a:solidFill>
                  <a:srgbClr val="FFFFFF"/>
                </a:solidFill>
                <a:latin typeface="Arial MT"/>
                <a:cs typeface="Arial MT"/>
              </a:rPr>
              <a:t>Avance</a:t>
            </a:r>
            <a:r>
              <a:rPr sz="3950" spc="-11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950" spc="145" dirty="0">
                <a:solidFill>
                  <a:srgbClr val="FFFFFF"/>
                </a:solidFill>
                <a:latin typeface="Arial MT"/>
                <a:cs typeface="Arial MT"/>
              </a:rPr>
              <a:t>programado</a:t>
            </a:r>
            <a:endParaRPr sz="3950" dirty="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22450" y="7340393"/>
            <a:ext cx="4162425" cy="185673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9925"/>
              </a:lnSpc>
              <a:spcBef>
                <a:spcPts val="125"/>
              </a:spcBef>
            </a:pPr>
            <a:r>
              <a:rPr lang="es-CO" sz="8500" b="1" spc="-660" dirty="0" smtClean="0">
                <a:solidFill>
                  <a:srgbClr val="FFFFFF"/>
                </a:solidFill>
                <a:latin typeface="Trebuchet MS"/>
                <a:cs typeface="Trebuchet MS"/>
              </a:rPr>
              <a:t>26,12</a:t>
            </a:r>
            <a:r>
              <a:rPr sz="8500" b="1" spc="-660" dirty="0" smtClean="0">
                <a:solidFill>
                  <a:srgbClr val="FFFFFF"/>
                </a:solidFill>
                <a:latin typeface="Trebuchet MS"/>
                <a:cs typeface="Trebuchet MS"/>
              </a:rPr>
              <a:t>%</a:t>
            </a:r>
            <a:endParaRPr sz="8500" dirty="0">
              <a:latin typeface="Trebuchet MS"/>
              <a:cs typeface="Trebuchet MS"/>
            </a:endParaRPr>
          </a:p>
          <a:p>
            <a:pPr marL="12700">
              <a:lnSpc>
                <a:spcPts val="4465"/>
              </a:lnSpc>
            </a:pPr>
            <a:r>
              <a:rPr sz="3950" spc="15" dirty="0">
                <a:solidFill>
                  <a:srgbClr val="FFFFFF"/>
                </a:solidFill>
                <a:latin typeface="Arial MT"/>
                <a:cs typeface="Arial MT"/>
              </a:rPr>
              <a:t>Avance</a:t>
            </a:r>
            <a:r>
              <a:rPr sz="3950" spc="-1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950" spc="125" dirty="0">
                <a:solidFill>
                  <a:srgbClr val="FFFFFF"/>
                </a:solidFill>
                <a:latin typeface="Arial MT"/>
                <a:cs typeface="Arial MT"/>
              </a:rPr>
              <a:t>ejecutado</a:t>
            </a:r>
            <a:endParaRPr sz="3950" dirty="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025444" y="481457"/>
            <a:ext cx="6723380" cy="1300924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200" b="1" spc="5350" dirty="0">
                <a:solidFill>
                  <a:srgbClr val="094456"/>
                </a:solidFill>
                <a:latin typeface="Arial"/>
                <a:cs typeface="Arial"/>
              </a:rPr>
              <a:t>6</a:t>
            </a:r>
            <a:endParaRPr sz="85200">
              <a:latin typeface="Arial"/>
              <a:cs typeface="Arial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2AD25039-78C0-48E5-6D19-5A02672B2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927" y="9579644"/>
            <a:ext cx="1528937" cy="1528937"/>
          </a:xfrm>
          <a:prstGeom prst="rect">
            <a:avLst/>
          </a:prstGeom>
        </p:spPr>
      </p:pic>
      <p:sp>
        <p:nvSpPr>
          <p:cNvPr id="10" name="object 7"/>
          <p:cNvSpPr txBox="1"/>
          <p:nvPr/>
        </p:nvSpPr>
        <p:spPr>
          <a:xfrm>
            <a:off x="2371219" y="9664636"/>
            <a:ext cx="5335905" cy="1247136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3050"/>
              </a:lnSpc>
              <a:spcBef>
                <a:spcPts val="425"/>
              </a:spcBef>
            </a:pPr>
            <a:r>
              <a:rPr lang="es-ES" sz="2750" b="1" spc="80" dirty="0">
                <a:solidFill>
                  <a:srgbClr val="FFFFFF"/>
                </a:solidFill>
                <a:latin typeface="Arial"/>
                <a:cs typeface="Arial"/>
              </a:rPr>
              <a:t>Cierre con prioridad de frentes de obra abiertos (Ejecución parcial meta física)</a:t>
            </a:r>
            <a:endParaRPr sz="27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8469346"/>
            <a:chOff x="0" y="0"/>
            <a:chExt cx="20104100" cy="8469346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20104100" cy="4513580"/>
            </a:xfrm>
            <a:custGeom>
              <a:avLst/>
              <a:gdLst/>
              <a:ahLst/>
              <a:cxnLst/>
              <a:rect l="l" t="t" r="r" b="b"/>
              <a:pathLst>
                <a:path w="20104100" h="4513580">
                  <a:moveTo>
                    <a:pt x="20104099" y="0"/>
                  </a:moveTo>
                  <a:lnTo>
                    <a:pt x="0" y="0"/>
                  </a:lnTo>
                  <a:lnTo>
                    <a:pt x="0" y="4512951"/>
                  </a:lnTo>
                  <a:lnTo>
                    <a:pt x="20104099" y="4512951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1D8A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512951"/>
              <a:ext cx="20104100" cy="3956395"/>
            </a:xfrm>
            <a:custGeom>
              <a:avLst/>
              <a:gdLst/>
              <a:ahLst/>
              <a:cxnLst/>
              <a:rect l="l" t="t" r="r" b="b"/>
              <a:pathLst>
                <a:path w="20104100" h="3340734">
                  <a:moveTo>
                    <a:pt x="20104099" y="0"/>
                  </a:moveTo>
                  <a:lnTo>
                    <a:pt x="0" y="0"/>
                  </a:lnTo>
                  <a:lnTo>
                    <a:pt x="0" y="3340212"/>
                  </a:lnTo>
                  <a:lnTo>
                    <a:pt x="20104099" y="3340212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Grupo 45"/>
          <p:cNvGrpSpPr/>
          <p:nvPr/>
        </p:nvGrpSpPr>
        <p:grpSpPr>
          <a:xfrm>
            <a:off x="450850" y="8465186"/>
            <a:ext cx="18740177" cy="2837796"/>
            <a:chOff x="820082" y="8156997"/>
            <a:chExt cx="18464118" cy="2837796"/>
          </a:xfrm>
        </p:grpSpPr>
        <p:sp>
          <p:nvSpPr>
            <p:cNvPr id="5" name="object 5"/>
            <p:cNvSpPr/>
            <p:nvPr/>
          </p:nvSpPr>
          <p:spPr>
            <a:xfrm>
              <a:off x="16177521" y="9915928"/>
              <a:ext cx="2628265" cy="1078865"/>
            </a:xfrm>
            <a:custGeom>
              <a:avLst/>
              <a:gdLst/>
              <a:ahLst/>
              <a:cxnLst/>
              <a:rect l="l" t="t" r="r" b="b"/>
              <a:pathLst>
                <a:path w="2628265" h="1078865">
                  <a:moveTo>
                    <a:pt x="2628192" y="0"/>
                  </a:moveTo>
                  <a:lnTo>
                    <a:pt x="0" y="0"/>
                  </a:lnTo>
                  <a:lnTo>
                    <a:pt x="0" y="553784"/>
                  </a:lnTo>
                  <a:lnTo>
                    <a:pt x="2144" y="601543"/>
                  </a:lnTo>
                  <a:lnTo>
                    <a:pt x="8453" y="648102"/>
                  </a:lnTo>
                  <a:lnTo>
                    <a:pt x="18742" y="693274"/>
                  </a:lnTo>
                  <a:lnTo>
                    <a:pt x="32826" y="736874"/>
                  </a:lnTo>
                  <a:lnTo>
                    <a:pt x="50519" y="778717"/>
                  </a:lnTo>
                  <a:lnTo>
                    <a:pt x="71636" y="818618"/>
                  </a:lnTo>
                  <a:lnTo>
                    <a:pt x="95992" y="856391"/>
                  </a:lnTo>
                  <a:lnTo>
                    <a:pt x="123402" y="891852"/>
                  </a:lnTo>
                  <a:lnTo>
                    <a:pt x="153681" y="924814"/>
                  </a:lnTo>
                  <a:lnTo>
                    <a:pt x="186642" y="955094"/>
                  </a:lnTo>
                  <a:lnTo>
                    <a:pt x="222102" y="982504"/>
                  </a:lnTo>
                  <a:lnTo>
                    <a:pt x="259874" y="1006861"/>
                  </a:lnTo>
                  <a:lnTo>
                    <a:pt x="299775" y="1027979"/>
                  </a:lnTo>
                  <a:lnTo>
                    <a:pt x="341617" y="1045673"/>
                  </a:lnTo>
                  <a:lnTo>
                    <a:pt x="385217" y="1059757"/>
                  </a:lnTo>
                  <a:lnTo>
                    <a:pt x="430388" y="1070047"/>
                  </a:lnTo>
                  <a:lnTo>
                    <a:pt x="476946" y="1076356"/>
                  </a:lnTo>
                  <a:lnTo>
                    <a:pt x="524706" y="1078501"/>
                  </a:lnTo>
                  <a:lnTo>
                    <a:pt x="2103475" y="1078501"/>
                  </a:lnTo>
                  <a:lnTo>
                    <a:pt x="2151235" y="1076356"/>
                  </a:lnTo>
                  <a:lnTo>
                    <a:pt x="2197793" y="1070047"/>
                  </a:lnTo>
                  <a:lnTo>
                    <a:pt x="2242965" y="1059757"/>
                  </a:lnTo>
                  <a:lnTo>
                    <a:pt x="2286565" y="1045673"/>
                  </a:lnTo>
                  <a:lnTo>
                    <a:pt x="2328408" y="1027979"/>
                  </a:lnTo>
                  <a:lnTo>
                    <a:pt x="2368309" y="1006861"/>
                  </a:lnTo>
                  <a:lnTo>
                    <a:pt x="2406082" y="982504"/>
                  </a:lnTo>
                  <a:lnTo>
                    <a:pt x="2441543" y="955094"/>
                  </a:lnTo>
                  <a:lnTo>
                    <a:pt x="2474505" y="924814"/>
                  </a:lnTo>
                  <a:lnTo>
                    <a:pt x="2504785" y="891852"/>
                  </a:lnTo>
                  <a:lnTo>
                    <a:pt x="2532195" y="856391"/>
                  </a:lnTo>
                  <a:lnTo>
                    <a:pt x="2556552" y="818618"/>
                  </a:lnTo>
                  <a:lnTo>
                    <a:pt x="2577670" y="778717"/>
                  </a:lnTo>
                  <a:lnTo>
                    <a:pt x="2595364" y="736874"/>
                  </a:lnTo>
                  <a:lnTo>
                    <a:pt x="2609448" y="693274"/>
                  </a:lnTo>
                  <a:lnTo>
                    <a:pt x="2619738" y="648102"/>
                  </a:lnTo>
                  <a:lnTo>
                    <a:pt x="2626047" y="601543"/>
                  </a:lnTo>
                  <a:lnTo>
                    <a:pt x="2628192" y="553784"/>
                  </a:lnTo>
                  <a:lnTo>
                    <a:pt x="2628192" y="0"/>
                  </a:lnTo>
                  <a:close/>
                </a:path>
              </a:pathLst>
            </a:custGeom>
            <a:solidFill>
              <a:srgbClr val="0944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6" name="object 6"/>
            <p:cNvGrpSpPr/>
            <p:nvPr/>
          </p:nvGrpSpPr>
          <p:grpSpPr>
            <a:xfrm>
              <a:off x="2476364" y="9664627"/>
              <a:ext cx="15240635" cy="356235"/>
              <a:chOff x="2476364" y="9664627"/>
              <a:chExt cx="15240635" cy="356235"/>
            </a:xfrm>
          </p:grpSpPr>
          <p:sp>
            <p:nvSpPr>
              <p:cNvPr id="7" name="object 7"/>
              <p:cNvSpPr/>
              <p:nvPr/>
            </p:nvSpPr>
            <p:spPr>
              <a:xfrm>
                <a:off x="2600769" y="9853103"/>
                <a:ext cx="149028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4902815">
                    <a:moveTo>
                      <a:pt x="0" y="0"/>
                    </a:moveTo>
                    <a:lnTo>
                      <a:pt x="14902561" y="0"/>
                    </a:lnTo>
                  </a:path>
                </a:pathLst>
              </a:custGeom>
              <a:ln w="31412">
                <a:solidFill>
                  <a:srgbClr val="09445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8" name="object 8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476364" y="9737923"/>
                <a:ext cx="240830" cy="240830"/>
              </a:xfrm>
              <a:prstGeom prst="rect">
                <a:avLst/>
              </a:prstGeom>
            </p:spPr>
          </p:pic>
          <p:sp>
            <p:nvSpPr>
              <p:cNvPr id="9" name="object 9"/>
              <p:cNvSpPr/>
              <p:nvPr/>
            </p:nvSpPr>
            <p:spPr>
              <a:xfrm>
                <a:off x="17360728" y="9664627"/>
                <a:ext cx="356235" cy="356235"/>
              </a:xfrm>
              <a:custGeom>
                <a:avLst/>
                <a:gdLst/>
                <a:ahLst/>
                <a:cxnLst/>
                <a:rect l="l" t="t" r="r" b="b"/>
                <a:pathLst>
                  <a:path w="356234" h="356234">
                    <a:moveTo>
                      <a:pt x="178005" y="0"/>
                    </a:moveTo>
                    <a:lnTo>
                      <a:pt x="130683" y="6358"/>
                    </a:lnTo>
                    <a:lnTo>
                      <a:pt x="88161" y="24302"/>
                    </a:lnTo>
                    <a:lnTo>
                      <a:pt x="52135" y="52135"/>
                    </a:lnTo>
                    <a:lnTo>
                      <a:pt x="24302" y="88161"/>
                    </a:lnTo>
                    <a:lnTo>
                      <a:pt x="6358" y="130683"/>
                    </a:lnTo>
                    <a:lnTo>
                      <a:pt x="0" y="178005"/>
                    </a:lnTo>
                    <a:lnTo>
                      <a:pt x="6358" y="225326"/>
                    </a:lnTo>
                    <a:lnTo>
                      <a:pt x="24302" y="267848"/>
                    </a:lnTo>
                    <a:lnTo>
                      <a:pt x="52135" y="303874"/>
                    </a:lnTo>
                    <a:lnTo>
                      <a:pt x="88161" y="331707"/>
                    </a:lnTo>
                    <a:lnTo>
                      <a:pt x="130683" y="349651"/>
                    </a:lnTo>
                    <a:lnTo>
                      <a:pt x="178005" y="356010"/>
                    </a:lnTo>
                    <a:lnTo>
                      <a:pt x="225326" y="349651"/>
                    </a:lnTo>
                    <a:lnTo>
                      <a:pt x="267848" y="331707"/>
                    </a:lnTo>
                    <a:lnTo>
                      <a:pt x="303874" y="303874"/>
                    </a:lnTo>
                    <a:lnTo>
                      <a:pt x="331707" y="267848"/>
                    </a:lnTo>
                    <a:lnTo>
                      <a:pt x="349651" y="225326"/>
                    </a:lnTo>
                    <a:lnTo>
                      <a:pt x="356010" y="178005"/>
                    </a:lnTo>
                    <a:lnTo>
                      <a:pt x="349651" y="130683"/>
                    </a:lnTo>
                    <a:lnTo>
                      <a:pt x="331707" y="88161"/>
                    </a:lnTo>
                    <a:lnTo>
                      <a:pt x="303874" y="52135"/>
                    </a:lnTo>
                    <a:lnTo>
                      <a:pt x="267848" y="24302"/>
                    </a:lnTo>
                    <a:lnTo>
                      <a:pt x="225326" y="6358"/>
                    </a:lnTo>
                    <a:lnTo>
                      <a:pt x="178005" y="0"/>
                    </a:lnTo>
                    <a:close/>
                  </a:path>
                </a:pathLst>
              </a:custGeom>
              <a:solidFill>
                <a:srgbClr val="1D8A7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0" name="object 10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9931634" y="9737923"/>
                <a:ext cx="240830" cy="240830"/>
              </a:xfrm>
              <a:prstGeom prst="rect">
                <a:avLst/>
              </a:prstGeom>
            </p:spPr>
          </p:pic>
          <p:pic>
            <p:nvPicPr>
              <p:cNvPr id="11" name="object 11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3659270" y="9737923"/>
                <a:ext cx="240830" cy="240830"/>
              </a:xfrm>
              <a:prstGeom prst="rect">
                <a:avLst/>
              </a:prstGeom>
            </p:spPr>
          </p:pic>
          <p:pic>
            <p:nvPicPr>
              <p:cNvPr id="12" name="object 1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203999" y="9737923"/>
                <a:ext cx="240830" cy="240830"/>
              </a:xfrm>
              <a:prstGeom prst="rect">
                <a:avLst/>
              </a:prstGeom>
            </p:spPr>
          </p:pic>
        </p:grpSp>
        <p:sp>
          <p:nvSpPr>
            <p:cNvPr id="13" name="object 13"/>
            <p:cNvSpPr/>
            <p:nvPr/>
          </p:nvSpPr>
          <p:spPr>
            <a:xfrm>
              <a:off x="7172559" y="8221131"/>
              <a:ext cx="5759450" cy="859155"/>
            </a:xfrm>
            <a:custGeom>
              <a:avLst/>
              <a:gdLst/>
              <a:ahLst/>
              <a:cxnLst/>
              <a:rect l="l" t="t" r="r" b="b"/>
              <a:pathLst>
                <a:path w="5759450" h="859154">
                  <a:moveTo>
                    <a:pt x="5758986" y="0"/>
                  </a:moveTo>
                  <a:lnTo>
                    <a:pt x="0" y="0"/>
                  </a:lnTo>
                  <a:lnTo>
                    <a:pt x="0" y="333895"/>
                  </a:lnTo>
                  <a:lnTo>
                    <a:pt x="2144" y="381655"/>
                  </a:lnTo>
                  <a:lnTo>
                    <a:pt x="8453" y="428213"/>
                  </a:lnTo>
                  <a:lnTo>
                    <a:pt x="18742" y="473385"/>
                  </a:lnTo>
                  <a:lnTo>
                    <a:pt x="32826" y="516985"/>
                  </a:lnTo>
                  <a:lnTo>
                    <a:pt x="50519" y="558829"/>
                  </a:lnTo>
                  <a:lnTo>
                    <a:pt x="71636" y="598729"/>
                  </a:lnTo>
                  <a:lnTo>
                    <a:pt x="95992" y="636503"/>
                  </a:lnTo>
                  <a:lnTo>
                    <a:pt x="123402" y="671963"/>
                  </a:lnTo>
                  <a:lnTo>
                    <a:pt x="153681" y="704926"/>
                  </a:lnTo>
                  <a:lnTo>
                    <a:pt x="186642" y="735205"/>
                  </a:lnTo>
                  <a:lnTo>
                    <a:pt x="222102" y="762616"/>
                  </a:lnTo>
                  <a:lnTo>
                    <a:pt x="259874" y="786973"/>
                  </a:lnTo>
                  <a:lnTo>
                    <a:pt x="299775" y="808091"/>
                  </a:lnTo>
                  <a:lnTo>
                    <a:pt x="341617" y="825784"/>
                  </a:lnTo>
                  <a:lnTo>
                    <a:pt x="385217" y="839869"/>
                  </a:lnTo>
                  <a:lnTo>
                    <a:pt x="430388" y="850158"/>
                  </a:lnTo>
                  <a:lnTo>
                    <a:pt x="476946" y="856468"/>
                  </a:lnTo>
                  <a:lnTo>
                    <a:pt x="524706" y="858612"/>
                  </a:lnTo>
                  <a:lnTo>
                    <a:pt x="5234269" y="858612"/>
                  </a:lnTo>
                  <a:lnTo>
                    <a:pt x="5282029" y="856468"/>
                  </a:lnTo>
                  <a:lnTo>
                    <a:pt x="5328588" y="850158"/>
                  </a:lnTo>
                  <a:lnTo>
                    <a:pt x="5373760" y="839869"/>
                  </a:lnTo>
                  <a:lnTo>
                    <a:pt x="5417360" y="825784"/>
                  </a:lnTo>
                  <a:lnTo>
                    <a:pt x="5459203" y="808091"/>
                  </a:lnTo>
                  <a:lnTo>
                    <a:pt x="5499104" y="786973"/>
                  </a:lnTo>
                  <a:lnTo>
                    <a:pt x="5536877" y="762616"/>
                  </a:lnTo>
                  <a:lnTo>
                    <a:pt x="5572338" y="735205"/>
                  </a:lnTo>
                  <a:lnTo>
                    <a:pt x="5605300" y="704926"/>
                  </a:lnTo>
                  <a:lnTo>
                    <a:pt x="5635579" y="671963"/>
                  </a:lnTo>
                  <a:lnTo>
                    <a:pt x="5662990" y="636503"/>
                  </a:lnTo>
                  <a:lnTo>
                    <a:pt x="5687347" y="598729"/>
                  </a:lnTo>
                  <a:lnTo>
                    <a:pt x="5708465" y="558829"/>
                  </a:lnTo>
                  <a:lnTo>
                    <a:pt x="5726159" y="516985"/>
                  </a:lnTo>
                  <a:lnTo>
                    <a:pt x="5740243" y="473385"/>
                  </a:lnTo>
                  <a:lnTo>
                    <a:pt x="5750533" y="428213"/>
                  </a:lnTo>
                  <a:lnTo>
                    <a:pt x="5756842" y="381655"/>
                  </a:lnTo>
                  <a:lnTo>
                    <a:pt x="5758986" y="333895"/>
                  </a:lnTo>
                  <a:lnTo>
                    <a:pt x="5758986" y="0"/>
                  </a:lnTo>
                  <a:close/>
                </a:path>
              </a:pathLst>
            </a:custGeom>
            <a:solidFill>
              <a:srgbClr val="1D8A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7376117" y="8156997"/>
              <a:ext cx="5326380" cy="1685289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05"/>
                </a:spcBef>
              </a:pPr>
              <a:r>
                <a:rPr sz="3550" spc="-60" dirty="0">
                  <a:solidFill>
                    <a:srgbClr val="FFFFFF"/>
                  </a:solidFill>
                  <a:latin typeface="Arial MT"/>
                  <a:cs typeface="Arial MT"/>
                </a:rPr>
                <a:t>Línea</a:t>
              </a:r>
              <a:r>
                <a:rPr sz="3550" spc="-40" dirty="0">
                  <a:solidFill>
                    <a:srgbClr val="FFFFFF"/>
                  </a:solidFill>
                  <a:latin typeface="Arial MT"/>
                  <a:cs typeface="Arial MT"/>
                </a:rPr>
                <a:t> </a:t>
              </a:r>
              <a:r>
                <a:rPr sz="3550" spc="55" dirty="0">
                  <a:solidFill>
                    <a:srgbClr val="FFFFFF"/>
                  </a:solidFill>
                  <a:latin typeface="Arial MT"/>
                  <a:cs typeface="Arial MT"/>
                </a:rPr>
                <a:t>de</a:t>
              </a:r>
              <a:r>
                <a:rPr sz="3550" spc="-35" dirty="0">
                  <a:solidFill>
                    <a:srgbClr val="FFFFFF"/>
                  </a:solidFill>
                  <a:latin typeface="Arial MT"/>
                  <a:cs typeface="Arial MT"/>
                </a:rPr>
                <a:t> </a:t>
              </a:r>
              <a:r>
                <a:rPr sz="3550" spc="145" dirty="0">
                  <a:solidFill>
                    <a:srgbClr val="FFFFFF"/>
                  </a:solidFill>
                  <a:latin typeface="Arial MT"/>
                  <a:cs typeface="Arial MT"/>
                </a:rPr>
                <a:t>tiempo</a:t>
              </a:r>
              <a:r>
                <a:rPr sz="3550" spc="-35" dirty="0">
                  <a:solidFill>
                    <a:srgbClr val="FFFFFF"/>
                  </a:solidFill>
                  <a:latin typeface="Arial MT"/>
                  <a:cs typeface="Arial MT"/>
                </a:rPr>
                <a:t> </a:t>
              </a:r>
              <a:r>
                <a:rPr sz="3550" spc="125" dirty="0">
                  <a:solidFill>
                    <a:srgbClr val="FFFFFF"/>
                  </a:solidFill>
                  <a:latin typeface="Arial MT"/>
                  <a:cs typeface="Arial MT"/>
                </a:rPr>
                <a:t>proyecto</a:t>
              </a:r>
              <a:endParaRPr sz="3550" dirty="0">
                <a:latin typeface="Arial MT"/>
                <a:cs typeface="Arial MT"/>
              </a:endParaRPr>
            </a:p>
            <a:p>
              <a:pPr marR="24765" algn="ctr">
                <a:lnSpc>
                  <a:spcPct val="100000"/>
                </a:lnSpc>
                <a:spcBef>
                  <a:spcPts val="2600"/>
                </a:spcBef>
              </a:pPr>
              <a:r>
                <a:rPr sz="1700" dirty="0">
                  <a:latin typeface="Arial MT"/>
                  <a:cs typeface="Arial MT"/>
                </a:rPr>
                <a:t>Fecha</a:t>
              </a:r>
            </a:p>
            <a:p>
              <a:pPr marL="1886585" marR="1911350" algn="ctr">
                <a:lnSpc>
                  <a:spcPct val="101800"/>
                </a:lnSpc>
              </a:pPr>
              <a:r>
                <a:rPr sz="1700" spc="40" dirty="0">
                  <a:latin typeface="Arial MT"/>
                  <a:cs typeface="Arial MT"/>
                </a:rPr>
                <a:t>de</a:t>
              </a:r>
              <a:r>
                <a:rPr sz="1700" spc="-80" dirty="0">
                  <a:latin typeface="Arial MT"/>
                  <a:cs typeface="Arial MT"/>
                </a:rPr>
                <a:t> </a:t>
              </a:r>
              <a:r>
                <a:rPr sz="1700" spc="65" dirty="0">
                  <a:latin typeface="Arial MT"/>
                  <a:cs typeface="Arial MT"/>
                </a:rPr>
                <a:t>terminación </a:t>
              </a:r>
              <a:r>
                <a:rPr sz="1700" spc="-459" dirty="0">
                  <a:latin typeface="Arial MT"/>
                  <a:cs typeface="Arial MT"/>
                </a:rPr>
                <a:t> </a:t>
              </a:r>
              <a:r>
                <a:rPr sz="1700" spc="35" dirty="0">
                  <a:latin typeface="Arial MT"/>
                  <a:cs typeface="Arial MT"/>
                </a:rPr>
                <a:t>inicial</a:t>
              </a:r>
              <a:endParaRPr sz="1700" dirty="0">
                <a:latin typeface="Arial MT"/>
                <a:cs typeface="Arial MT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820082" y="8286806"/>
              <a:ext cx="6244590" cy="488315"/>
            </a:xfrm>
            <a:custGeom>
              <a:avLst/>
              <a:gdLst/>
              <a:ahLst/>
              <a:cxnLst/>
              <a:rect l="l" t="t" r="r" b="b"/>
              <a:pathLst>
                <a:path w="6244590" h="488315">
                  <a:moveTo>
                    <a:pt x="6244406" y="0"/>
                  </a:moveTo>
                  <a:lnTo>
                    <a:pt x="0" y="0"/>
                  </a:lnTo>
                  <a:lnTo>
                    <a:pt x="0" y="487796"/>
                  </a:lnTo>
                </a:path>
              </a:pathLst>
            </a:custGeom>
            <a:ln w="20941">
              <a:solidFill>
                <a:srgbClr val="0944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039610" y="8286806"/>
              <a:ext cx="6244590" cy="488315"/>
            </a:xfrm>
            <a:custGeom>
              <a:avLst/>
              <a:gdLst/>
              <a:ahLst/>
              <a:cxnLst/>
              <a:rect l="l" t="t" r="r" b="b"/>
              <a:pathLst>
                <a:path w="6244590" h="488315">
                  <a:moveTo>
                    <a:pt x="0" y="0"/>
                  </a:moveTo>
                  <a:lnTo>
                    <a:pt x="6244406" y="0"/>
                  </a:lnTo>
                  <a:lnTo>
                    <a:pt x="6244406" y="487796"/>
                  </a:lnTo>
                </a:path>
              </a:pathLst>
            </a:custGeom>
            <a:ln w="20941">
              <a:solidFill>
                <a:srgbClr val="0944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34024" y="9737923"/>
              <a:ext cx="209417" cy="209417"/>
            </a:xfrm>
            <a:prstGeom prst="rect">
              <a:avLst/>
            </a:prstGeom>
          </p:spPr>
        </p:pic>
        <p:sp>
          <p:nvSpPr>
            <p:cNvPr id="18" name="object 18"/>
            <p:cNvSpPr txBox="1"/>
            <p:nvPr/>
          </p:nvSpPr>
          <p:spPr>
            <a:xfrm>
              <a:off x="1959567" y="8791940"/>
              <a:ext cx="1252220" cy="817244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200025" marR="192405" indent="-59055" algn="ctr">
                <a:lnSpc>
                  <a:spcPct val="101800"/>
                </a:lnSpc>
                <a:spcBef>
                  <a:spcPts val="95"/>
                </a:spcBef>
              </a:pPr>
              <a:r>
                <a:rPr sz="1700" dirty="0">
                  <a:latin typeface="Arial MT"/>
                  <a:cs typeface="Arial MT"/>
                </a:rPr>
                <a:t>Fecha </a:t>
              </a:r>
              <a:r>
                <a:rPr sz="1700" spc="15" dirty="0">
                  <a:latin typeface="Arial MT"/>
                  <a:cs typeface="Arial MT"/>
                </a:rPr>
                <a:t> </a:t>
              </a:r>
              <a:r>
                <a:rPr sz="1700" spc="40" dirty="0">
                  <a:latin typeface="Arial MT"/>
                  <a:cs typeface="Arial MT"/>
                </a:rPr>
                <a:t>de</a:t>
              </a:r>
              <a:r>
                <a:rPr sz="1700" spc="-80" dirty="0">
                  <a:latin typeface="Arial MT"/>
                  <a:cs typeface="Arial MT"/>
                </a:rPr>
                <a:t> </a:t>
              </a:r>
              <a:r>
                <a:rPr sz="1700" spc="60" dirty="0">
                  <a:latin typeface="Arial MT"/>
                  <a:cs typeface="Arial MT"/>
                </a:rPr>
                <a:t>inicio</a:t>
              </a:r>
              <a:endParaRPr sz="1700">
                <a:latin typeface="Arial MT"/>
                <a:cs typeface="Arial MT"/>
              </a:endParaRPr>
            </a:p>
            <a:p>
              <a:pPr algn="ctr">
                <a:lnSpc>
                  <a:spcPct val="100000"/>
                </a:lnSpc>
                <a:spcBef>
                  <a:spcPts val="35"/>
                </a:spcBef>
              </a:pPr>
              <a:r>
                <a:rPr sz="1700" spc="30" dirty="0">
                  <a:latin typeface="Arial MT"/>
                  <a:cs typeface="Arial MT"/>
                </a:rPr>
                <a:t>preliminares</a:t>
              </a:r>
              <a:endParaRPr sz="1700">
                <a:latin typeface="Arial MT"/>
                <a:cs typeface="Arial MT"/>
              </a:endParaRPr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5907227" y="8791940"/>
              <a:ext cx="876935" cy="817244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 indent="-59055" algn="ctr">
                <a:lnSpc>
                  <a:spcPct val="101800"/>
                </a:lnSpc>
                <a:spcBef>
                  <a:spcPts val="95"/>
                </a:spcBef>
              </a:pPr>
              <a:r>
                <a:rPr sz="1700" dirty="0">
                  <a:latin typeface="Arial MT"/>
                  <a:cs typeface="Arial MT"/>
                </a:rPr>
                <a:t>Fecha </a:t>
              </a:r>
              <a:r>
                <a:rPr sz="1700" spc="10" dirty="0">
                  <a:latin typeface="Arial MT"/>
                  <a:cs typeface="Arial MT"/>
                </a:rPr>
                <a:t> </a:t>
              </a:r>
              <a:r>
                <a:rPr sz="1700" spc="40" dirty="0">
                  <a:latin typeface="Arial MT"/>
                  <a:cs typeface="Arial MT"/>
                </a:rPr>
                <a:t>de</a:t>
              </a:r>
              <a:r>
                <a:rPr sz="1700" spc="-80" dirty="0">
                  <a:latin typeface="Arial MT"/>
                  <a:cs typeface="Arial MT"/>
                </a:rPr>
                <a:t> </a:t>
              </a:r>
              <a:r>
                <a:rPr sz="1700" spc="60" dirty="0">
                  <a:latin typeface="Arial MT"/>
                  <a:cs typeface="Arial MT"/>
                </a:rPr>
                <a:t>inicio </a:t>
              </a:r>
              <a:r>
                <a:rPr sz="1700" spc="-459" dirty="0">
                  <a:latin typeface="Arial MT"/>
                  <a:cs typeface="Arial MT"/>
                </a:rPr>
                <a:t> </a:t>
              </a:r>
              <a:r>
                <a:rPr sz="1700" spc="50" dirty="0">
                  <a:latin typeface="Arial MT"/>
                  <a:cs typeface="Arial MT"/>
                </a:rPr>
                <a:t>obra</a:t>
              </a:r>
              <a:endParaRPr sz="1700">
                <a:latin typeface="Arial MT"/>
                <a:cs typeface="Arial MT"/>
              </a:endParaRPr>
            </a:p>
          </p:txBody>
        </p:sp>
        <p:sp>
          <p:nvSpPr>
            <p:cNvPr id="20" name="object 20"/>
            <p:cNvSpPr txBox="1"/>
            <p:nvPr/>
          </p:nvSpPr>
          <p:spPr>
            <a:xfrm>
              <a:off x="12977965" y="8791940"/>
              <a:ext cx="1545590" cy="817244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30"/>
                </a:spcBef>
              </a:pPr>
              <a:r>
                <a:rPr sz="1700" dirty="0">
                  <a:latin typeface="Arial MT"/>
                  <a:cs typeface="Arial MT"/>
                </a:rPr>
                <a:t>Fecha</a:t>
              </a:r>
              <a:endParaRPr sz="1700">
                <a:latin typeface="Arial MT"/>
                <a:cs typeface="Arial MT"/>
              </a:endParaRPr>
            </a:p>
            <a:p>
              <a:pPr marL="12065" marR="5080" algn="ctr">
                <a:lnSpc>
                  <a:spcPct val="101800"/>
                </a:lnSpc>
              </a:pPr>
              <a:r>
                <a:rPr sz="1700" spc="40" dirty="0">
                  <a:latin typeface="Arial MT"/>
                  <a:cs typeface="Arial MT"/>
                </a:rPr>
                <a:t>de</a:t>
              </a:r>
              <a:r>
                <a:rPr sz="1700" spc="-80" dirty="0">
                  <a:latin typeface="Arial MT"/>
                  <a:cs typeface="Arial MT"/>
                </a:rPr>
                <a:t> </a:t>
              </a:r>
              <a:r>
                <a:rPr sz="1700" spc="65" dirty="0">
                  <a:latin typeface="Arial MT"/>
                  <a:cs typeface="Arial MT"/>
                </a:rPr>
                <a:t>terminación </a:t>
              </a:r>
              <a:r>
                <a:rPr sz="1700" spc="-459" dirty="0">
                  <a:latin typeface="Arial MT"/>
                  <a:cs typeface="Arial MT"/>
                </a:rPr>
                <a:t> </a:t>
              </a:r>
              <a:r>
                <a:rPr sz="1700" spc="60" dirty="0">
                  <a:latin typeface="Arial MT"/>
                  <a:cs typeface="Arial MT"/>
                </a:rPr>
                <a:t>contractual</a:t>
              </a:r>
              <a:endParaRPr sz="1700">
                <a:latin typeface="Arial MT"/>
                <a:cs typeface="Arial MT"/>
              </a:endParaRPr>
            </a:p>
          </p:txBody>
        </p:sp>
        <p:sp>
          <p:nvSpPr>
            <p:cNvPr id="21" name="object 21"/>
            <p:cNvSpPr txBox="1"/>
            <p:nvPr/>
          </p:nvSpPr>
          <p:spPr>
            <a:xfrm>
              <a:off x="16357432" y="10056256"/>
              <a:ext cx="2343150" cy="805180"/>
            </a:xfrm>
            <a:prstGeom prst="rect">
              <a:avLst/>
            </a:prstGeom>
          </p:spPr>
          <p:txBody>
            <a:bodyPr vert="horz" wrap="square" lIns="0" tIns="54610" rIns="0" bIns="0" rtlCol="0">
              <a:spAutoFit/>
            </a:bodyPr>
            <a:lstStyle/>
            <a:p>
              <a:pPr marL="20955" algn="ctr">
                <a:lnSpc>
                  <a:spcPct val="100000"/>
                </a:lnSpc>
                <a:spcBef>
                  <a:spcPts val="430"/>
                </a:spcBef>
              </a:pPr>
              <a:r>
                <a:rPr sz="2950" b="1" spc="-260" dirty="0">
                  <a:solidFill>
                    <a:srgbClr val="FFFFFF"/>
                  </a:solidFill>
                  <a:latin typeface="Trebuchet MS"/>
                  <a:cs typeface="Trebuchet MS"/>
                </a:rPr>
                <a:t>07/07/2023</a:t>
              </a:r>
              <a:endParaRPr sz="2950">
                <a:latin typeface="Trebuchet MS"/>
                <a:cs typeface="Trebuchet MS"/>
              </a:endParaRPr>
            </a:p>
            <a:p>
              <a:pPr algn="ctr">
                <a:lnSpc>
                  <a:spcPct val="100000"/>
                </a:lnSpc>
                <a:spcBef>
                  <a:spcPts val="220"/>
                </a:spcBef>
              </a:pPr>
              <a:r>
                <a:rPr sz="1700" spc="45" dirty="0">
                  <a:solidFill>
                    <a:srgbClr val="FFFFFF"/>
                  </a:solidFill>
                  <a:latin typeface="Arial MT"/>
                  <a:cs typeface="Arial MT"/>
                </a:rPr>
                <a:t>(Con</a:t>
              </a:r>
              <a:r>
                <a:rPr sz="1700" spc="-40" dirty="0">
                  <a:solidFill>
                    <a:srgbClr val="FFFFFF"/>
                  </a:solidFill>
                  <a:latin typeface="Arial MT"/>
                  <a:cs typeface="Arial MT"/>
                </a:rPr>
                <a:t> </a:t>
              </a:r>
              <a:r>
                <a:rPr sz="1700" spc="60" dirty="0">
                  <a:solidFill>
                    <a:srgbClr val="FFFFFF"/>
                  </a:solidFill>
                  <a:latin typeface="Arial MT"/>
                  <a:cs typeface="Arial MT"/>
                </a:rPr>
                <a:t>ejecución</a:t>
              </a:r>
              <a:r>
                <a:rPr sz="1700" spc="-40" dirty="0">
                  <a:solidFill>
                    <a:srgbClr val="FFFFFF"/>
                  </a:solidFill>
                  <a:latin typeface="Arial MT"/>
                  <a:cs typeface="Arial MT"/>
                </a:rPr>
                <a:t> </a:t>
              </a:r>
              <a:r>
                <a:rPr sz="1700" spc="15" dirty="0">
                  <a:solidFill>
                    <a:srgbClr val="FFFFFF"/>
                  </a:solidFill>
                  <a:latin typeface="Arial MT"/>
                  <a:cs typeface="Arial MT"/>
                </a:rPr>
                <a:t>parcial)</a:t>
              </a:r>
              <a:endParaRPr sz="1700">
                <a:latin typeface="Arial MT"/>
                <a:cs typeface="Arial MT"/>
              </a:endParaRPr>
            </a:p>
          </p:txBody>
        </p:sp>
        <p:sp>
          <p:nvSpPr>
            <p:cNvPr id="22" name="object 22"/>
            <p:cNvSpPr txBox="1"/>
            <p:nvPr/>
          </p:nvSpPr>
          <p:spPr>
            <a:xfrm>
              <a:off x="16680009" y="8794358"/>
              <a:ext cx="1647825" cy="817244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30"/>
                </a:spcBef>
              </a:pPr>
              <a:r>
                <a:rPr sz="1700" b="1" spc="5" dirty="0">
                  <a:latin typeface="Arial"/>
                  <a:cs typeface="Arial"/>
                </a:rPr>
                <a:t>Fecha</a:t>
              </a:r>
              <a:endParaRPr sz="1700">
                <a:latin typeface="Arial"/>
                <a:cs typeface="Arial"/>
              </a:endParaRPr>
            </a:p>
            <a:p>
              <a:pPr marL="12065" marR="5080" algn="ctr">
                <a:lnSpc>
                  <a:spcPct val="101800"/>
                </a:lnSpc>
              </a:pPr>
              <a:r>
                <a:rPr sz="1700" b="1" spc="45" dirty="0">
                  <a:latin typeface="Arial"/>
                  <a:cs typeface="Arial"/>
                </a:rPr>
                <a:t>de</a:t>
              </a:r>
              <a:r>
                <a:rPr sz="1700" b="1" spc="-80" dirty="0">
                  <a:latin typeface="Arial"/>
                  <a:cs typeface="Arial"/>
                </a:rPr>
                <a:t> </a:t>
              </a:r>
              <a:r>
                <a:rPr sz="1700" b="1" spc="55" dirty="0">
                  <a:latin typeface="Arial"/>
                  <a:cs typeface="Arial"/>
                </a:rPr>
                <a:t>terminación  real</a:t>
              </a:r>
              <a:endParaRPr sz="1700">
                <a:latin typeface="Arial"/>
                <a:cs typeface="Arial"/>
              </a:endParaRPr>
            </a:p>
          </p:txBody>
        </p:sp>
        <p:sp>
          <p:nvSpPr>
            <p:cNvPr id="23" name="object 23"/>
            <p:cNvSpPr txBox="1"/>
            <p:nvPr/>
          </p:nvSpPr>
          <p:spPr>
            <a:xfrm>
              <a:off x="1687249" y="10096260"/>
              <a:ext cx="1779905" cy="478155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sz="2950" b="1" spc="-235" dirty="0">
                  <a:latin typeface="Trebuchet MS"/>
                  <a:cs typeface="Trebuchet MS"/>
                </a:rPr>
                <a:t>18/12/2020</a:t>
              </a:r>
              <a:endParaRPr sz="2950">
                <a:latin typeface="Trebuchet MS"/>
                <a:cs typeface="Trebuchet MS"/>
              </a:endParaRPr>
            </a:p>
          </p:txBody>
        </p:sp>
        <p:sp>
          <p:nvSpPr>
            <p:cNvPr id="24" name="object 24"/>
            <p:cNvSpPr txBox="1"/>
            <p:nvPr/>
          </p:nvSpPr>
          <p:spPr>
            <a:xfrm>
              <a:off x="5407010" y="10096260"/>
              <a:ext cx="1795780" cy="478155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sz="2950" b="1" spc="-220" dirty="0">
                  <a:latin typeface="Trebuchet MS"/>
                  <a:cs typeface="Trebuchet MS"/>
                </a:rPr>
                <a:t>08/03/2021</a:t>
              </a:r>
              <a:endParaRPr sz="2950">
                <a:latin typeface="Trebuchet MS"/>
                <a:cs typeface="Trebuchet MS"/>
              </a:endParaRPr>
            </a:p>
          </p:txBody>
        </p:sp>
        <p:sp>
          <p:nvSpPr>
            <p:cNvPr id="25" name="object 25"/>
            <p:cNvSpPr txBox="1"/>
            <p:nvPr/>
          </p:nvSpPr>
          <p:spPr>
            <a:xfrm>
              <a:off x="9170497" y="10096260"/>
              <a:ext cx="1765300" cy="478155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sz="2950" b="1" spc="-390" dirty="0">
                  <a:latin typeface="Trebuchet MS"/>
                  <a:cs typeface="Trebuchet MS"/>
                </a:rPr>
                <a:t>1</a:t>
              </a:r>
              <a:r>
                <a:rPr sz="2950" b="1" spc="-484" dirty="0">
                  <a:latin typeface="Trebuchet MS"/>
                  <a:cs typeface="Trebuchet MS"/>
                </a:rPr>
                <a:t>7</a:t>
              </a:r>
              <a:r>
                <a:rPr sz="2950" b="1" spc="-200" dirty="0">
                  <a:latin typeface="Trebuchet MS"/>
                  <a:cs typeface="Trebuchet MS"/>
                </a:rPr>
                <a:t>/04/2022</a:t>
              </a:r>
              <a:endParaRPr sz="2950">
                <a:latin typeface="Trebuchet MS"/>
                <a:cs typeface="Trebuchet MS"/>
              </a:endParaRPr>
            </a:p>
          </p:txBody>
        </p:sp>
        <p:sp>
          <p:nvSpPr>
            <p:cNvPr id="26" name="object 26"/>
            <p:cNvSpPr txBox="1"/>
            <p:nvPr/>
          </p:nvSpPr>
          <p:spPr>
            <a:xfrm>
              <a:off x="12916645" y="10096260"/>
              <a:ext cx="1749425" cy="478155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sz="2950" b="1" spc="-260" dirty="0">
                  <a:latin typeface="Trebuchet MS"/>
                  <a:cs typeface="Trebuchet MS"/>
                </a:rPr>
                <a:t>07/07/2023</a:t>
              </a:r>
              <a:endParaRPr sz="2950">
                <a:latin typeface="Trebuchet MS"/>
                <a:cs typeface="Trebuchet MS"/>
              </a:endParaRPr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48969" y="3078302"/>
            <a:ext cx="2499360" cy="98933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561340" marR="5080" indent="-549275">
              <a:lnSpc>
                <a:spcPts val="3629"/>
              </a:lnSpc>
              <a:spcBef>
                <a:spcPts val="490"/>
              </a:spcBef>
            </a:pPr>
            <a:r>
              <a:rPr sz="3300" spc="-375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3300" spc="65" dirty="0">
                <a:solidFill>
                  <a:srgbClr val="FFFFFF"/>
                </a:solidFill>
                <a:latin typeface="Arial MT"/>
                <a:cs typeface="Arial MT"/>
              </a:rPr>
              <a:t>rabajado</a:t>
            </a:r>
            <a:r>
              <a:rPr sz="3300" spc="35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3300" spc="-70" dirty="0">
                <a:solidFill>
                  <a:srgbClr val="FFFFFF"/>
                </a:solidFill>
                <a:latin typeface="Arial MT"/>
                <a:cs typeface="Arial MT"/>
              </a:rPr>
              <a:t>es  </a:t>
            </a:r>
            <a:r>
              <a:rPr sz="3300" spc="70" dirty="0">
                <a:solidFill>
                  <a:srgbClr val="FFFFFF"/>
                </a:solidFill>
                <a:latin typeface="Arial MT"/>
                <a:cs typeface="Arial MT"/>
              </a:rPr>
              <a:t>en</a:t>
            </a:r>
            <a:r>
              <a:rPr sz="3300" spc="-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300" spc="100" dirty="0">
                <a:solidFill>
                  <a:srgbClr val="FFFFFF"/>
                </a:solidFill>
                <a:latin typeface="Arial MT"/>
                <a:cs typeface="Arial MT"/>
              </a:rPr>
              <a:t>obra</a:t>
            </a:r>
            <a:endParaRPr sz="33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479205" y="1863899"/>
            <a:ext cx="1146810" cy="14338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s-CO" sz="9250" b="1" spc="-1010" dirty="0" smtClean="0">
                <a:solidFill>
                  <a:srgbClr val="C9D41E"/>
                </a:solidFill>
                <a:latin typeface="Trebuchet MS"/>
                <a:cs typeface="Trebuchet MS"/>
              </a:rPr>
              <a:t>46</a:t>
            </a:r>
            <a:endParaRPr sz="9250" dirty="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529596" y="1880236"/>
            <a:ext cx="3070860" cy="17932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10530"/>
              </a:lnSpc>
              <a:spcBef>
                <a:spcPts val="90"/>
              </a:spcBef>
            </a:pPr>
            <a:r>
              <a:rPr sz="9250" b="1" spc="-900" dirty="0">
                <a:solidFill>
                  <a:srgbClr val="C9D41E"/>
                </a:solidFill>
                <a:latin typeface="Trebuchet MS"/>
                <a:cs typeface="Trebuchet MS"/>
              </a:rPr>
              <a:t>0,63</a:t>
            </a:r>
            <a:r>
              <a:rPr sz="9250" b="1" spc="-825" dirty="0">
                <a:solidFill>
                  <a:srgbClr val="C9D41E"/>
                </a:solidFill>
                <a:latin typeface="Trebuchet MS"/>
                <a:cs typeface="Trebuchet MS"/>
              </a:rPr>
              <a:t> </a:t>
            </a:r>
            <a:r>
              <a:rPr sz="4950" b="1" spc="-505" dirty="0">
                <a:solidFill>
                  <a:srgbClr val="C9D41E"/>
                </a:solidFill>
                <a:latin typeface="Trebuchet MS"/>
                <a:cs typeface="Trebuchet MS"/>
              </a:rPr>
              <a:t>km</a:t>
            </a:r>
            <a:endParaRPr sz="4950" dirty="0">
              <a:latin typeface="Trebuchet MS"/>
              <a:cs typeface="Trebuchet MS"/>
            </a:endParaRPr>
          </a:p>
          <a:p>
            <a:pPr algn="ctr">
              <a:lnSpc>
                <a:spcPts val="3390"/>
              </a:lnSpc>
            </a:pPr>
            <a:r>
              <a:rPr sz="3300" spc="114" dirty="0">
                <a:solidFill>
                  <a:srgbClr val="FFFFFF"/>
                </a:solidFill>
                <a:latin typeface="Arial MT"/>
                <a:cs typeface="Arial MT"/>
              </a:rPr>
              <a:t>Ciclorruta</a:t>
            </a:r>
            <a:endParaRPr sz="3300" dirty="0">
              <a:latin typeface="Arial MT"/>
              <a:cs typeface="Arial MT"/>
            </a:endParaRPr>
          </a:p>
        </p:txBody>
      </p:sp>
      <p:pic>
        <p:nvPicPr>
          <p:cNvPr id="30" name="object 3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01576" y="616757"/>
            <a:ext cx="1301531" cy="1212850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10451941" y="611913"/>
            <a:ext cx="1226820" cy="1226820"/>
          </a:xfrm>
          <a:custGeom>
            <a:avLst/>
            <a:gdLst/>
            <a:ahLst/>
            <a:cxnLst/>
            <a:rect l="l" t="t" r="r" b="b"/>
            <a:pathLst>
              <a:path w="1226819" h="1226820">
                <a:moveTo>
                  <a:pt x="579132" y="193014"/>
                </a:moveTo>
                <a:lnTo>
                  <a:pt x="559828" y="143027"/>
                </a:lnTo>
                <a:lnTo>
                  <a:pt x="538759" y="122974"/>
                </a:lnTo>
                <a:lnTo>
                  <a:pt x="538759" y="178917"/>
                </a:lnTo>
                <a:lnTo>
                  <a:pt x="432587" y="178981"/>
                </a:lnTo>
                <a:lnTo>
                  <a:pt x="327190" y="178739"/>
                </a:lnTo>
                <a:lnTo>
                  <a:pt x="294386" y="155194"/>
                </a:lnTo>
                <a:lnTo>
                  <a:pt x="291985" y="144881"/>
                </a:lnTo>
                <a:lnTo>
                  <a:pt x="292595" y="135115"/>
                </a:lnTo>
                <a:lnTo>
                  <a:pt x="321157" y="107391"/>
                </a:lnTo>
                <a:lnTo>
                  <a:pt x="331470" y="107111"/>
                </a:lnTo>
                <a:lnTo>
                  <a:pt x="342252" y="110197"/>
                </a:lnTo>
                <a:lnTo>
                  <a:pt x="357225" y="116941"/>
                </a:lnTo>
                <a:lnTo>
                  <a:pt x="387032" y="130784"/>
                </a:lnTo>
                <a:lnTo>
                  <a:pt x="402069" y="137363"/>
                </a:lnTo>
                <a:lnTo>
                  <a:pt x="443115" y="143090"/>
                </a:lnTo>
                <a:lnTo>
                  <a:pt x="479361" y="143078"/>
                </a:lnTo>
                <a:lnTo>
                  <a:pt x="490677" y="143179"/>
                </a:lnTo>
                <a:lnTo>
                  <a:pt x="506869" y="145948"/>
                </a:lnTo>
                <a:lnTo>
                  <a:pt x="520763" y="153162"/>
                </a:lnTo>
                <a:lnTo>
                  <a:pt x="531622" y="164325"/>
                </a:lnTo>
                <a:lnTo>
                  <a:pt x="538759" y="178917"/>
                </a:lnTo>
                <a:lnTo>
                  <a:pt x="538759" y="122974"/>
                </a:lnTo>
                <a:lnTo>
                  <a:pt x="525373" y="113855"/>
                </a:lnTo>
                <a:lnTo>
                  <a:pt x="492582" y="107886"/>
                </a:lnTo>
                <a:lnTo>
                  <a:pt x="457009" y="107454"/>
                </a:lnTo>
                <a:lnTo>
                  <a:pt x="454533" y="107111"/>
                </a:lnTo>
                <a:lnTo>
                  <a:pt x="422744" y="102730"/>
                </a:lnTo>
                <a:lnTo>
                  <a:pt x="389648" y="93116"/>
                </a:lnTo>
                <a:lnTo>
                  <a:pt x="357606" y="78028"/>
                </a:lnTo>
                <a:lnTo>
                  <a:pt x="345109" y="72796"/>
                </a:lnTo>
                <a:lnTo>
                  <a:pt x="332079" y="70751"/>
                </a:lnTo>
                <a:lnTo>
                  <a:pt x="318731" y="71539"/>
                </a:lnTo>
                <a:lnTo>
                  <a:pt x="305320" y="74828"/>
                </a:lnTo>
                <a:lnTo>
                  <a:pt x="283044" y="86868"/>
                </a:lnTo>
                <a:lnTo>
                  <a:pt x="266750" y="105295"/>
                </a:lnTo>
                <a:lnTo>
                  <a:pt x="257581" y="128168"/>
                </a:lnTo>
                <a:lnTo>
                  <a:pt x="256717" y="153581"/>
                </a:lnTo>
                <a:lnTo>
                  <a:pt x="264642" y="177355"/>
                </a:lnTo>
                <a:lnTo>
                  <a:pt x="301117" y="209638"/>
                </a:lnTo>
                <a:lnTo>
                  <a:pt x="354888" y="214985"/>
                </a:lnTo>
                <a:lnTo>
                  <a:pt x="383603" y="215011"/>
                </a:lnTo>
                <a:lnTo>
                  <a:pt x="466534" y="214934"/>
                </a:lnTo>
                <a:lnTo>
                  <a:pt x="499097" y="214947"/>
                </a:lnTo>
                <a:lnTo>
                  <a:pt x="557149" y="214858"/>
                </a:lnTo>
                <a:lnTo>
                  <a:pt x="578078" y="202412"/>
                </a:lnTo>
                <a:lnTo>
                  <a:pt x="579132" y="193014"/>
                </a:lnTo>
                <a:close/>
              </a:path>
              <a:path w="1226819" h="1226820">
                <a:moveTo>
                  <a:pt x="781697" y="1063828"/>
                </a:moveTo>
                <a:lnTo>
                  <a:pt x="781646" y="1017943"/>
                </a:lnTo>
                <a:lnTo>
                  <a:pt x="756881" y="993216"/>
                </a:lnTo>
                <a:lnTo>
                  <a:pt x="745236" y="993216"/>
                </a:lnTo>
                <a:lnTo>
                  <a:pt x="745236" y="1029931"/>
                </a:lnTo>
                <a:lnTo>
                  <a:pt x="745236" y="1063828"/>
                </a:lnTo>
                <a:lnTo>
                  <a:pt x="481926" y="1063828"/>
                </a:lnTo>
                <a:lnTo>
                  <a:pt x="481926" y="1029931"/>
                </a:lnTo>
                <a:lnTo>
                  <a:pt x="745236" y="1029931"/>
                </a:lnTo>
                <a:lnTo>
                  <a:pt x="745236" y="993216"/>
                </a:lnTo>
                <a:lnTo>
                  <a:pt x="741946" y="993216"/>
                </a:lnTo>
                <a:lnTo>
                  <a:pt x="720966" y="993190"/>
                </a:lnTo>
                <a:lnTo>
                  <a:pt x="613232" y="993216"/>
                </a:lnTo>
                <a:lnTo>
                  <a:pt x="540219" y="993190"/>
                </a:lnTo>
                <a:lnTo>
                  <a:pt x="467207" y="993267"/>
                </a:lnTo>
                <a:lnTo>
                  <a:pt x="445338" y="1078280"/>
                </a:lnTo>
                <a:lnTo>
                  <a:pt x="446544" y="1088720"/>
                </a:lnTo>
                <a:lnTo>
                  <a:pt x="450354" y="1095679"/>
                </a:lnTo>
                <a:lnTo>
                  <a:pt x="457238" y="1099540"/>
                </a:lnTo>
                <a:lnTo>
                  <a:pt x="467677" y="1100747"/>
                </a:lnTo>
                <a:lnTo>
                  <a:pt x="565035" y="1100823"/>
                </a:lnTo>
                <a:lnTo>
                  <a:pt x="759739" y="1100734"/>
                </a:lnTo>
                <a:lnTo>
                  <a:pt x="769810" y="1099515"/>
                </a:lnTo>
                <a:lnTo>
                  <a:pt x="776554" y="1095692"/>
                </a:lnTo>
                <a:lnTo>
                  <a:pt x="780376" y="1088961"/>
                </a:lnTo>
                <a:lnTo>
                  <a:pt x="781621" y="1079004"/>
                </a:lnTo>
                <a:lnTo>
                  <a:pt x="781697" y="1063828"/>
                </a:lnTo>
                <a:close/>
              </a:path>
              <a:path w="1226819" h="1226820">
                <a:moveTo>
                  <a:pt x="1225105" y="600710"/>
                </a:moveTo>
                <a:lnTo>
                  <a:pt x="1225067" y="554990"/>
                </a:lnTo>
                <a:lnTo>
                  <a:pt x="1216914" y="509270"/>
                </a:lnTo>
                <a:lnTo>
                  <a:pt x="1201318" y="467360"/>
                </a:lnTo>
                <a:lnTo>
                  <a:pt x="1179106" y="430530"/>
                </a:lnTo>
                <a:lnTo>
                  <a:pt x="1151115" y="397510"/>
                </a:lnTo>
                <a:lnTo>
                  <a:pt x="1118171" y="369570"/>
                </a:lnTo>
                <a:lnTo>
                  <a:pt x="1100721" y="359410"/>
                </a:lnTo>
                <a:lnTo>
                  <a:pt x="1083284" y="349250"/>
                </a:lnTo>
                <a:lnTo>
                  <a:pt x="1081100" y="347980"/>
                </a:lnTo>
                <a:lnTo>
                  <a:pt x="1040752" y="332740"/>
                </a:lnTo>
                <a:lnTo>
                  <a:pt x="997940" y="325120"/>
                </a:lnTo>
                <a:lnTo>
                  <a:pt x="953516" y="325120"/>
                </a:lnTo>
                <a:lnTo>
                  <a:pt x="908291" y="332740"/>
                </a:lnTo>
                <a:lnTo>
                  <a:pt x="871982" y="344170"/>
                </a:lnTo>
                <a:lnTo>
                  <a:pt x="859764" y="349250"/>
                </a:lnTo>
                <a:lnTo>
                  <a:pt x="833907" y="304800"/>
                </a:lnTo>
                <a:lnTo>
                  <a:pt x="823569" y="287020"/>
                </a:lnTo>
                <a:lnTo>
                  <a:pt x="760996" y="179451"/>
                </a:lnTo>
                <a:lnTo>
                  <a:pt x="760996" y="287020"/>
                </a:lnTo>
                <a:lnTo>
                  <a:pt x="613460" y="542290"/>
                </a:lnTo>
                <a:lnTo>
                  <a:pt x="581583" y="487540"/>
                </a:lnTo>
                <a:lnTo>
                  <a:pt x="581583" y="558800"/>
                </a:lnTo>
                <a:lnTo>
                  <a:pt x="507809" y="558800"/>
                </a:lnTo>
                <a:lnTo>
                  <a:pt x="499630" y="513080"/>
                </a:lnTo>
                <a:lnTo>
                  <a:pt x="484479" y="471170"/>
                </a:lnTo>
                <a:lnTo>
                  <a:pt x="471309" y="448500"/>
                </a:lnTo>
                <a:lnTo>
                  <a:pt x="471309" y="557530"/>
                </a:lnTo>
                <a:lnTo>
                  <a:pt x="469176" y="558800"/>
                </a:lnTo>
                <a:lnTo>
                  <a:pt x="468858" y="560070"/>
                </a:lnTo>
                <a:lnTo>
                  <a:pt x="450850" y="561340"/>
                </a:lnTo>
                <a:lnTo>
                  <a:pt x="441083" y="558800"/>
                </a:lnTo>
                <a:lnTo>
                  <a:pt x="435584" y="549910"/>
                </a:lnTo>
                <a:lnTo>
                  <a:pt x="430771" y="533400"/>
                </a:lnTo>
                <a:lnTo>
                  <a:pt x="421665" y="506730"/>
                </a:lnTo>
                <a:lnTo>
                  <a:pt x="408876" y="481330"/>
                </a:lnTo>
                <a:lnTo>
                  <a:pt x="398945" y="468299"/>
                </a:lnTo>
                <a:lnTo>
                  <a:pt x="398945" y="558800"/>
                </a:lnTo>
                <a:lnTo>
                  <a:pt x="396570" y="558800"/>
                </a:lnTo>
                <a:lnTo>
                  <a:pt x="396570" y="595630"/>
                </a:lnTo>
                <a:lnTo>
                  <a:pt x="392074" y="628650"/>
                </a:lnTo>
                <a:lnTo>
                  <a:pt x="372732" y="662940"/>
                </a:lnTo>
                <a:lnTo>
                  <a:pt x="342912" y="693420"/>
                </a:lnTo>
                <a:lnTo>
                  <a:pt x="306959" y="713740"/>
                </a:lnTo>
                <a:lnTo>
                  <a:pt x="257797" y="723900"/>
                </a:lnTo>
                <a:lnTo>
                  <a:pt x="209473" y="716280"/>
                </a:lnTo>
                <a:lnTo>
                  <a:pt x="166192" y="694690"/>
                </a:lnTo>
                <a:lnTo>
                  <a:pt x="132143" y="657860"/>
                </a:lnTo>
                <a:lnTo>
                  <a:pt x="112344" y="612140"/>
                </a:lnTo>
                <a:lnTo>
                  <a:pt x="109004" y="563880"/>
                </a:lnTo>
                <a:lnTo>
                  <a:pt x="121716" y="516890"/>
                </a:lnTo>
                <a:lnTo>
                  <a:pt x="150063" y="476250"/>
                </a:lnTo>
                <a:lnTo>
                  <a:pt x="188493" y="447040"/>
                </a:lnTo>
                <a:lnTo>
                  <a:pt x="231457" y="433070"/>
                </a:lnTo>
                <a:lnTo>
                  <a:pt x="273913" y="433070"/>
                </a:lnTo>
                <a:lnTo>
                  <a:pt x="310857" y="444500"/>
                </a:lnTo>
                <a:lnTo>
                  <a:pt x="243027" y="561340"/>
                </a:lnTo>
                <a:lnTo>
                  <a:pt x="237223" y="576580"/>
                </a:lnTo>
                <a:lnTo>
                  <a:pt x="238683" y="586740"/>
                </a:lnTo>
                <a:lnTo>
                  <a:pt x="247243" y="593090"/>
                </a:lnTo>
                <a:lnTo>
                  <a:pt x="262737" y="595630"/>
                </a:lnTo>
                <a:lnTo>
                  <a:pt x="396570" y="595630"/>
                </a:lnTo>
                <a:lnTo>
                  <a:pt x="396570" y="558800"/>
                </a:lnTo>
                <a:lnTo>
                  <a:pt x="286207" y="558800"/>
                </a:lnTo>
                <a:lnTo>
                  <a:pt x="342493" y="461010"/>
                </a:lnTo>
                <a:lnTo>
                  <a:pt x="363982" y="481330"/>
                </a:lnTo>
                <a:lnTo>
                  <a:pt x="380517" y="504190"/>
                </a:lnTo>
                <a:lnTo>
                  <a:pt x="392150" y="529590"/>
                </a:lnTo>
                <a:lnTo>
                  <a:pt x="398945" y="558800"/>
                </a:lnTo>
                <a:lnTo>
                  <a:pt x="398945" y="468299"/>
                </a:lnTo>
                <a:lnTo>
                  <a:pt x="393395" y="461010"/>
                </a:lnTo>
                <a:lnTo>
                  <a:pt x="392430" y="459740"/>
                </a:lnTo>
                <a:lnTo>
                  <a:pt x="372300" y="439420"/>
                </a:lnTo>
                <a:lnTo>
                  <a:pt x="368719" y="436880"/>
                </a:lnTo>
                <a:lnTo>
                  <a:pt x="365036" y="433070"/>
                </a:lnTo>
                <a:lnTo>
                  <a:pt x="360921" y="430530"/>
                </a:lnTo>
                <a:lnTo>
                  <a:pt x="371716" y="411480"/>
                </a:lnTo>
                <a:lnTo>
                  <a:pt x="378904" y="398780"/>
                </a:lnTo>
                <a:lnTo>
                  <a:pt x="415353" y="431800"/>
                </a:lnTo>
                <a:lnTo>
                  <a:pt x="442849" y="468630"/>
                </a:lnTo>
                <a:lnTo>
                  <a:pt x="461492" y="510540"/>
                </a:lnTo>
                <a:lnTo>
                  <a:pt x="471309" y="557530"/>
                </a:lnTo>
                <a:lnTo>
                  <a:pt x="471309" y="448500"/>
                </a:lnTo>
                <a:lnTo>
                  <a:pt x="462356" y="433070"/>
                </a:lnTo>
                <a:lnTo>
                  <a:pt x="433222" y="398780"/>
                </a:lnTo>
                <a:lnTo>
                  <a:pt x="397078" y="368300"/>
                </a:lnTo>
                <a:lnTo>
                  <a:pt x="401447" y="360680"/>
                </a:lnTo>
                <a:lnTo>
                  <a:pt x="407974" y="349250"/>
                </a:lnTo>
                <a:lnTo>
                  <a:pt x="433412" y="304800"/>
                </a:lnTo>
                <a:lnTo>
                  <a:pt x="581583" y="558800"/>
                </a:lnTo>
                <a:lnTo>
                  <a:pt x="581583" y="487540"/>
                </a:lnTo>
                <a:lnTo>
                  <a:pt x="475195" y="304800"/>
                </a:lnTo>
                <a:lnTo>
                  <a:pt x="464845" y="287020"/>
                </a:lnTo>
                <a:lnTo>
                  <a:pt x="760996" y="287020"/>
                </a:lnTo>
                <a:lnTo>
                  <a:pt x="760996" y="179451"/>
                </a:lnTo>
                <a:lnTo>
                  <a:pt x="748957" y="158750"/>
                </a:lnTo>
                <a:lnTo>
                  <a:pt x="693699" y="64770"/>
                </a:lnTo>
                <a:lnTo>
                  <a:pt x="690245" y="53340"/>
                </a:lnTo>
                <a:lnTo>
                  <a:pt x="692378" y="44450"/>
                </a:lnTo>
                <a:lnTo>
                  <a:pt x="699401" y="38100"/>
                </a:lnTo>
                <a:lnTo>
                  <a:pt x="710577" y="35560"/>
                </a:lnTo>
                <a:lnTo>
                  <a:pt x="824395" y="35560"/>
                </a:lnTo>
                <a:lnTo>
                  <a:pt x="833869" y="36830"/>
                </a:lnTo>
                <a:lnTo>
                  <a:pt x="840790" y="40640"/>
                </a:lnTo>
                <a:lnTo>
                  <a:pt x="845070" y="45720"/>
                </a:lnTo>
                <a:lnTo>
                  <a:pt x="846556" y="53340"/>
                </a:lnTo>
                <a:lnTo>
                  <a:pt x="845134" y="60960"/>
                </a:lnTo>
                <a:lnTo>
                  <a:pt x="840892" y="67310"/>
                </a:lnTo>
                <a:lnTo>
                  <a:pt x="833996" y="71120"/>
                </a:lnTo>
                <a:lnTo>
                  <a:pt x="824636" y="72390"/>
                </a:lnTo>
                <a:lnTo>
                  <a:pt x="773112" y="72390"/>
                </a:lnTo>
                <a:lnTo>
                  <a:pt x="764844" y="73660"/>
                </a:lnTo>
                <a:lnTo>
                  <a:pt x="758494" y="76200"/>
                </a:lnTo>
                <a:lnTo>
                  <a:pt x="754367" y="82550"/>
                </a:lnTo>
                <a:lnTo>
                  <a:pt x="752767" y="88900"/>
                </a:lnTo>
                <a:lnTo>
                  <a:pt x="754011" y="96520"/>
                </a:lnTo>
                <a:lnTo>
                  <a:pt x="757923" y="101600"/>
                </a:lnTo>
                <a:lnTo>
                  <a:pt x="764095" y="106680"/>
                </a:lnTo>
                <a:lnTo>
                  <a:pt x="772134" y="107950"/>
                </a:lnTo>
                <a:lnTo>
                  <a:pt x="832027" y="107950"/>
                </a:lnTo>
                <a:lnTo>
                  <a:pt x="875576" y="81280"/>
                </a:lnTo>
                <a:lnTo>
                  <a:pt x="882116" y="45720"/>
                </a:lnTo>
                <a:lnTo>
                  <a:pt x="878738" y="35560"/>
                </a:lnTo>
                <a:lnTo>
                  <a:pt x="876630" y="29210"/>
                </a:lnTo>
                <a:lnTo>
                  <a:pt x="865886" y="15240"/>
                </a:lnTo>
                <a:lnTo>
                  <a:pt x="850506" y="5080"/>
                </a:lnTo>
                <a:lnTo>
                  <a:pt x="847331" y="2540"/>
                </a:lnTo>
                <a:lnTo>
                  <a:pt x="841146" y="0"/>
                </a:lnTo>
                <a:lnTo>
                  <a:pt x="697357" y="0"/>
                </a:lnTo>
                <a:lnTo>
                  <a:pt x="658736" y="31750"/>
                </a:lnTo>
                <a:lnTo>
                  <a:pt x="654202" y="48260"/>
                </a:lnTo>
                <a:lnTo>
                  <a:pt x="655662" y="64770"/>
                </a:lnTo>
                <a:lnTo>
                  <a:pt x="663079" y="82550"/>
                </a:lnTo>
                <a:lnTo>
                  <a:pt x="708202" y="161290"/>
                </a:lnTo>
                <a:lnTo>
                  <a:pt x="755611" y="242570"/>
                </a:lnTo>
                <a:lnTo>
                  <a:pt x="757580" y="246380"/>
                </a:lnTo>
                <a:lnTo>
                  <a:pt x="760666" y="251460"/>
                </a:lnTo>
                <a:lnTo>
                  <a:pt x="432841" y="251460"/>
                </a:lnTo>
                <a:lnTo>
                  <a:pt x="425119" y="255270"/>
                </a:lnTo>
                <a:lnTo>
                  <a:pt x="418719" y="260350"/>
                </a:lnTo>
                <a:lnTo>
                  <a:pt x="413321" y="267970"/>
                </a:lnTo>
                <a:lnTo>
                  <a:pt x="401789" y="288290"/>
                </a:lnTo>
                <a:lnTo>
                  <a:pt x="389953" y="308610"/>
                </a:lnTo>
                <a:lnTo>
                  <a:pt x="365899" y="349250"/>
                </a:lnTo>
                <a:lnTo>
                  <a:pt x="344220" y="340360"/>
                </a:lnTo>
                <a:lnTo>
                  <a:pt x="322237" y="334010"/>
                </a:lnTo>
                <a:lnTo>
                  <a:pt x="299847" y="328930"/>
                </a:lnTo>
                <a:lnTo>
                  <a:pt x="276974" y="325120"/>
                </a:lnTo>
                <a:lnTo>
                  <a:pt x="230987" y="325120"/>
                </a:lnTo>
                <a:lnTo>
                  <a:pt x="186499" y="332740"/>
                </a:lnTo>
                <a:lnTo>
                  <a:pt x="144513" y="349250"/>
                </a:lnTo>
                <a:lnTo>
                  <a:pt x="106032" y="372110"/>
                </a:lnTo>
                <a:lnTo>
                  <a:pt x="72072" y="401320"/>
                </a:lnTo>
                <a:lnTo>
                  <a:pt x="43637" y="435610"/>
                </a:lnTo>
                <a:lnTo>
                  <a:pt x="21742" y="476250"/>
                </a:lnTo>
                <a:lnTo>
                  <a:pt x="7404" y="519430"/>
                </a:lnTo>
                <a:lnTo>
                  <a:pt x="12" y="561340"/>
                </a:lnTo>
                <a:lnTo>
                  <a:pt x="12" y="594360"/>
                </a:lnTo>
                <a:lnTo>
                  <a:pt x="723" y="598170"/>
                </a:lnTo>
                <a:lnTo>
                  <a:pt x="1778" y="600710"/>
                </a:lnTo>
                <a:lnTo>
                  <a:pt x="2120" y="604520"/>
                </a:lnTo>
                <a:lnTo>
                  <a:pt x="12280" y="654050"/>
                </a:lnTo>
                <a:lnTo>
                  <a:pt x="32550" y="701040"/>
                </a:lnTo>
                <a:lnTo>
                  <a:pt x="36614" y="707390"/>
                </a:lnTo>
                <a:lnTo>
                  <a:pt x="40894" y="715010"/>
                </a:lnTo>
                <a:lnTo>
                  <a:pt x="45415" y="721360"/>
                </a:lnTo>
                <a:lnTo>
                  <a:pt x="50177" y="727710"/>
                </a:lnTo>
                <a:lnTo>
                  <a:pt x="55638" y="732790"/>
                </a:lnTo>
                <a:lnTo>
                  <a:pt x="61899" y="735330"/>
                </a:lnTo>
                <a:lnTo>
                  <a:pt x="68402" y="735330"/>
                </a:lnTo>
                <a:lnTo>
                  <a:pt x="74574" y="731520"/>
                </a:lnTo>
                <a:lnTo>
                  <a:pt x="79375" y="726440"/>
                </a:lnTo>
                <a:lnTo>
                  <a:pt x="81737" y="721360"/>
                </a:lnTo>
                <a:lnTo>
                  <a:pt x="81699" y="715010"/>
                </a:lnTo>
                <a:lnTo>
                  <a:pt x="79311" y="708660"/>
                </a:lnTo>
                <a:lnTo>
                  <a:pt x="77089" y="703580"/>
                </a:lnTo>
                <a:lnTo>
                  <a:pt x="74117" y="699770"/>
                </a:lnTo>
                <a:lnTo>
                  <a:pt x="71539" y="695960"/>
                </a:lnTo>
                <a:lnTo>
                  <a:pt x="52514" y="660400"/>
                </a:lnTo>
                <a:lnTo>
                  <a:pt x="40652" y="622300"/>
                </a:lnTo>
                <a:lnTo>
                  <a:pt x="36233" y="582930"/>
                </a:lnTo>
                <a:lnTo>
                  <a:pt x="39560" y="542290"/>
                </a:lnTo>
                <a:lnTo>
                  <a:pt x="53517" y="494030"/>
                </a:lnTo>
                <a:lnTo>
                  <a:pt x="76479" y="452120"/>
                </a:lnTo>
                <a:lnTo>
                  <a:pt x="107251" y="416560"/>
                </a:lnTo>
                <a:lnTo>
                  <a:pt x="144678" y="389890"/>
                </a:lnTo>
                <a:lnTo>
                  <a:pt x="187553" y="370840"/>
                </a:lnTo>
                <a:lnTo>
                  <a:pt x="234721" y="360680"/>
                </a:lnTo>
                <a:lnTo>
                  <a:pt x="284988" y="361950"/>
                </a:lnTo>
                <a:lnTo>
                  <a:pt x="301129" y="364490"/>
                </a:lnTo>
                <a:lnTo>
                  <a:pt x="316953" y="368300"/>
                </a:lnTo>
                <a:lnTo>
                  <a:pt x="332447" y="374650"/>
                </a:lnTo>
                <a:lnTo>
                  <a:pt x="347560" y="381000"/>
                </a:lnTo>
                <a:lnTo>
                  <a:pt x="329641" y="411480"/>
                </a:lnTo>
                <a:lnTo>
                  <a:pt x="283413" y="398780"/>
                </a:lnTo>
                <a:lnTo>
                  <a:pt x="238772" y="396240"/>
                </a:lnTo>
                <a:lnTo>
                  <a:pt x="196951" y="405130"/>
                </a:lnTo>
                <a:lnTo>
                  <a:pt x="159207" y="422910"/>
                </a:lnTo>
                <a:lnTo>
                  <a:pt x="126758" y="448310"/>
                </a:lnTo>
                <a:lnTo>
                  <a:pt x="100850" y="480060"/>
                </a:lnTo>
                <a:lnTo>
                  <a:pt x="82702" y="516890"/>
                </a:lnTo>
                <a:lnTo>
                  <a:pt x="72821" y="565150"/>
                </a:lnTo>
                <a:lnTo>
                  <a:pt x="75857" y="612140"/>
                </a:lnTo>
                <a:lnTo>
                  <a:pt x="90741" y="656590"/>
                </a:lnTo>
                <a:lnTo>
                  <a:pt x="116357" y="695960"/>
                </a:lnTo>
                <a:lnTo>
                  <a:pt x="151625" y="727710"/>
                </a:lnTo>
                <a:lnTo>
                  <a:pt x="195440" y="749300"/>
                </a:lnTo>
                <a:lnTo>
                  <a:pt x="266192" y="759460"/>
                </a:lnTo>
                <a:lnTo>
                  <a:pt x="300875" y="754380"/>
                </a:lnTo>
                <a:lnTo>
                  <a:pt x="360438" y="723900"/>
                </a:lnTo>
                <a:lnTo>
                  <a:pt x="403847" y="681990"/>
                </a:lnTo>
                <a:lnTo>
                  <a:pt x="424294" y="642620"/>
                </a:lnTo>
                <a:lnTo>
                  <a:pt x="435876" y="596900"/>
                </a:lnTo>
                <a:lnTo>
                  <a:pt x="470801" y="596900"/>
                </a:lnTo>
                <a:lnTo>
                  <a:pt x="470903" y="600710"/>
                </a:lnTo>
                <a:lnTo>
                  <a:pt x="461124" y="646430"/>
                </a:lnTo>
                <a:lnTo>
                  <a:pt x="442874" y="687070"/>
                </a:lnTo>
                <a:lnTo>
                  <a:pt x="417296" y="722630"/>
                </a:lnTo>
                <a:lnTo>
                  <a:pt x="385635" y="751840"/>
                </a:lnTo>
                <a:lnTo>
                  <a:pt x="349173" y="773430"/>
                </a:lnTo>
                <a:lnTo>
                  <a:pt x="309143" y="788670"/>
                </a:lnTo>
                <a:lnTo>
                  <a:pt x="266839" y="795020"/>
                </a:lnTo>
                <a:lnTo>
                  <a:pt x="223494" y="793750"/>
                </a:lnTo>
                <a:lnTo>
                  <a:pt x="180378" y="783590"/>
                </a:lnTo>
                <a:lnTo>
                  <a:pt x="138760" y="762000"/>
                </a:lnTo>
                <a:lnTo>
                  <a:pt x="133692" y="759460"/>
                </a:lnTo>
                <a:lnTo>
                  <a:pt x="128930" y="755650"/>
                </a:lnTo>
                <a:lnTo>
                  <a:pt x="123685" y="753110"/>
                </a:lnTo>
                <a:lnTo>
                  <a:pt x="117055" y="750570"/>
                </a:lnTo>
                <a:lnTo>
                  <a:pt x="110883" y="750570"/>
                </a:lnTo>
                <a:lnTo>
                  <a:pt x="105321" y="753110"/>
                </a:lnTo>
                <a:lnTo>
                  <a:pt x="100545" y="758190"/>
                </a:lnTo>
                <a:lnTo>
                  <a:pt x="97536" y="764540"/>
                </a:lnTo>
                <a:lnTo>
                  <a:pt x="97104" y="770890"/>
                </a:lnTo>
                <a:lnTo>
                  <a:pt x="99148" y="775970"/>
                </a:lnTo>
                <a:lnTo>
                  <a:pt x="103568" y="781050"/>
                </a:lnTo>
                <a:lnTo>
                  <a:pt x="106172" y="783590"/>
                </a:lnTo>
                <a:lnTo>
                  <a:pt x="109232" y="786130"/>
                </a:lnTo>
                <a:lnTo>
                  <a:pt x="112204" y="788670"/>
                </a:lnTo>
                <a:lnTo>
                  <a:pt x="151536" y="810260"/>
                </a:lnTo>
                <a:lnTo>
                  <a:pt x="192633" y="824230"/>
                </a:lnTo>
                <a:lnTo>
                  <a:pt x="234607" y="830580"/>
                </a:lnTo>
                <a:lnTo>
                  <a:pt x="276580" y="830580"/>
                </a:lnTo>
                <a:lnTo>
                  <a:pt x="317677" y="822960"/>
                </a:lnTo>
                <a:lnTo>
                  <a:pt x="356997" y="810260"/>
                </a:lnTo>
                <a:lnTo>
                  <a:pt x="384479" y="795020"/>
                </a:lnTo>
                <a:lnTo>
                  <a:pt x="393649" y="789940"/>
                </a:lnTo>
                <a:lnTo>
                  <a:pt x="426758" y="764540"/>
                </a:lnTo>
                <a:lnTo>
                  <a:pt x="455447" y="732790"/>
                </a:lnTo>
                <a:lnTo>
                  <a:pt x="478815" y="695960"/>
                </a:lnTo>
                <a:lnTo>
                  <a:pt x="495985" y="654050"/>
                </a:lnTo>
                <a:lnTo>
                  <a:pt x="506171" y="610870"/>
                </a:lnTo>
                <a:lnTo>
                  <a:pt x="509130" y="596900"/>
                </a:lnTo>
                <a:lnTo>
                  <a:pt x="509409" y="595630"/>
                </a:lnTo>
                <a:lnTo>
                  <a:pt x="614273" y="595630"/>
                </a:lnTo>
                <a:lnTo>
                  <a:pt x="621703" y="593090"/>
                </a:lnTo>
                <a:lnTo>
                  <a:pt x="627900" y="588010"/>
                </a:lnTo>
                <a:lnTo>
                  <a:pt x="633196" y="580390"/>
                </a:lnTo>
                <a:lnTo>
                  <a:pt x="644093" y="561340"/>
                </a:lnTo>
                <a:lnTo>
                  <a:pt x="645553" y="558800"/>
                </a:lnTo>
                <a:lnTo>
                  <a:pt x="654989" y="542290"/>
                </a:lnTo>
                <a:lnTo>
                  <a:pt x="711911" y="443230"/>
                </a:lnTo>
                <a:lnTo>
                  <a:pt x="764590" y="353060"/>
                </a:lnTo>
                <a:lnTo>
                  <a:pt x="792543" y="304800"/>
                </a:lnTo>
                <a:lnTo>
                  <a:pt x="829183" y="368300"/>
                </a:lnTo>
                <a:lnTo>
                  <a:pt x="827125" y="369570"/>
                </a:lnTo>
                <a:lnTo>
                  <a:pt x="825982" y="370840"/>
                </a:lnTo>
                <a:lnTo>
                  <a:pt x="824725" y="372110"/>
                </a:lnTo>
                <a:lnTo>
                  <a:pt x="788492" y="403860"/>
                </a:lnTo>
                <a:lnTo>
                  <a:pt x="759828" y="439420"/>
                </a:lnTo>
                <a:lnTo>
                  <a:pt x="738746" y="477520"/>
                </a:lnTo>
                <a:lnTo>
                  <a:pt x="725309" y="520700"/>
                </a:lnTo>
                <a:lnTo>
                  <a:pt x="719556" y="565150"/>
                </a:lnTo>
                <a:lnTo>
                  <a:pt x="721537" y="613410"/>
                </a:lnTo>
                <a:lnTo>
                  <a:pt x="736727" y="673100"/>
                </a:lnTo>
                <a:lnTo>
                  <a:pt x="766572" y="725170"/>
                </a:lnTo>
                <a:lnTo>
                  <a:pt x="778967" y="735330"/>
                </a:lnTo>
                <a:lnTo>
                  <a:pt x="785749" y="735330"/>
                </a:lnTo>
                <a:lnTo>
                  <a:pt x="792454" y="731520"/>
                </a:lnTo>
                <a:lnTo>
                  <a:pt x="797610" y="726440"/>
                </a:lnTo>
                <a:lnTo>
                  <a:pt x="799947" y="720090"/>
                </a:lnTo>
                <a:lnTo>
                  <a:pt x="799439" y="713740"/>
                </a:lnTo>
                <a:lnTo>
                  <a:pt x="796036" y="706120"/>
                </a:lnTo>
                <a:lnTo>
                  <a:pt x="794791" y="703580"/>
                </a:lnTo>
                <a:lnTo>
                  <a:pt x="793407" y="701040"/>
                </a:lnTo>
                <a:lnTo>
                  <a:pt x="792099" y="699770"/>
                </a:lnTo>
                <a:lnTo>
                  <a:pt x="769010" y="655320"/>
                </a:lnTo>
                <a:lnTo>
                  <a:pt x="756716" y="609600"/>
                </a:lnTo>
                <a:lnTo>
                  <a:pt x="755281" y="561340"/>
                </a:lnTo>
                <a:lnTo>
                  <a:pt x="764781" y="513080"/>
                </a:lnTo>
                <a:lnTo>
                  <a:pt x="777976" y="480060"/>
                </a:lnTo>
                <a:lnTo>
                  <a:pt x="796264" y="449580"/>
                </a:lnTo>
                <a:lnTo>
                  <a:pt x="819518" y="422910"/>
                </a:lnTo>
                <a:lnTo>
                  <a:pt x="847648" y="400050"/>
                </a:lnTo>
                <a:lnTo>
                  <a:pt x="865339" y="429260"/>
                </a:lnTo>
                <a:lnTo>
                  <a:pt x="827519" y="468630"/>
                </a:lnTo>
                <a:lnTo>
                  <a:pt x="803351" y="511810"/>
                </a:lnTo>
                <a:lnTo>
                  <a:pt x="791984" y="557530"/>
                </a:lnTo>
                <a:lnTo>
                  <a:pt x="792543" y="603250"/>
                </a:lnTo>
                <a:lnTo>
                  <a:pt x="804164" y="646430"/>
                </a:lnTo>
                <a:lnTo>
                  <a:pt x="825995" y="685800"/>
                </a:lnTo>
                <a:lnTo>
                  <a:pt x="856983" y="717550"/>
                </a:lnTo>
                <a:lnTo>
                  <a:pt x="893711" y="741680"/>
                </a:lnTo>
                <a:lnTo>
                  <a:pt x="934364" y="755650"/>
                </a:lnTo>
                <a:lnTo>
                  <a:pt x="977099" y="759460"/>
                </a:lnTo>
                <a:lnTo>
                  <a:pt x="1020064" y="753110"/>
                </a:lnTo>
                <a:lnTo>
                  <a:pt x="1061440" y="736600"/>
                </a:lnTo>
                <a:lnTo>
                  <a:pt x="1078674" y="723900"/>
                </a:lnTo>
                <a:lnTo>
                  <a:pt x="1097635" y="709930"/>
                </a:lnTo>
                <a:lnTo>
                  <a:pt x="1125486" y="676910"/>
                </a:lnTo>
                <a:lnTo>
                  <a:pt x="1144346" y="637540"/>
                </a:lnTo>
                <a:lnTo>
                  <a:pt x="1153617" y="595630"/>
                </a:lnTo>
                <a:lnTo>
                  <a:pt x="1152677" y="552450"/>
                </a:lnTo>
                <a:lnTo>
                  <a:pt x="1140879" y="509270"/>
                </a:lnTo>
                <a:lnTo>
                  <a:pt x="1125791" y="480060"/>
                </a:lnTo>
                <a:lnTo>
                  <a:pt x="1118285" y="469811"/>
                </a:lnTo>
                <a:lnTo>
                  <a:pt x="1118285" y="586740"/>
                </a:lnTo>
                <a:lnTo>
                  <a:pt x="1109192" y="629920"/>
                </a:lnTo>
                <a:lnTo>
                  <a:pt x="1087501" y="668020"/>
                </a:lnTo>
                <a:lnTo>
                  <a:pt x="1053896" y="698500"/>
                </a:lnTo>
                <a:lnTo>
                  <a:pt x="1012075" y="718820"/>
                </a:lnTo>
                <a:lnTo>
                  <a:pt x="967994" y="723900"/>
                </a:lnTo>
                <a:lnTo>
                  <a:pt x="924750" y="716280"/>
                </a:lnTo>
                <a:lnTo>
                  <a:pt x="885444" y="694690"/>
                </a:lnTo>
                <a:lnTo>
                  <a:pt x="853160" y="661670"/>
                </a:lnTo>
                <a:lnTo>
                  <a:pt x="833208" y="621030"/>
                </a:lnTo>
                <a:lnTo>
                  <a:pt x="826744" y="577850"/>
                </a:lnTo>
                <a:lnTo>
                  <a:pt x="833361" y="534670"/>
                </a:lnTo>
                <a:lnTo>
                  <a:pt x="852639" y="495300"/>
                </a:lnTo>
                <a:lnTo>
                  <a:pt x="884174" y="462280"/>
                </a:lnTo>
                <a:lnTo>
                  <a:pt x="912876" y="510540"/>
                </a:lnTo>
                <a:lnTo>
                  <a:pt x="933983" y="547370"/>
                </a:lnTo>
                <a:lnTo>
                  <a:pt x="955192" y="582930"/>
                </a:lnTo>
                <a:lnTo>
                  <a:pt x="960996" y="590550"/>
                </a:lnTo>
                <a:lnTo>
                  <a:pt x="967701" y="594360"/>
                </a:lnTo>
                <a:lnTo>
                  <a:pt x="974852" y="595630"/>
                </a:lnTo>
                <a:lnTo>
                  <a:pt x="982065" y="593090"/>
                </a:lnTo>
                <a:lnTo>
                  <a:pt x="987425" y="588010"/>
                </a:lnTo>
                <a:lnTo>
                  <a:pt x="989965" y="581660"/>
                </a:lnTo>
                <a:lnTo>
                  <a:pt x="989571" y="574040"/>
                </a:lnTo>
                <a:lnTo>
                  <a:pt x="986129" y="565150"/>
                </a:lnTo>
                <a:lnTo>
                  <a:pt x="968730" y="535940"/>
                </a:lnTo>
                <a:lnTo>
                  <a:pt x="926426" y="462280"/>
                </a:lnTo>
                <a:lnTo>
                  <a:pt x="916216" y="444500"/>
                </a:lnTo>
                <a:lnTo>
                  <a:pt x="960412" y="431800"/>
                </a:lnTo>
                <a:lnTo>
                  <a:pt x="1009713" y="436880"/>
                </a:lnTo>
                <a:lnTo>
                  <a:pt x="1057198" y="458470"/>
                </a:lnTo>
                <a:lnTo>
                  <a:pt x="1095971" y="500380"/>
                </a:lnTo>
                <a:lnTo>
                  <a:pt x="1114094" y="542290"/>
                </a:lnTo>
                <a:lnTo>
                  <a:pt x="1118285" y="586740"/>
                </a:lnTo>
                <a:lnTo>
                  <a:pt x="1118285" y="469811"/>
                </a:lnTo>
                <a:lnTo>
                  <a:pt x="1106271" y="453390"/>
                </a:lnTo>
                <a:lnTo>
                  <a:pt x="1082395" y="433070"/>
                </a:lnTo>
                <a:lnTo>
                  <a:pt x="1080376" y="431800"/>
                </a:lnTo>
                <a:lnTo>
                  <a:pt x="1054188" y="415290"/>
                </a:lnTo>
                <a:lnTo>
                  <a:pt x="1043584" y="411480"/>
                </a:lnTo>
                <a:lnTo>
                  <a:pt x="1015314" y="401320"/>
                </a:lnTo>
                <a:lnTo>
                  <a:pt x="976071" y="394970"/>
                </a:lnTo>
                <a:lnTo>
                  <a:pt x="936523" y="400050"/>
                </a:lnTo>
                <a:lnTo>
                  <a:pt x="896759" y="411480"/>
                </a:lnTo>
                <a:lnTo>
                  <a:pt x="893508" y="406400"/>
                </a:lnTo>
                <a:lnTo>
                  <a:pt x="890651" y="401320"/>
                </a:lnTo>
                <a:lnTo>
                  <a:pt x="889838" y="400050"/>
                </a:lnTo>
                <a:lnTo>
                  <a:pt x="884936" y="392430"/>
                </a:lnTo>
                <a:lnTo>
                  <a:pt x="882078" y="387350"/>
                </a:lnTo>
                <a:lnTo>
                  <a:pt x="878865" y="381000"/>
                </a:lnTo>
                <a:lnTo>
                  <a:pt x="883691" y="379730"/>
                </a:lnTo>
                <a:lnTo>
                  <a:pt x="887171" y="377190"/>
                </a:lnTo>
                <a:lnTo>
                  <a:pt x="890866" y="375920"/>
                </a:lnTo>
                <a:lnTo>
                  <a:pt x="940930" y="361950"/>
                </a:lnTo>
                <a:lnTo>
                  <a:pt x="989139" y="359410"/>
                </a:lnTo>
                <a:lnTo>
                  <a:pt x="1035240" y="368300"/>
                </a:lnTo>
                <a:lnTo>
                  <a:pt x="1078979" y="387350"/>
                </a:lnTo>
                <a:lnTo>
                  <a:pt x="1120089" y="419100"/>
                </a:lnTo>
                <a:lnTo>
                  <a:pt x="1154277" y="457200"/>
                </a:lnTo>
                <a:lnTo>
                  <a:pt x="1177391" y="499110"/>
                </a:lnTo>
                <a:lnTo>
                  <a:pt x="1189380" y="544830"/>
                </a:lnTo>
                <a:lnTo>
                  <a:pt x="1190180" y="593090"/>
                </a:lnTo>
                <a:lnTo>
                  <a:pt x="1179703" y="643890"/>
                </a:lnTo>
                <a:lnTo>
                  <a:pt x="1161008" y="687070"/>
                </a:lnTo>
                <a:lnTo>
                  <a:pt x="1134656" y="723900"/>
                </a:lnTo>
                <a:lnTo>
                  <a:pt x="1102042" y="753110"/>
                </a:lnTo>
                <a:lnTo>
                  <a:pt x="1064488" y="775970"/>
                </a:lnTo>
                <a:lnTo>
                  <a:pt x="1023391" y="789940"/>
                </a:lnTo>
                <a:lnTo>
                  <a:pt x="980084" y="795020"/>
                </a:lnTo>
                <a:lnTo>
                  <a:pt x="935926" y="792480"/>
                </a:lnTo>
                <a:lnTo>
                  <a:pt x="892302" y="779780"/>
                </a:lnTo>
                <a:lnTo>
                  <a:pt x="850557" y="758190"/>
                </a:lnTo>
                <a:lnTo>
                  <a:pt x="840003" y="751840"/>
                </a:lnTo>
                <a:lnTo>
                  <a:pt x="831227" y="750570"/>
                </a:lnTo>
                <a:lnTo>
                  <a:pt x="824052" y="751840"/>
                </a:lnTo>
                <a:lnTo>
                  <a:pt x="818299" y="758190"/>
                </a:lnTo>
                <a:lnTo>
                  <a:pt x="815238" y="765810"/>
                </a:lnTo>
                <a:lnTo>
                  <a:pt x="816241" y="773430"/>
                </a:lnTo>
                <a:lnTo>
                  <a:pt x="860221" y="805180"/>
                </a:lnTo>
                <a:lnTo>
                  <a:pt x="923518" y="826770"/>
                </a:lnTo>
                <a:lnTo>
                  <a:pt x="957300" y="830580"/>
                </a:lnTo>
                <a:lnTo>
                  <a:pt x="1002906" y="829310"/>
                </a:lnTo>
                <a:lnTo>
                  <a:pt x="1046099" y="820420"/>
                </a:lnTo>
                <a:lnTo>
                  <a:pt x="1086218" y="805180"/>
                </a:lnTo>
                <a:lnTo>
                  <a:pt x="1102385" y="795020"/>
                </a:lnTo>
                <a:lnTo>
                  <a:pt x="1122603" y="782320"/>
                </a:lnTo>
                <a:lnTo>
                  <a:pt x="1154582" y="754380"/>
                </a:lnTo>
                <a:lnTo>
                  <a:pt x="1181481" y="721360"/>
                </a:lnTo>
                <a:lnTo>
                  <a:pt x="1202651" y="684530"/>
                </a:lnTo>
                <a:lnTo>
                  <a:pt x="1217409" y="643890"/>
                </a:lnTo>
                <a:lnTo>
                  <a:pt x="1225105" y="600710"/>
                </a:lnTo>
                <a:close/>
              </a:path>
              <a:path w="1226819" h="1226820">
                <a:moveTo>
                  <a:pt x="1226553" y="893610"/>
                </a:moveTo>
                <a:lnTo>
                  <a:pt x="1225372" y="880681"/>
                </a:lnTo>
                <a:lnTo>
                  <a:pt x="1221219" y="872566"/>
                </a:lnTo>
                <a:lnTo>
                  <a:pt x="1213218" y="868362"/>
                </a:lnTo>
                <a:lnTo>
                  <a:pt x="1200442" y="867168"/>
                </a:lnTo>
                <a:lnTo>
                  <a:pt x="1189939" y="867168"/>
                </a:lnTo>
                <a:lnTo>
                  <a:pt x="1189939" y="1029906"/>
                </a:lnTo>
                <a:lnTo>
                  <a:pt x="1189939" y="1064107"/>
                </a:lnTo>
                <a:lnTo>
                  <a:pt x="925995" y="1064107"/>
                </a:lnTo>
                <a:lnTo>
                  <a:pt x="925995" y="1029906"/>
                </a:lnTo>
                <a:lnTo>
                  <a:pt x="1189939" y="1029906"/>
                </a:lnTo>
                <a:lnTo>
                  <a:pt x="1189939" y="867168"/>
                </a:lnTo>
                <a:lnTo>
                  <a:pt x="1189672" y="867168"/>
                </a:lnTo>
                <a:lnTo>
                  <a:pt x="1189672" y="904151"/>
                </a:lnTo>
                <a:lnTo>
                  <a:pt x="1189672" y="993203"/>
                </a:lnTo>
                <a:lnTo>
                  <a:pt x="915504" y="993216"/>
                </a:lnTo>
                <a:lnTo>
                  <a:pt x="889431" y="1075728"/>
                </a:lnTo>
                <a:lnTo>
                  <a:pt x="890663" y="1087755"/>
                </a:lnTo>
                <a:lnTo>
                  <a:pt x="894740" y="1095463"/>
                </a:lnTo>
                <a:lnTo>
                  <a:pt x="902423" y="1099566"/>
                </a:lnTo>
                <a:lnTo>
                  <a:pt x="914438" y="1100785"/>
                </a:lnTo>
                <a:lnTo>
                  <a:pt x="1189647" y="1100823"/>
                </a:lnTo>
                <a:lnTo>
                  <a:pt x="1189647" y="1189545"/>
                </a:lnTo>
                <a:lnTo>
                  <a:pt x="37287" y="1189545"/>
                </a:lnTo>
                <a:lnTo>
                  <a:pt x="37287" y="1100823"/>
                </a:lnTo>
                <a:lnTo>
                  <a:pt x="310705" y="1100785"/>
                </a:lnTo>
                <a:lnTo>
                  <a:pt x="323977" y="1099654"/>
                </a:lnTo>
                <a:lnTo>
                  <a:pt x="332219" y="1095527"/>
                </a:lnTo>
                <a:lnTo>
                  <a:pt x="336384" y="1087361"/>
                </a:lnTo>
                <a:lnTo>
                  <a:pt x="337553" y="1074089"/>
                </a:lnTo>
                <a:lnTo>
                  <a:pt x="337553" y="1064120"/>
                </a:lnTo>
                <a:lnTo>
                  <a:pt x="337553" y="1029906"/>
                </a:lnTo>
                <a:lnTo>
                  <a:pt x="312204" y="993216"/>
                </a:lnTo>
                <a:lnTo>
                  <a:pt x="300939" y="993216"/>
                </a:lnTo>
                <a:lnTo>
                  <a:pt x="300939" y="1029906"/>
                </a:lnTo>
                <a:lnTo>
                  <a:pt x="300939" y="1064120"/>
                </a:lnTo>
                <a:lnTo>
                  <a:pt x="36995" y="1064120"/>
                </a:lnTo>
                <a:lnTo>
                  <a:pt x="36995" y="1029906"/>
                </a:lnTo>
                <a:lnTo>
                  <a:pt x="300939" y="1029906"/>
                </a:lnTo>
                <a:lnTo>
                  <a:pt x="300939" y="993216"/>
                </a:lnTo>
                <a:lnTo>
                  <a:pt x="37211" y="993203"/>
                </a:lnTo>
                <a:lnTo>
                  <a:pt x="37211" y="904151"/>
                </a:lnTo>
                <a:lnTo>
                  <a:pt x="1189672" y="904151"/>
                </a:lnTo>
                <a:lnTo>
                  <a:pt x="1189672" y="867168"/>
                </a:lnTo>
                <a:lnTo>
                  <a:pt x="26212" y="866978"/>
                </a:lnTo>
                <a:lnTo>
                  <a:pt x="0" y="881354"/>
                </a:lnTo>
                <a:lnTo>
                  <a:pt x="0" y="1212113"/>
                </a:lnTo>
                <a:lnTo>
                  <a:pt x="4457" y="1219212"/>
                </a:lnTo>
                <a:lnTo>
                  <a:pt x="10312" y="1223683"/>
                </a:lnTo>
                <a:lnTo>
                  <a:pt x="17500" y="1226019"/>
                </a:lnTo>
                <a:lnTo>
                  <a:pt x="25971" y="1226693"/>
                </a:lnTo>
                <a:lnTo>
                  <a:pt x="1200213" y="1226489"/>
                </a:lnTo>
                <a:lnTo>
                  <a:pt x="1213154" y="1225334"/>
                </a:lnTo>
                <a:lnTo>
                  <a:pt x="1221232" y="1221232"/>
                </a:lnTo>
                <a:lnTo>
                  <a:pt x="1225372" y="1213243"/>
                </a:lnTo>
                <a:lnTo>
                  <a:pt x="1226553" y="1200404"/>
                </a:lnTo>
                <a:lnTo>
                  <a:pt x="1226553" y="1189545"/>
                </a:lnTo>
                <a:lnTo>
                  <a:pt x="1226553" y="1064107"/>
                </a:lnTo>
                <a:lnTo>
                  <a:pt x="1226553" y="1029906"/>
                </a:lnTo>
                <a:lnTo>
                  <a:pt x="1226553" y="904151"/>
                </a:lnTo>
                <a:lnTo>
                  <a:pt x="1226553" y="893610"/>
                </a:lnTo>
                <a:close/>
              </a:path>
            </a:pathLst>
          </a:custGeom>
          <a:solidFill>
            <a:srgbClr val="C9D4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4233829" y="1880906"/>
            <a:ext cx="3940175" cy="14338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95" dirty="0"/>
              <a:t>18.772</a:t>
            </a:r>
            <a:r>
              <a:rPr spc="-1810" dirty="0"/>
              <a:t> </a:t>
            </a:r>
            <a:r>
              <a:rPr sz="4950" spc="-625" dirty="0"/>
              <a:t>m2</a:t>
            </a:r>
            <a:endParaRPr sz="4950"/>
          </a:p>
        </p:txBody>
      </p:sp>
      <p:sp>
        <p:nvSpPr>
          <p:cNvPr id="33" name="object 33"/>
          <p:cNvSpPr txBox="1"/>
          <p:nvPr/>
        </p:nvSpPr>
        <p:spPr>
          <a:xfrm>
            <a:off x="5443789" y="3145592"/>
            <a:ext cx="1520825" cy="98933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5080">
              <a:lnSpc>
                <a:spcPts val="3629"/>
              </a:lnSpc>
              <a:spcBef>
                <a:spcPts val="490"/>
              </a:spcBef>
            </a:pPr>
            <a:r>
              <a:rPr sz="3300" dirty="0">
                <a:solidFill>
                  <a:srgbClr val="FFFFFF"/>
                </a:solidFill>
                <a:latin typeface="Arial MT"/>
                <a:cs typeface="Arial MT"/>
              </a:rPr>
              <a:t>Espacio  </a:t>
            </a:r>
            <a:r>
              <a:rPr sz="3300" spc="145" dirty="0">
                <a:solidFill>
                  <a:srgbClr val="FFFFFF"/>
                </a:solidFill>
                <a:latin typeface="Arial MT"/>
                <a:cs typeface="Arial MT"/>
              </a:rPr>
              <a:t>público</a:t>
            </a:r>
            <a:endParaRPr sz="3300">
              <a:latin typeface="Arial MT"/>
              <a:cs typeface="Arial MT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533756" y="632319"/>
            <a:ext cx="1340485" cy="1235710"/>
          </a:xfrm>
          <a:custGeom>
            <a:avLst/>
            <a:gdLst/>
            <a:ahLst/>
            <a:cxnLst/>
            <a:rect l="l" t="t" r="r" b="b"/>
            <a:pathLst>
              <a:path w="1340484" h="1235710">
                <a:moveTo>
                  <a:pt x="261607" y="670090"/>
                </a:moveTo>
                <a:lnTo>
                  <a:pt x="259346" y="660387"/>
                </a:lnTo>
                <a:lnTo>
                  <a:pt x="253568" y="652132"/>
                </a:lnTo>
                <a:lnTo>
                  <a:pt x="245313" y="646417"/>
                </a:lnTo>
                <a:lnTo>
                  <a:pt x="235648" y="644258"/>
                </a:lnTo>
                <a:lnTo>
                  <a:pt x="225640" y="646518"/>
                </a:lnTo>
                <a:lnTo>
                  <a:pt x="217182" y="652576"/>
                </a:lnTo>
                <a:lnTo>
                  <a:pt x="211442" y="661238"/>
                </a:lnTo>
                <a:lnTo>
                  <a:pt x="209562" y="671283"/>
                </a:lnTo>
                <a:lnTo>
                  <a:pt x="212039" y="681037"/>
                </a:lnTo>
                <a:lnTo>
                  <a:pt x="217944" y="689038"/>
                </a:lnTo>
                <a:lnTo>
                  <a:pt x="226314" y="694410"/>
                </a:lnTo>
                <a:lnTo>
                  <a:pt x="236194" y="696226"/>
                </a:lnTo>
                <a:lnTo>
                  <a:pt x="245973" y="693928"/>
                </a:lnTo>
                <a:lnTo>
                  <a:pt x="254114" y="688136"/>
                </a:lnTo>
                <a:lnTo>
                  <a:pt x="259638" y="679869"/>
                </a:lnTo>
                <a:lnTo>
                  <a:pt x="261607" y="670090"/>
                </a:lnTo>
                <a:close/>
              </a:path>
              <a:path w="1340484" h="1235710">
                <a:moveTo>
                  <a:pt x="929297" y="288810"/>
                </a:moveTo>
                <a:lnTo>
                  <a:pt x="927163" y="278993"/>
                </a:lnTo>
                <a:lnTo>
                  <a:pt x="921537" y="270840"/>
                </a:lnTo>
                <a:lnTo>
                  <a:pt x="913320" y="265252"/>
                </a:lnTo>
                <a:lnTo>
                  <a:pt x="903465" y="263169"/>
                </a:lnTo>
                <a:lnTo>
                  <a:pt x="893254" y="265341"/>
                </a:lnTo>
                <a:lnTo>
                  <a:pt x="884783" y="271221"/>
                </a:lnTo>
                <a:lnTo>
                  <a:pt x="879106" y="279730"/>
                </a:lnTo>
                <a:lnTo>
                  <a:pt x="877277" y="289814"/>
                </a:lnTo>
                <a:lnTo>
                  <a:pt x="879703" y="299580"/>
                </a:lnTo>
                <a:lnTo>
                  <a:pt x="885507" y="307517"/>
                </a:lnTo>
                <a:lnTo>
                  <a:pt x="893838" y="312801"/>
                </a:lnTo>
                <a:lnTo>
                  <a:pt x="903820" y="314642"/>
                </a:lnTo>
                <a:lnTo>
                  <a:pt x="913752" y="312470"/>
                </a:lnTo>
                <a:lnTo>
                  <a:pt x="921880" y="306870"/>
                </a:lnTo>
                <a:lnTo>
                  <a:pt x="927341" y="298704"/>
                </a:lnTo>
                <a:lnTo>
                  <a:pt x="929297" y="288810"/>
                </a:lnTo>
                <a:close/>
              </a:path>
              <a:path w="1340484" h="1235710">
                <a:moveTo>
                  <a:pt x="1340269" y="500380"/>
                </a:moveTo>
                <a:lnTo>
                  <a:pt x="1336624" y="499110"/>
                </a:lnTo>
                <a:lnTo>
                  <a:pt x="1338021" y="496570"/>
                </a:lnTo>
                <a:lnTo>
                  <a:pt x="1337513" y="494030"/>
                </a:lnTo>
                <a:lnTo>
                  <a:pt x="1319326" y="441960"/>
                </a:lnTo>
                <a:lnTo>
                  <a:pt x="1290269" y="401320"/>
                </a:lnTo>
                <a:lnTo>
                  <a:pt x="1286675" y="398475"/>
                </a:lnTo>
                <a:lnTo>
                  <a:pt x="1286675" y="514350"/>
                </a:lnTo>
                <a:lnTo>
                  <a:pt x="1282534" y="560070"/>
                </a:lnTo>
                <a:lnTo>
                  <a:pt x="1262405" y="603250"/>
                </a:lnTo>
                <a:lnTo>
                  <a:pt x="1226807" y="635000"/>
                </a:lnTo>
                <a:lnTo>
                  <a:pt x="1191971" y="650240"/>
                </a:lnTo>
                <a:lnTo>
                  <a:pt x="1157351" y="654050"/>
                </a:lnTo>
                <a:lnTo>
                  <a:pt x="1122921" y="648970"/>
                </a:lnTo>
                <a:lnTo>
                  <a:pt x="1088631" y="632460"/>
                </a:lnTo>
                <a:lnTo>
                  <a:pt x="1071981" y="624840"/>
                </a:lnTo>
                <a:lnTo>
                  <a:pt x="1058608" y="624840"/>
                </a:lnTo>
                <a:lnTo>
                  <a:pt x="1048054" y="632460"/>
                </a:lnTo>
                <a:lnTo>
                  <a:pt x="1039825" y="648970"/>
                </a:lnTo>
                <a:lnTo>
                  <a:pt x="1024178" y="681990"/>
                </a:lnTo>
                <a:lnTo>
                  <a:pt x="1002563" y="708660"/>
                </a:lnTo>
                <a:lnTo>
                  <a:pt x="975055" y="728980"/>
                </a:lnTo>
                <a:lnTo>
                  <a:pt x="941730" y="742950"/>
                </a:lnTo>
                <a:lnTo>
                  <a:pt x="938060" y="744220"/>
                </a:lnTo>
                <a:lnTo>
                  <a:pt x="934186" y="744220"/>
                </a:lnTo>
                <a:lnTo>
                  <a:pt x="929424" y="745490"/>
                </a:lnTo>
                <a:lnTo>
                  <a:pt x="929347" y="590550"/>
                </a:lnTo>
                <a:lnTo>
                  <a:pt x="929284" y="571500"/>
                </a:lnTo>
                <a:lnTo>
                  <a:pt x="933665" y="568960"/>
                </a:lnTo>
                <a:lnTo>
                  <a:pt x="965873" y="537210"/>
                </a:lnTo>
                <a:lnTo>
                  <a:pt x="1003528" y="499110"/>
                </a:lnTo>
                <a:lnTo>
                  <a:pt x="1054989" y="447040"/>
                </a:lnTo>
                <a:lnTo>
                  <a:pt x="1058125" y="444500"/>
                </a:lnTo>
                <a:lnTo>
                  <a:pt x="1060742" y="440690"/>
                </a:lnTo>
                <a:lnTo>
                  <a:pt x="1065364" y="431800"/>
                </a:lnTo>
                <a:lnTo>
                  <a:pt x="1066647" y="422910"/>
                </a:lnTo>
                <a:lnTo>
                  <a:pt x="1064653" y="414020"/>
                </a:lnTo>
                <a:lnTo>
                  <a:pt x="1059434" y="406400"/>
                </a:lnTo>
                <a:lnTo>
                  <a:pt x="1051737" y="401320"/>
                </a:lnTo>
                <a:lnTo>
                  <a:pt x="1043051" y="398780"/>
                </a:lnTo>
                <a:lnTo>
                  <a:pt x="1033932" y="400050"/>
                </a:lnTo>
                <a:lnTo>
                  <a:pt x="1024978" y="405130"/>
                </a:lnTo>
                <a:lnTo>
                  <a:pt x="1021130" y="407670"/>
                </a:lnTo>
                <a:lnTo>
                  <a:pt x="1017765" y="411480"/>
                </a:lnTo>
                <a:lnTo>
                  <a:pt x="929411" y="499110"/>
                </a:lnTo>
                <a:lnTo>
                  <a:pt x="929335" y="397510"/>
                </a:lnTo>
                <a:lnTo>
                  <a:pt x="926401" y="383540"/>
                </a:lnTo>
                <a:lnTo>
                  <a:pt x="918781" y="373380"/>
                </a:lnTo>
                <a:lnTo>
                  <a:pt x="907821" y="368300"/>
                </a:lnTo>
                <a:lnTo>
                  <a:pt x="894816" y="369570"/>
                </a:lnTo>
                <a:lnTo>
                  <a:pt x="877062" y="590550"/>
                </a:lnTo>
                <a:lnTo>
                  <a:pt x="871842" y="590550"/>
                </a:lnTo>
                <a:lnTo>
                  <a:pt x="822807" y="538480"/>
                </a:lnTo>
                <a:lnTo>
                  <a:pt x="777913" y="494030"/>
                </a:lnTo>
                <a:lnTo>
                  <a:pt x="756475" y="483870"/>
                </a:lnTo>
                <a:lnTo>
                  <a:pt x="748169" y="486410"/>
                </a:lnTo>
                <a:lnTo>
                  <a:pt x="741641" y="488950"/>
                </a:lnTo>
                <a:lnTo>
                  <a:pt x="736663" y="494030"/>
                </a:lnTo>
                <a:lnTo>
                  <a:pt x="733298" y="500380"/>
                </a:lnTo>
                <a:lnTo>
                  <a:pt x="731583" y="508000"/>
                </a:lnTo>
                <a:lnTo>
                  <a:pt x="731951" y="515620"/>
                </a:lnTo>
                <a:lnTo>
                  <a:pt x="734479" y="521970"/>
                </a:lnTo>
                <a:lnTo>
                  <a:pt x="738606" y="528320"/>
                </a:lnTo>
                <a:lnTo>
                  <a:pt x="743762" y="533400"/>
                </a:lnTo>
                <a:lnTo>
                  <a:pt x="806234" y="596900"/>
                </a:lnTo>
                <a:lnTo>
                  <a:pt x="837488" y="627380"/>
                </a:lnTo>
                <a:lnTo>
                  <a:pt x="868857" y="659130"/>
                </a:lnTo>
                <a:lnTo>
                  <a:pt x="874941" y="664210"/>
                </a:lnTo>
                <a:lnTo>
                  <a:pt x="877443" y="670560"/>
                </a:lnTo>
                <a:lnTo>
                  <a:pt x="877316" y="676122"/>
                </a:lnTo>
                <a:lnTo>
                  <a:pt x="877316" y="801370"/>
                </a:lnTo>
                <a:lnTo>
                  <a:pt x="877227" y="811530"/>
                </a:lnTo>
                <a:lnTo>
                  <a:pt x="877112" y="831850"/>
                </a:lnTo>
                <a:lnTo>
                  <a:pt x="877049" y="1032510"/>
                </a:lnTo>
                <a:lnTo>
                  <a:pt x="877176" y="1054100"/>
                </a:lnTo>
                <a:lnTo>
                  <a:pt x="877303" y="1070610"/>
                </a:lnTo>
                <a:lnTo>
                  <a:pt x="875995" y="1074420"/>
                </a:lnTo>
                <a:lnTo>
                  <a:pt x="829805" y="1089660"/>
                </a:lnTo>
                <a:lnTo>
                  <a:pt x="777913" y="1137920"/>
                </a:lnTo>
                <a:lnTo>
                  <a:pt x="759968" y="1181100"/>
                </a:lnTo>
                <a:lnTo>
                  <a:pt x="757669" y="1183640"/>
                </a:lnTo>
                <a:lnTo>
                  <a:pt x="594131" y="1183640"/>
                </a:lnTo>
                <a:lnTo>
                  <a:pt x="590918" y="1182370"/>
                </a:lnTo>
                <a:lnTo>
                  <a:pt x="591312" y="1174750"/>
                </a:lnTo>
                <a:lnTo>
                  <a:pt x="591439" y="1172210"/>
                </a:lnTo>
                <a:lnTo>
                  <a:pt x="591769" y="1163320"/>
                </a:lnTo>
                <a:lnTo>
                  <a:pt x="591858" y="1158240"/>
                </a:lnTo>
                <a:lnTo>
                  <a:pt x="591756" y="1136650"/>
                </a:lnTo>
                <a:lnTo>
                  <a:pt x="591108" y="1117600"/>
                </a:lnTo>
                <a:lnTo>
                  <a:pt x="592950" y="1115060"/>
                </a:lnTo>
                <a:lnTo>
                  <a:pt x="601891" y="1115060"/>
                </a:lnTo>
                <a:lnTo>
                  <a:pt x="617575" y="1116330"/>
                </a:lnTo>
                <a:lnTo>
                  <a:pt x="648970" y="1116330"/>
                </a:lnTo>
                <a:lnTo>
                  <a:pt x="688467" y="1107440"/>
                </a:lnTo>
                <a:lnTo>
                  <a:pt x="696353" y="1065530"/>
                </a:lnTo>
                <a:lnTo>
                  <a:pt x="696366" y="1009650"/>
                </a:lnTo>
                <a:lnTo>
                  <a:pt x="696252" y="989330"/>
                </a:lnTo>
                <a:lnTo>
                  <a:pt x="694258" y="975360"/>
                </a:lnTo>
                <a:lnTo>
                  <a:pt x="688492" y="966470"/>
                </a:lnTo>
                <a:lnTo>
                  <a:pt x="678891" y="960120"/>
                </a:lnTo>
                <a:lnTo>
                  <a:pt x="665429" y="958850"/>
                </a:lnTo>
                <a:lnTo>
                  <a:pt x="645160" y="958850"/>
                </a:lnTo>
                <a:lnTo>
                  <a:pt x="645160" y="1043940"/>
                </a:lnTo>
                <a:lnTo>
                  <a:pt x="644982" y="1054100"/>
                </a:lnTo>
                <a:lnTo>
                  <a:pt x="642035" y="1060450"/>
                </a:lnTo>
                <a:lnTo>
                  <a:pt x="634682" y="1064260"/>
                </a:lnTo>
                <a:lnTo>
                  <a:pt x="624865" y="1065530"/>
                </a:lnTo>
                <a:lnTo>
                  <a:pt x="603338" y="1062990"/>
                </a:lnTo>
                <a:lnTo>
                  <a:pt x="540131" y="1062990"/>
                </a:lnTo>
                <a:lnTo>
                  <a:pt x="540131" y="1117600"/>
                </a:lnTo>
                <a:lnTo>
                  <a:pt x="539496" y="1127760"/>
                </a:lnTo>
                <a:lnTo>
                  <a:pt x="538962" y="1139190"/>
                </a:lnTo>
                <a:lnTo>
                  <a:pt x="538822" y="1146810"/>
                </a:lnTo>
                <a:lnTo>
                  <a:pt x="538797" y="1150620"/>
                </a:lnTo>
                <a:lnTo>
                  <a:pt x="538962" y="1160780"/>
                </a:lnTo>
                <a:lnTo>
                  <a:pt x="539496" y="1172210"/>
                </a:lnTo>
                <a:lnTo>
                  <a:pt x="540105" y="1182370"/>
                </a:lnTo>
                <a:lnTo>
                  <a:pt x="537235" y="1183640"/>
                </a:lnTo>
                <a:lnTo>
                  <a:pt x="158940" y="1183640"/>
                </a:lnTo>
                <a:lnTo>
                  <a:pt x="156629" y="1182370"/>
                </a:lnTo>
                <a:lnTo>
                  <a:pt x="156857" y="1176020"/>
                </a:lnTo>
                <a:lnTo>
                  <a:pt x="157200" y="1163320"/>
                </a:lnTo>
                <a:lnTo>
                  <a:pt x="157276" y="1158240"/>
                </a:lnTo>
                <a:lnTo>
                  <a:pt x="157200" y="1136650"/>
                </a:lnTo>
                <a:lnTo>
                  <a:pt x="156857" y="1126490"/>
                </a:lnTo>
                <a:lnTo>
                  <a:pt x="156489" y="1117600"/>
                </a:lnTo>
                <a:lnTo>
                  <a:pt x="159004" y="1115060"/>
                </a:lnTo>
                <a:lnTo>
                  <a:pt x="212699" y="1115060"/>
                </a:lnTo>
                <a:lnTo>
                  <a:pt x="257835" y="1116330"/>
                </a:lnTo>
                <a:lnTo>
                  <a:pt x="348132" y="1115060"/>
                </a:lnTo>
                <a:lnTo>
                  <a:pt x="437769" y="1116330"/>
                </a:lnTo>
                <a:lnTo>
                  <a:pt x="482600" y="1115060"/>
                </a:lnTo>
                <a:lnTo>
                  <a:pt x="537121" y="1115060"/>
                </a:lnTo>
                <a:lnTo>
                  <a:pt x="540131" y="1117600"/>
                </a:lnTo>
                <a:lnTo>
                  <a:pt x="540131" y="1062990"/>
                </a:lnTo>
                <a:lnTo>
                  <a:pt x="54622" y="1062990"/>
                </a:lnTo>
                <a:lnTo>
                  <a:pt x="51092" y="1061720"/>
                </a:lnTo>
                <a:lnTo>
                  <a:pt x="52019" y="1051560"/>
                </a:lnTo>
                <a:lnTo>
                  <a:pt x="52070" y="1040130"/>
                </a:lnTo>
                <a:lnTo>
                  <a:pt x="51346" y="1031240"/>
                </a:lnTo>
                <a:lnTo>
                  <a:pt x="51396" y="1021080"/>
                </a:lnTo>
                <a:lnTo>
                  <a:pt x="54229" y="1013460"/>
                </a:lnTo>
                <a:lnTo>
                  <a:pt x="61341" y="1009650"/>
                </a:lnTo>
                <a:lnTo>
                  <a:pt x="70853" y="1009650"/>
                </a:lnTo>
                <a:lnTo>
                  <a:pt x="81407" y="1010920"/>
                </a:lnTo>
                <a:lnTo>
                  <a:pt x="641896" y="1010920"/>
                </a:lnTo>
                <a:lnTo>
                  <a:pt x="644994" y="1013460"/>
                </a:lnTo>
                <a:lnTo>
                  <a:pt x="644283" y="1021080"/>
                </a:lnTo>
                <a:lnTo>
                  <a:pt x="644207" y="1024890"/>
                </a:lnTo>
                <a:lnTo>
                  <a:pt x="644296" y="1032510"/>
                </a:lnTo>
                <a:lnTo>
                  <a:pt x="645160" y="1043940"/>
                </a:lnTo>
                <a:lnTo>
                  <a:pt x="645160" y="958850"/>
                </a:lnTo>
                <a:lnTo>
                  <a:pt x="593001" y="958850"/>
                </a:lnTo>
                <a:lnTo>
                  <a:pt x="591362" y="956310"/>
                </a:lnTo>
                <a:lnTo>
                  <a:pt x="591693" y="929640"/>
                </a:lnTo>
                <a:lnTo>
                  <a:pt x="591693" y="891540"/>
                </a:lnTo>
                <a:lnTo>
                  <a:pt x="591337" y="872490"/>
                </a:lnTo>
                <a:lnTo>
                  <a:pt x="591159" y="864870"/>
                </a:lnTo>
                <a:lnTo>
                  <a:pt x="594283" y="863600"/>
                </a:lnTo>
                <a:lnTo>
                  <a:pt x="601827" y="864870"/>
                </a:lnTo>
                <a:lnTo>
                  <a:pt x="664603" y="864870"/>
                </a:lnTo>
                <a:lnTo>
                  <a:pt x="671715" y="863600"/>
                </a:lnTo>
                <a:lnTo>
                  <a:pt x="678827" y="862330"/>
                </a:lnTo>
                <a:lnTo>
                  <a:pt x="688657" y="857250"/>
                </a:lnTo>
                <a:lnTo>
                  <a:pt x="694372" y="847090"/>
                </a:lnTo>
                <a:lnTo>
                  <a:pt x="696290" y="831850"/>
                </a:lnTo>
                <a:lnTo>
                  <a:pt x="696429" y="812800"/>
                </a:lnTo>
                <a:lnTo>
                  <a:pt x="696366" y="791210"/>
                </a:lnTo>
                <a:lnTo>
                  <a:pt x="696074" y="777240"/>
                </a:lnTo>
                <a:lnTo>
                  <a:pt x="695921" y="772160"/>
                </a:lnTo>
                <a:lnTo>
                  <a:pt x="698385" y="770890"/>
                </a:lnTo>
                <a:lnTo>
                  <a:pt x="705599" y="769620"/>
                </a:lnTo>
                <a:lnTo>
                  <a:pt x="720534" y="768350"/>
                </a:lnTo>
                <a:lnTo>
                  <a:pt x="735190" y="765810"/>
                </a:lnTo>
                <a:lnTo>
                  <a:pt x="770839" y="753110"/>
                </a:lnTo>
                <a:lnTo>
                  <a:pt x="775893" y="753110"/>
                </a:lnTo>
                <a:lnTo>
                  <a:pt x="782193" y="758190"/>
                </a:lnTo>
                <a:lnTo>
                  <a:pt x="801370" y="772160"/>
                </a:lnTo>
                <a:lnTo>
                  <a:pt x="821867" y="782320"/>
                </a:lnTo>
                <a:lnTo>
                  <a:pt x="843648" y="791210"/>
                </a:lnTo>
                <a:lnTo>
                  <a:pt x="866660" y="796290"/>
                </a:lnTo>
                <a:lnTo>
                  <a:pt x="875715" y="797560"/>
                </a:lnTo>
                <a:lnTo>
                  <a:pt x="877316" y="801370"/>
                </a:lnTo>
                <a:lnTo>
                  <a:pt x="877316" y="676122"/>
                </a:lnTo>
                <a:lnTo>
                  <a:pt x="877239" y="679450"/>
                </a:lnTo>
                <a:lnTo>
                  <a:pt x="877176" y="683260"/>
                </a:lnTo>
                <a:lnTo>
                  <a:pt x="877062" y="745490"/>
                </a:lnTo>
                <a:lnTo>
                  <a:pt x="858901" y="740410"/>
                </a:lnTo>
                <a:lnTo>
                  <a:pt x="842137" y="734060"/>
                </a:lnTo>
                <a:lnTo>
                  <a:pt x="826566" y="725170"/>
                </a:lnTo>
                <a:lnTo>
                  <a:pt x="817448" y="718820"/>
                </a:lnTo>
                <a:lnTo>
                  <a:pt x="811974" y="715010"/>
                </a:lnTo>
                <a:lnTo>
                  <a:pt x="809256" y="712470"/>
                </a:lnTo>
                <a:lnTo>
                  <a:pt x="806780" y="709930"/>
                </a:lnTo>
                <a:lnTo>
                  <a:pt x="804189" y="708660"/>
                </a:lnTo>
                <a:lnTo>
                  <a:pt x="792200" y="698500"/>
                </a:lnTo>
                <a:lnTo>
                  <a:pt x="782383" y="694690"/>
                </a:lnTo>
                <a:lnTo>
                  <a:pt x="771867" y="695960"/>
                </a:lnTo>
                <a:lnTo>
                  <a:pt x="757809" y="701040"/>
                </a:lnTo>
                <a:lnTo>
                  <a:pt x="745223" y="707390"/>
                </a:lnTo>
                <a:lnTo>
                  <a:pt x="719150" y="715010"/>
                </a:lnTo>
                <a:lnTo>
                  <a:pt x="705688" y="717550"/>
                </a:lnTo>
                <a:lnTo>
                  <a:pt x="698436" y="718820"/>
                </a:lnTo>
                <a:lnTo>
                  <a:pt x="695655" y="717550"/>
                </a:lnTo>
                <a:lnTo>
                  <a:pt x="696137" y="709930"/>
                </a:lnTo>
                <a:lnTo>
                  <a:pt x="696480" y="701040"/>
                </a:lnTo>
                <a:lnTo>
                  <a:pt x="694182" y="661670"/>
                </a:lnTo>
                <a:lnTo>
                  <a:pt x="665403" y="645160"/>
                </a:lnTo>
                <a:lnTo>
                  <a:pt x="635304" y="645160"/>
                </a:lnTo>
                <a:lnTo>
                  <a:pt x="605193" y="643890"/>
                </a:lnTo>
                <a:lnTo>
                  <a:pt x="575094" y="645160"/>
                </a:lnTo>
                <a:lnTo>
                  <a:pt x="536422" y="645160"/>
                </a:lnTo>
                <a:lnTo>
                  <a:pt x="531977" y="642620"/>
                </a:lnTo>
                <a:lnTo>
                  <a:pt x="527570" y="635000"/>
                </a:lnTo>
                <a:lnTo>
                  <a:pt x="508787" y="594360"/>
                </a:lnTo>
                <a:lnTo>
                  <a:pt x="500697" y="552450"/>
                </a:lnTo>
                <a:lnTo>
                  <a:pt x="502666" y="510540"/>
                </a:lnTo>
                <a:lnTo>
                  <a:pt x="514045" y="471170"/>
                </a:lnTo>
                <a:lnTo>
                  <a:pt x="534187" y="435610"/>
                </a:lnTo>
                <a:lnTo>
                  <a:pt x="562444" y="405130"/>
                </a:lnTo>
                <a:lnTo>
                  <a:pt x="598195" y="381000"/>
                </a:lnTo>
                <a:lnTo>
                  <a:pt x="640791" y="365760"/>
                </a:lnTo>
                <a:lnTo>
                  <a:pt x="656882" y="360680"/>
                </a:lnTo>
                <a:lnTo>
                  <a:pt x="666419" y="351790"/>
                </a:lnTo>
                <a:lnTo>
                  <a:pt x="670293" y="340360"/>
                </a:lnTo>
                <a:lnTo>
                  <a:pt x="669277" y="322580"/>
                </a:lnTo>
                <a:lnTo>
                  <a:pt x="666915" y="278130"/>
                </a:lnTo>
                <a:lnTo>
                  <a:pt x="673696" y="232410"/>
                </a:lnTo>
                <a:lnTo>
                  <a:pt x="688911" y="190500"/>
                </a:lnTo>
                <a:lnTo>
                  <a:pt x="711822" y="151130"/>
                </a:lnTo>
                <a:lnTo>
                  <a:pt x="741667" y="116840"/>
                </a:lnTo>
                <a:lnTo>
                  <a:pt x="777697" y="88900"/>
                </a:lnTo>
                <a:lnTo>
                  <a:pt x="819150" y="68580"/>
                </a:lnTo>
                <a:lnTo>
                  <a:pt x="865251" y="55880"/>
                </a:lnTo>
                <a:lnTo>
                  <a:pt x="910983" y="53340"/>
                </a:lnTo>
                <a:lnTo>
                  <a:pt x="955306" y="58420"/>
                </a:lnTo>
                <a:lnTo>
                  <a:pt x="997229" y="72390"/>
                </a:lnTo>
                <a:lnTo>
                  <a:pt x="1035710" y="93980"/>
                </a:lnTo>
                <a:lnTo>
                  <a:pt x="1069759" y="121920"/>
                </a:lnTo>
                <a:lnTo>
                  <a:pt x="1098334" y="154940"/>
                </a:lnTo>
                <a:lnTo>
                  <a:pt x="1120432" y="195580"/>
                </a:lnTo>
                <a:lnTo>
                  <a:pt x="1135037" y="241300"/>
                </a:lnTo>
                <a:lnTo>
                  <a:pt x="1140345" y="295910"/>
                </a:lnTo>
                <a:lnTo>
                  <a:pt x="1137894" y="323850"/>
                </a:lnTo>
                <a:lnTo>
                  <a:pt x="1132039" y="350520"/>
                </a:lnTo>
                <a:lnTo>
                  <a:pt x="1130388" y="356870"/>
                </a:lnTo>
                <a:lnTo>
                  <a:pt x="1129601" y="359410"/>
                </a:lnTo>
                <a:lnTo>
                  <a:pt x="1127950" y="375920"/>
                </a:lnTo>
                <a:lnTo>
                  <a:pt x="1132319" y="387350"/>
                </a:lnTo>
                <a:lnTo>
                  <a:pt x="1142377" y="394970"/>
                </a:lnTo>
                <a:lnTo>
                  <a:pt x="1157833" y="397510"/>
                </a:lnTo>
                <a:lnTo>
                  <a:pt x="1181912" y="400050"/>
                </a:lnTo>
                <a:lnTo>
                  <a:pt x="1204366" y="406400"/>
                </a:lnTo>
                <a:lnTo>
                  <a:pt x="1225346" y="416560"/>
                </a:lnTo>
                <a:lnTo>
                  <a:pt x="1244968" y="430530"/>
                </a:lnTo>
                <a:lnTo>
                  <a:pt x="1274330" y="468630"/>
                </a:lnTo>
                <a:lnTo>
                  <a:pt x="1286675" y="514350"/>
                </a:lnTo>
                <a:lnTo>
                  <a:pt x="1286675" y="398475"/>
                </a:lnTo>
                <a:lnTo>
                  <a:pt x="1250238" y="369570"/>
                </a:lnTo>
                <a:lnTo>
                  <a:pt x="1199095" y="350520"/>
                </a:lnTo>
                <a:lnTo>
                  <a:pt x="1187792" y="347980"/>
                </a:lnTo>
                <a:lnTo>
                  <a:pt x="1187259" y="342900"/>
                </a:lnTo>
                <a:lnTo>
                  <a:pt x="1188593" y="334010"/>
                </a:lnTo>
                <a:lnTo>
                  <a:pt x="1191882" y="279400"/>
                </a:lnTo>
                <a:lnTo>
                  <a:pt x="1185735" y="227330"/>
                </a:lnTo>
                <a:lnTo>
                  <a:pt x="1170178" y="177800"/>
                </a:lnTo>
                <a:lnTo>
                  <a:pt x="1145235" y="132080"/>
                </a:lnTo>
                <a:lnTo>
                  <a:pt x="1110957" y="88900"/>
                </a:lnTo>
                <a:lnTo>
                  <a:pt x="1077455" y="58420"/>
                </a:lnTo>
                <a:lnTo>
                  <a:pt x="1039749" y="34290"/>
                </a:lnTo>
                <a:lnTo>
                  <a:pt x="998842" y="16510"/>
                </a:lnTo>
                <a:lnTo>
                  <a:pt x="955751" y="5080"/>
                </a:lnTo>
                <a:lnTo>
                  <a:pt x="911466" y="0"/>
                </a:lnTo>
                <a:lnTo>
                  <a:pt x="866990" y="2540"/>
                </a:lnTo>
                <a:lnTo>
                  <a:pt x="823341" y="11430"/>
                </a:lnTo>
                <a:lnTo>
                  <a:pt x="781507" y="27940"/>
                </a:lnTo>
                <a:lnTo>
                  <a:pt x="736625" y="54610"/>
                </a:lnTo>
                <a:lnTo>
                  <a:pt x="698741" y="85090"/>
                </a:lnTo>
                <a:lnTo>
                  <a:pt x="667893" y="120650"/>
                </a:lnTo>
                <a:lnTo>
                  <a:pt x="644093" y="160020"/>
                </a:lnTo>
                <a:lnTo>
                  <a:pt x="627367" y="203200"/>
                </a:lnTo>
                <a:lnTo>
                  <a:pt x="617740" y="251460"/>
                </a:lnTo>
                <a:lnTo>
                  <a:pt x="615226" y="303530"/>
                </a:lnTo>
                <a:lnTo>
                  <a:pt x="615429" y="313690"/>
                </a:lnTo>
                <a:lnTo>
                  <a:pt x="613168" y="318770"/>
                </a:lnTo>
                <a:lnTo>
                  <a:pt x="562203" y="340360"/>
                </a:lnTo>
                <a:lnTo>
                  <a:pt x="526707" y="365760"/>
                </a:lnTo>
                <a:lnTo>
                  <a:pt x="497027" y="397510"/>
                </a:lnTo>
                <a:lnTo>
                  <a:pt x="473773" y="434340"/>
                </a:lnTo>
                <a:lnTo>
                  <a:pt x="457530" y="473710"/>
                </a:lnTo>
                <a:lnTo>
                  <a:pt x="448919" y="516890"/>
                </a:lnTo>
                <a:lnTo>
                  <a:pt x="448538" y="560070"/>
                </a:lnTo>
                <a:lnTo>
                  <a:pt x="456971" y="604520"/>
                </a:lnTo>
                <a:lnTo>
                  <a:pt x="460336" y="614680"/>
                </a:lnTo>
                <a:lnTo>
                  <a:pt x="464159" y="623570"/>
                </a:lnTo>
                <a:lnTo>
                  <a:pt x="468160" y="633730"/>
                </a:lnTo>
                <a:lnTo>
                  <a:pt x="472084" y="645160"/>
                </a:lnTo>
                <a:lnTo>
                  <a:pt x="343408" y="645160"/>
                </a:lnTo>
                <a:lnTo>
                  <a:pt x="331343" y="646430"/>
                </a:lnTo>
                <a:lnTo>
                  <a:pt x="322033" y="652780"/>
                </a:lnTo>
                <a:lnTo>
                  <a:pt x="316128" y="661670"/>
                </a:lnTo>
                <a:lnTo>
                  <a:pt x="314261" y="671830"/>
                </a:lnTo>
                <a:lnTo>
                  <a:pt x="316623" y="681990"/>
                </a:lnTo>
                <a:lnTo>
                  <a:pt x="322643" y="689610"/>
                </a:lnTo>
                <a:lnTo>
                  <a:pt x="331787" y="694690"/>
                </a:lnTo>
                <a:lnTo>
                  <a:pt x="343560" y="697230"/>
                </a:lnTo>
                <a:lnTo>
                  <a:pt x="641985" y="697230"/>
                </a:lnTo>
                <a:lnTo>
                  <a:pt x="644359" y="698500"/>
                </a:lnTo>
                <a:lnTo>
                  <a:pt x="643877" y="728980"/>
                </a:lnTo>
                <a:lnTo>
                  <a:pt x="643788" y="769620"/>
                </a:lnTo>
                <a:lnTo>
                  <a:pt x="643915" y="783590"/>
                </a:lnTo>
                <a:lnTo>
                  <a:pt x="644194" y="801370"/>
                </a:lnTo>
                <a:lnTo>
                  <a:pt x="644398" y="810260"/>
                </a:lnTo>
                <a:lnTo>
                  <a:pt x="641654" y="812800"/>
                </a:lnTo>
                <a:lnTo>
                  <a:pt x="539673" y="812800"/>
                </a:lnTo>
                <a:lnTo>
                  <a:pt x="539673" y="957580"/>
                </a:lnTo>
                <a:lnTo>
                  <a:pt x="537184" y="958850"/>
                </a:lnTo>
                <a:lnTo>
                  <a:pt x="159473" y="958850"/>
                </a:lnTo>
                <a:lnTo>
                  <a:pt x="156527" y="957580"/>
                </a:lnTo>
                <a:lnTo>
                  <a:pt x="156806" y="947420"/>
                </a:lnTo>
                <a:lnTo>
                  <a:pt x="157162" y="930910"/>
                </a:lnTo>
                <a:lnTo>
                  <a:pt x="157162" y="891540"/>
                </a:lnTo>
                <a:lnTo>
                  <a:pt x="156806" y="866140"/>
                </a:lnTo>
                <a:lnTo>
                  <a:pt x="158864" y="864870"/>
                </a:lnTo>
                <a:lnTo>
                  <a:pt x="538911" y="864870"/>
                </a:lnTo>
                <a:lnTo>
                  <a:pt x="539432" y="867410"/>
                </a:lnTo>
                <a:lnTo>
                  <a:pt x="539178" y="891540"/>
                </a:lnTo>
                <a:lnTo>
                  <a:pt x="539178" y="930910"/>
                </a:lnTo>
                <a:lnTo>
                  <a:pt x="539470" y="948690"/>
                </a:lnTo>
                <a:lnTo>
                  <a:pt x="539673" y="957580"/>
                </a:lnTo>
                <a:lnTo>
                  <a:pt x="539673" y="812800"/>
                </a:lnTo>
                <a:lnTo>
                  <a:pt x="534263" y="812800"/>
                </a:lnTo>
                <a:lnTo>
                  <a:pt x="485063" y="811530"/>
                </a:lnTo>
                <a:lnTo>
                  <a:pt x="172046" y="812800"/>
                </a:lnTo>
                <a:lnTo>
                  <a:pt x="56197" y="812800"/>
                </a:lnTo>
                <a:lnTo>
                  <a:pt x="51663" y="811530"/>
                </a:lnTo>
                <a:lnTo>
                  <a:pt x="52006" y="801370"/>
                </a:lnTo>
                <a:lnTo>
                  <a:pt x="52501" y="778510"/>
                </a:lnTo>
                <a:lnTo>
                  <a:pt x="52616" y="760730"/>
                </a:lnTo>
                <a:lnTo>
                  <a:pt x="52501" y="731520"/>
                </a:lnTo>
                <a:lnTo>
                  <a:pt x="52108" y="704850"/>
                </a:lnTo>
                <a:lnTo>
                  <a:pt x="51981" y="698500"/>
                </a:lnTo>
                <a:lnTo>
                  <a:pt x="54635" y="697230"/>
                </a:lnTo>
                <a:lnTo>
                  <a:pt x="130479" y="697230"/>
                </a:lnTo>
                <a:lnTo>
                  <a:pt x="143802" y="693420"/>
                </a:lnTo>
                <a:lnTo>
                  <a:pt x="152984" y="684530"/>
                </a:lnTo>
                <a:lnTo>
                  <a:pt x="156857" y="673100"/>
                </a:lnTo>
                <a:lnTo>
                  <a:pt x="154266" y="660400"/>
                </a:lnTo>
                <a:lnTo>
                  <a:pt x="149225" y="652780"/>
                </a:lnTo>
                <a:lnTo>
                  <a:pt x="142697" y="647700"/>
                </a:lnTo>
                <a:lnTo>
                  <a:pt x="134950" y="645160"/>
                </a:lnTo>
                <a:lnTo>
                  <a:pt x="59474" y="645160"/>
                </a:lnTo>
                <a:lnTo>
                  <a:pt x="37249" y="643890"/>
                </a:lnTo>
                <a:lnTo>
                  <a:pt x="25755" y="645160"/>
                </a:lnTo>
                <a:lnTo>
                  <a:pt x="15697" y="647700"/>
                </a:lnTo>
                <a:lnTo>
                  <a:pt x="7099" y="654050"/>
                </a:lnTo>
                <a:lnTo>
                  <a:pt x="0" y="662940"/>
                </a:lnTo>
                <a:lnTo>
                  <a:pt x="0" y="848360"/>
                </a:lnTo>
                <a:lnTo>
                  <a:pt x="8788" y="857250"/>
                </a:lnTo>
                <a:lnTo>
                  <a:pt x="18897" y="862330"/>
                </a:lnTo>
                <a:lnTo>
                  <a:pt x="30187" y="864870"/>
                </a:lnTo>
                <a:lnTo>
                  <a:pt x="102743" y="864870"/>
                </a:lnTo>
                <a:lnTo>
                  <a:pt x="104978" y="866140"/>
                </a:lnTo>
                <a:lnTo>
                  <a:pt x="104851" y="873760"/>
                </a:lnTo>
                <a:lnTo>
                  <a:pt x="104648" y="891540"/>
                </a:lnTo>
                <a:lnTo>
                  <a:pt x="104635" y="929640"/>
                </a:lnTo>
                <a:lnTo>
                  <a:pt x="104965" y="956310"/>
                </a:lnTo>
                <a:lnTo>
                  <a:pt x="103111" y="958850"/>
                </a:lnTo>
                <a:lnTo>
                  <a:pt x="31432" y="958850"/>
                </a:lnTo>
                <a:lnTo>
                  <a:pt x="19748" y="960120"/>
                </a:lnTo>
                <a:lnTo>
                  <a:pt x="9194" y="965200"/>
                </a:lnTo>
                <a:lnTo>
                  <a:pt x="0" y="974090"/>
                </a:lnTo>
                <a:lnTo>
                  <a:pt x="0" y="1099820"/>
                </a:lnTo>
                <a:lnTo>
                  <a:pt x="9194" y="1108710"/>
                </a:lnTo>
                <a:lnTo>
                  <a:pt x="19761" y="1113790"/>
                </a:lnTo>
                <a:lnTo>
                  <a:pt x="31432" y="1116330"/>
                </a:lnTo>
                <a:lnTo>
                  <a:pt x="43992" y="1116330"/>
                </a:lnTo>
                <a:lnTo>
                  <a:pt x="57035" y="1115060"/>
                </a:lnTo>
                <a:lnTo>
                  <a:pt x="101650" y="1115060"/>
                </a:lnTo>
                <a:lnTo>
                  <a:pt x="105092" y="1116330"/>
                </a:lnTo>
                <a:lnTo>
                  <a:pt x="104876" y="1122680"/>
                </a:lnTo>
                <a:lnTo>
                  <a:pt x="104660" y="1132840"/>
                </a:lnTo>
                <a:lnTo>
                  <a:pt x="104571" y="1163320"/>
                </a:lnTo>
                <a:lnTo>
                  <a:pt x="104876" y="1176020"/>
                </a:lnTo>
                <a:lnTo>
                  <a:pt x="105092" y="1183640"/>
                </a:lnTo>
                <a:lnTo>
                  <a:pt x="31432" y="1183640"/>
                </a:lnTo>
                <a:lnTo>
                  <a:pt x="19761" y="1186180"/>
                </a:lnTo>
                <a:lnTo>
                  <a:pt x="9194" y="1189990"/>
                </a:lnTo>
                <a:lnTo>
                  <a:pt x="0" y="1198880"/>
                </a:lnTo>
                <a:lnTo>
                  <a:pt x="0" y="1220470"/>
                </a:lnTo>
                <a:lnTo>
                  <a:pt x="9220" y="1229360"/>
                </a:lnTo>
                <a:lnTo>
                  <a:pt x="19812" y="1234440"/>
                </a:lnTo>
                <a:lnTo>
                  <a:pt x="31508" y="1235710"/>
                </a:lnTo>
                <a:lnTo>
                  <a:pt x="1177175" y="1235710"/>
                </a:lnTo>
                <a:lnTo>
                  <a:pt x="1185697" y="1231900"/>
                </a:lnTo>
                <a:lnTo>
                  <a:pt x="1192428" y="1226820"/>
                </a:lnTo>
                <a:lnTo>
                  <a:pt x="1196936" y="1219200"/>
                </a:lnTo>
                <a:lnTo>
                  <a:pt x="1198753" y="1210310"/>
                </a:lnTo>
                <a:lnTo>
                  <a:pt x="1197648" y="1202690"/>
                </a:lnTo>
                <a:lnTo>
                  <a:pt x="1193927" y="1195070"/>
                </a:lnTo>
                <a:lnTo>
                  <a:pt x="1187907" y="1188720"/>
                </a:lnTo>
                <a:lnTo>
                  <a:pt x="1172108" y="1183640"/>
                </a:lnTo>
                <a:lnTo>
                  <a:pt x="1170203" y="1181100"/>
                </a:lnTo>
                <a:lnTo>
                  <a:pt x="1163904" y="1132840"/>
                </a:lnTo>
                <a:lnTo>
                  <a:pt x="1148753" y="1097280"/>
                </a:lnTo>
                <a:lnTo>
                  <a:pt x="1124445" y="1066800"/>
                </a:lnTo>
                <a:lnTo>
                  <a:pt x="1118095" y="1062469"/>
                </a:lnTo>
                <a:lnTo>
                  <a:pt x="1118095" y="1182370"/>
                </a:lnTo>
                <a:lnTo>
                  <a:pt x="1115923" y="1183640"/>
                </a:lnTo>
                <a:lnTo>
                  <a:pt x="814400" y="1183640"/>
                </a:lnTo>
                <a:lnTo>
                  <a:pt x="827659" y="1158240"/>
                </a:lnTo>
                <a:lnTo>
                  <a:pt x="848385" y="1139190"/>
                </a:lnTo>
                <a:lnTo>
                  <a:pt x="873925" y="1127760"/>
                </a:lnTo>
                <a:lnTo>
                  <a:pt x="901611" y="1127760"/>
                </a:lnTo>
                <a:lnTo>
                  <a:pt x="915365" y="1129030"/>
                </a:lnTo>
                <a:lnTo>
                  <a:pt x="921372" y="1127760"/>
                </a:lnTo>
                <a:lnTo>
                  <a:pt x="927392" y="1126490"/>
                </a:lnTo>
                <a:lnTo>
                  <a:pt x="938199" y="1120140"/>
                </a:lnTo>
                <a:lnTo>
                  <a:pt x="948296" y="1109980"/>
                </a:lnTo>
                <a:lnTo>
                  <a:pt x="970622" y="1090930"/>
                </a:lnTo>
                <a:lnTo>
                  <a:pt x="997610" y="1080770"/>
                </a:lnTo>
                <a:lnTo>
                  <a:pt x="1027036" y="1078230"/>
                </a:lnTo>
                <a:lnTo>
                  <a:pt x="1056690" y="1084580"/>
                </a:lnTo>
                <a:lnTo>
                  <a:pt x="1100429" y="1120140"/>
                </a:lnTo>
                <a:lnTo>
                  <a:pt x="1117993" y="1174750"/>
                </a:lnTo>
                <a:lnTo>
                  <a:pt x="1118095" y="1182370"/>
                </a:lnTo>
                <a:lnTo>
                  <a:pt x="1118095" y="1062469"/>
                </a:lnTo>
                <a:lnTo>
                  <a:pt x="1107706" y="1055370"/>
                </a:lnTo>
                <a:lnTo>
                  <a:pt x="1090955" y="1043940"/>
                </a:lnTo>
                <a:lnTo>
                  <a:pt x="1052791" y="1028700"/>
                </a:lnTo>
                <a:lnTo>
                  <a:pt x="1014691" y="1024890"/>
                </a:lnTo>
                <a:lnTo>
                  <a:pt x="976858" y="1032510"/>
                </a:lnTo>
                <a:lnTo>
                  <a:pt x="939546" y="1050290"/>
                </a:lnTo>
                <a:lnTo>
                  <a:pt x="936701" y="1051560"/>
                </a:lnTo>
                <a:lnTo>
                  <a:pt x="933780" y="1052830"/>
                </a:lnTo>
                <a:lnTo>
                  <a:pt x="929424" y="1055370"/>
                </a:lnTo>
                <a:lnTo>
                  <a:pt x="929322" y="842010"/>
                </a:lnTo>
                <a:lnTo>
                  <a:pt x="929208" y="810260"/>
                </a:lnTo>
                <a:lnTo>
                  <a:pt x="929157" y="801370"/>
                </a:lnTo>
                <a:lnTo>
                  <a:pt x="931570" y="797560"/>
                </a:lnTo>
                <a:lnTo>
                  <a:pt x="940041" y="796290"/>
                </a:lnTo>
                <a:lnTo>
                  <a:pt x="982192" y="783590"/>
                </a:lnTo>
                <a:lnTo>
                  <a:pt x="1018705" y="763270"/>
                </a:lnTo>
                <a:lnTo>
                  <a:pt x="1029474" y="753110"/>
                </a:lnTo>
                <a:lnTo>
                  <a:pt x="1037551" y="745490"/>
                </a:lnTo>
                <a:lnTo>
                  <a:pt x="1049655" y="734060"/>
                </a:lnTo>
                <a:lnTo>
                  <a:pt x="1075156" y="698500"/>
                </a:lnTo>
                <a:lnTo>
                  <a:pt x="1078471" y="693420"/>
                </a:lnTo>
                <a:lnTo>
                  <a:pt x="1079779" y="688340"/>
                </a:lnTo>
                <a:lnTo>
                  <a:pt x="1089355" y="692150"/>
                </a:lnTo>
                <a:lnTo>
                  <a:pt x="1135799" y="704850"/>
                </a:lnTo>
                <a:lnTo>
                  <a:pt x="1181074" y="704850"/>
                </a:lnTo>
                <a:lnTo>
                  <a:pt x="1223657" y="694690"/>
                </a:lnTo>
                <a:lnTo>
                  <a:pt x="1235646" y="688340"/>
                </a:lnTo>
                <a:lnTo>
                  <a:pt x="1262024" y="674370"/>
                </a:lnTo>
                <a:lnTo>
                  <a:pt x="1285735" y="654050"/>
                </a:lnTo>
                <a:lnTo>
                  <a:pt x="1294638" y="646430"/>
                </a:lnTo>
                <a:lnTo>
                  <a:pt x="1319987" y="608330"/>
                </a:lnTo>
                <a:lnTo>
                  <a:pt x="1336548" y="562610"/>
                </a:lnTo>
                <a:lnTo>
                  <a:pt x="1337360" y="560070"/>
                </a:lnTo>
                <a:lnTo>
                  <a:pt x="1335468" y="554990"/>
                </a:lnTo>
                <a:lnTo>
                  <a:pt x="1340269" y="552450"/>
                </a:lnTo>
                <a:lnTo>
                  <a:pt x="1340269" y="500380"/>
                </a:lnTo>
                <a:close/>
              </a:path>
            </a:pathLst>
          </a:custGeom>
          <a:solidFill>
            <a:srgbClr val="C9D41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5" name="object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813592"/>
              </p:ext>
            </p:extLst>
          </p:nvPr>
        </p:nvGraphicFramePr>
        <p:xfrm>
          <a:off x="12037470" y="5258757"/>
          <a:ext cx="7489411" cy="15479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71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877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7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4837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38034">
                <a:tc>
                  <a:txBody>
                    <a:bodyPr/>
                    <a:lstStyle/>
                    <a:p>
                      <a:pPr marR="36195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es-ES" sz="1800" spc="-25" dirty="0">
                          <a:solidFill>
                            <a:srgbClr val="FFFFFF"/>
                          </a:solidFill>
                          <a:latin typeface="Arial MT"/>
                          <a:ea typeface="+mn-ea"/>
                          <a:cs typeface="Arial MT"/>
                        </a:rPr>
                        <a:t>Vr.</a:t>
                      </a:r>
                      <a:endParaRPr sz="1800" spc="-25" dirty="0">
                        <a:solidFill>
                          <a:srgbClr val="FFFFFF"/>
                        </a:solidFill>
                        <a:latin typeface="Arial MT"/>
                        <a:ea typeface="+mn-ea"/>
                        <a:cs typeface="Arial MT"/>
                      </a:endParaRPr>
                    </a:p>
                  </a:txBody>
                  <a:tcPr marL="0" marR="0" marT="45085" marB="0">
                    <a:lnR w="53975">
                      <a:solidFill>
                        <a:srgbClr val="FFFFFF"/>
                      </a:solidFill>
                      <a:prstDash val="solid"/>
                    </a:lnR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8A72"/>
                    </a:solidFill>
                  </a:tcPr>
                </a:tc>
                <a:tc>
                  <a:txBody>
                    <a:bodyPr/>
                    <a:lstStyle/>
                    <a:p>
                      <a:pPr marR="36195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Fecha</a:t>
                      </a:r>
                      <a:endParaRPr sz="1800" dirty="0">
                        <a:latin typeface="Arial MT"/>
                        <a:cs typeface="Arial MT"/>
                      </a:endParaRPr>
                    </a:p>
                  </a:txBody>
                  <a:tcPr marL="0" marR="0" marT="45085" marB="0">
                    <a:lnL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1D8A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4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Tipo</a:t>
                      </a:r>
                      <a:r>
                        <a:rPr sz="1800" spc="-4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1800" spc="-3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4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proceso</a:t>
                      </a:r>
                      <a:endParaRPr sz="1800" dirty="0">
                        <a:latin typeface="Arial MT"/>
                        <a:cs typeface="Arial MT"/>
                      </a:endParaRPr>
                    </a:p>
                  </a:txBody>
                  <a:tcPr marL="0" marR="0" marT="45085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1D8A72"/>
                    </a:solidFill>
                  </a:tcPr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800" spc="-1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Estado</a:t>
                      </a:r>
                      <a:r>
                        <a:rPr sz="1800" spc="-6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3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actual</a:t>
                      </a:r>
                      <a:endParaRPr sz="1800" dirty="0">
                        <a:latin typeface="Arial MT"/>
                        <a:cs typeface="Arial MT"/>
                      </a:endParaRPr>
                    </a:p>
                  </a:txBody>
                  <a:tcPr marL="0" marR="0" marT="45085" marB="0">
                    <a:lnL w="53975">
                      <a:solidFill>
                        <a:srgbClr val="FFFFFF"/>
                      </a:solidFill>
                      <a:prstDash val="solid"/>
                    </a:lnL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1D8A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marR="361950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lang="es-ES" sz="1800" dirty="0" smtClean="0">
                          <a:latin typeface="Arial MT"/>
                          <a:cs typeface="Arial MT"/>
                        </a:rPr>
                        <a:t>5</a:t>
                      </a:r>
                      <a:endParaRPr sz="1800" dirty="0">
                        <a:latin typeface="Arial MT"/>
                        <a:cs typeface="Arial MT"/>
                      </a:endParaRPr>
                    </a:p>
                  </a:txBody>
                  <a:tcPr marL="0" marR="0" marT="86995" marB="0" anchor="ctr">
                    <a:lnR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361950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lang="es-ES" sz="1800" dirty="0" smtClean="0">
                          <a:latin typeface="Arial MT"/>
                          <a:cs typeface="Arial MT"/>
                        </a:rPr>
                        <a:t>21/04/2023</a:t>
                      </a:r>
                      <a:endParaRPr sz="1800" dirty="0">
                        <a:latin typeface="Arial MT"/>
                        <a:cs typeface="Arial MT"/>
                      </a:endParaRPr>
                    </a:p>
                  </a:txBody>
                  <a:tcPr marL="0" marR="0" marT="86995" marB="0" anchor="ctr">
                    <a:lnL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800" spc="35" dirty="0">
                          <a:latin typeface="Arial MT"/>
                          <a:cs typeface="Arial MT"/>
                        </a:rPr>
                        <a:t>Multa</a:t>
                      </a:r>
                      <a:endParaRPr sz="1800" dirty="0">
                        <a:latin typeface="Arial MT"/>
                        <a:cs typeface="Arial MT"/>
                      </a:endParaRPr>
                    </a:p>
                  </a:txBody>
                  <a:tcPr marL="0" marR="0" marT="86995" marB="0" anchor="ctr">
                    <a:lnL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lang="es-ES" sz="1400" spc="-15" dirty="0" smtClean="0">
                          <a:latin typeface="Arial MT"/>
                          <a:cs typeface="Arial MT"/>
                        </a:rPr>
                        <a:t>En revisión área técnica</a:t>
                      </a:r>
                      <a:endParaRPr lang="es-CO" sz="1400" dirty="0">
                        <a:latin typeface="Arial MT"/>
                        <a:cs typeface="Arial MT"/>
                      </a:endParaRPr>
                    </a:p>
                  </a:txBody>
                  <a:tcPr marL="0" marR="0" marT="106045" marB="0">
                    <a:lnL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2523">
                <a:tc>
                  <a:txBody>
                    <a:bodyPr/>
                    <a:lstStyle/>
                    <a:p>
                      <a:pPr marR="36195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es-ES" sz="1800" dirty="0" smtClean="0">
                          <a:latin typeface="Arial MT"/>
                          <a:cs typeface="Arial MT"/>
                        </a:rPr>
                        <a:t>3</a:t>
                      </a:r>
                      <a:endParaRPr sz="1800" dirty="0">
                        <a:latin typeface="Arial MT"/>
                        <a:cs typeface="Arial MT"/>
                      </a:endParaRPr>
                    </a:p>
                  </a:txBody>
                  <a:tcPr marL="0" marR="0" marT="81915" marB="0" anchor="ctr">
                    <a:lnR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36195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es-ES" sz="1800" spc="65" dirty="0" smtClean="0">
                          <a:latin typeface="Arial MT"/>
                          <a:cs typeface="Arial MT"/>
                        </a:rPr>
                        <a:t>22/02/2023</a:t>
                      </a:r>
                      <a:endParaRPr sz="1800" dirty="0">
                        <a:latin typeface="Arial MT"/>
                        <a:cs typeface="Arial MT"/>
                      </a:endParaRPr>
                    </a:p>
                  </a:txBody>
                  <a:tcPr marL="0" marR="0" marT="81915" marB="0">
                    <a:lnL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800" spc="25" dirty="0">
                          <a:latin typeface="Arial MT"/>
                          <a:cs typeface="Arial MT"/>
                        </a:rPr>
                        <a:t>Caducidad</a:t>
                      </a:r>
                      <a:endParaRPr sz="1800" dirty="0">
                        <a:latin typeface="Arial MT"/>
                        <a:cs typeface="Arial MT"/>
                      </a:endParaRPr>
                    </a:p>
                  </a:txBody>
                  <a:tcPr marL="0" marR="0" marT="81915" marB="0" anchor="ctr">
                    <a:lnL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7145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8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spc="-15" dirty="0" smtClean="0">
                          <a:latin typeface="Arial MT"/>
                          <a:cs typeface="Arial MT"/>
                        </a:rPr>
                        <a:t>No procede por estar EN REORGANIACIÒN ECONOMICA el contratista</a:t>
                      </a:r>
                      <a:endParaRPr lang="es-CO" sz="1400" dirty="0">
                        <a:latin typeface="Arial MT"/>
                        <a:cs typeface="Arial MT"/>
                      </a:endParaRPr>
                    </a:p>
                  </a:txBody>
                  <a:tcPr marL="0" marR="0" marT="121920" marB="0">
                    <a:lnL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6" name="object 36"/>
          <p:cNvSpPr txBox="1"/>
          <p:nvPr/>
        </p:nvSpPr>
        <p:spPr>
          <a:xfrm>
            <a:off x="8757677" y="5866111"/>
            <a:ext cx="3279793" cy="878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55" dirty="0">
                <a:latin typeface="Arial MT"/>
                <a:cs typeface="Arial MT"/>
              </a:rPr>
              <a:t> </a:t>
            </a:r>
            <a:r>
              <a:rPr sz="2450" spc="70" dirty="0">
                <a:latin typeface="Arial MT"/>
                <a:cs typeface="Arial MT"/>
              </a:rPr>
              <a:t>anticipo:</a:t>
            </a:r>
            <a:endParaRPr sz="24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3000" b="1" spc="-240" dirty="0">
                <a:latin typeface="Arial"/>
                <a:cs typeface="Arial"/>
              </a:rPr>
              <a:t>$2.418.575.700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525987" y="4802880"/>
            <a:ext cx="2793365" cy="300466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55" dirty="0">
                <a:latin typeface="Arial MT"/>
                <a:cs typeface="Arial MT"/>
              </a:rPr>
              <a:t> </a:t>
            </a:r>
            <a:r>
              <a:rPr sz="2450" spc="40" dirty="0">
                <a:latin typeface="Arial MT"/>
                <a:cs typeface="Arial MT"/>
              </a:rPr>
              <a:t>inicial:</a:t>
            </a:r>
            <a:endParaRPr sz="24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3000" b="1" spc="-280" dirty="0">
                <a:latin typeface="Arial"/>
                <a:cs typeface="Arial"/>
              </a:rPr>
              <a:t>$15.443.390.378</a:t>
            </a:r>
            <a:endParaRPr sz="3000" dirty="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1490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55" dirty="0">
                <a:latin typeface="Arial MT"/>
                <a:cs typeface="Arial MT"/>
              </a:rPr>
              <a:t> </a:t>
            </a:r>
            <a:r>
              <a:rPr sz="2450" spc="40" dirty="0">
                <a:latin typeface="Arial MT"/>
                <a:cs typeface="Arial MT"/>
              </a:rPr>
              <a:t>actual:</a:t>
            </a:r>
            <a:endParaRPr sz="2450" dirty="0">
              <a:latin typeface="Arial MT"/>
              <a:cs typeface="Arial MT"/>
            </a:endParaRPr>
          </a:p>
          <a:p>
            <a:pPr marL="13970">
              <a:lnSpc>
                <a:spcPct val="100000"/>
              </a:lnSpc>
              <a:spcBef>
                <a:spcPts val="225"/>
              </a:spcBef>
            </a:pPr>
            <a:r>
              <a:rPr sz="3000" b="1" spc="-280" dirty="0">
                <a:latin typeface="Arial"/>
                <a:cs typeface="Arial"/>
              </a:rPr>
              <a:t>$19.780.926.148</a:t>
            </a:r>
            <a:endParaRPr sz="3000" dirty="0">
              <a:latin typeface="Arial"/>
              <a:cs typeface="Arial"/>
            </a:endParaRPr>
          </a:p>
          <a:p>
            <a:pPr marL="66675">
              <a:lnSpc>
                <a:spcPct val="100000"/>
              </a:lnSpc>
              <a:spcBef>
                <a:spcPts val="950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60" dirty="0">
                <a:latin typeface="Arial MT"/>
                <a:cs typeface="Arial MT"/>
              </a:rPr>
              <a:t> </a:t>
            </a:r>
            <a:r>
              <a:rPr sz="2450" spc="65" dirty="0">
                <a:latin typeface="Arial MT"/>
                <a:cs typeface="Arial MT"/>
              </a:rPr>
              <a:t>facturado:</a:t>
            </a:r>
            <a:endParaRPr sz="2450" dirty="0">
              <a:latin typeface="Arial MT"/>
              <a:cs typeface="Arial MT"/>
            </a:endParaRPr>
          </a:p>
          <a:p>
            <a:pPr marL="66675">
              <a:lnSpc>
                <a:spcPct val="100000"/>
              </a:lnSpc>
              <a:spcBef>
                <a:spcPts val="204"/>
              </a:spcBef>
            </a:pPr>
            <a:r>
              <a:rPr sz="3000" b="1" spc="-305" dirty="0" smtClean="0">
                <a:latin typeface="Arial"/>
                <a:cs typeface="Arial"/>
              </a:rPr>
              <a:t>$</a:t>
            </a:r>
            <a:r>
              <a:rPr lang="es-CO" sz="3000" b="1" spc="-280" dirty="0">
                <a:latin typeface="Arial"/>
                <a:cs typeface="Arial"/>
              </a:rPr>
              <a:t>6.029.372.718</a:t>
            </a:r>
            <a:endParaRPr sz="3000" b="1" spc="-280" dirty="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3303312" y="5416586"/>
            <a:ext cx="1965325" cy="1955800"/>
            <a:chOff x="1013069" y="5258682"/>
            <a:chExt cx="1965325" cy="1955800"/>
          </a:xfrm>
        </p:grpSpPr>
        <p:sp>
          <p:nvSpPr>
            <p:cNvPr id="39" name="object 39"/>
            <p:cNvSpPr/>
            <p:nvPr/>
          </p:nvSpPr>
          <p:spPr>
            <a:xfrm>
              <a:off x="1204842" y="5441370"/>
              <a:ext cx="1581785" cy="1581785"/>
            </a:xfrm>
            <a:custGeom>
              <a:avLst/>
              <a:gdLst/>
              <a:ahLst/>
              <a:cxnLst/>
              <a:rect l="l" t="t" r="r" b="b"/>
              <a:pathLst>
                <a:path w="1581785" h="1581784">
                  <a:moveTo>
                    <a:pt x="790667" y="0"/>
                  </a:moveTo>
                  <a:lnTo>
                    <a:pt x="742502" y="1442"/>
                  </a:lnTo>
                  <a:lnTo>
                    <a:pt x="695100" y="5716"/>
                  </a:lnTo>
                  <a:lnTo>
                    <a:pt x="648545" y="12738"/>
                  </a:lnTo>
                  <a:lnTo>
                    <a:pt x="602918" y="22425"/>
                  </a:lnTo>
                  <a:lnTo>
                    <a:pt x="558302" y="34695"/>
                  </a:lnTo>
                  <a:lnTo>
                    <a:pt x="514780" y="49465"/>
                  </a:lnTo>
                  <a:lnTo>
                    <a:pt x="472434" y="66652"/>
                  </a:lnTo>
                  <a:lnTo>
                    <a:pt x="431348" y="86174"/>
                  </a:lnTo>
                  <a:lnTo>
                    <a:pt x="391604" y="107948"/>
                  </a:lnTo>
                  <a:lnTo>
                    <a:pt x="353285" y="131891"/>
                  </a:lnTo>
                  <a:lnTo>
                    <a:pt x="316474" y="157920"/>
                  </a:lnTo>
                  <a:lnTo>
                    <a:pt x="281252" y="185953"/>
                  </a:lnTo>
                  <a:lnTo>
                    <a:pt x="247704" y="215907"/>
                  </a:lnTo>
                  <a:lnTo>
                    <a:pt x="215911" y="247700"/>
                  </a:lnTo>
                  <a:lnTo>
                    <a:pt x="185956" y="281248"/>
                  </a:lnTo>
                  <a:lnTo>
                    <a:pt x="157923" y="316469"/>
                  </a:lnTo>
                  <a:lnTo>
                    <a:pt x="131893" y="353281"/>
                  </a:lnTo>
                  <a:lnTo>
                    <a:pt x="107950" y="391600"/>
                  </a:lnTo>
                  <a:lnTo>
                    <a:pt x="86176" y="431344"/>
                  </a:lnTo>
                  <a:lnTo>
                    <a:pt x="66654" y="472430"/>
                  </a:lnTo>
                  <a:lnTo>
                    <a:pt x="49466" y="514775"/>
                  </a:lnTo>
                  <a:lnTo>
                    <a:pt x="34696" y="558298"/>
                  </a:lnTo>
                  <a:lnTo>
                    <a:pt x="22426" y="602914"/>
                  </a:lnTo>
                  <a:lnTo>
                    <a:pt x="12738" y="648542"/>
                  </a:lnTo>
                  <a:lnTo>
                    <a:pt x="5716" y="695098"/>
                  </a:lnTo>
                  <a:lnTo>
                    <a:pt x="1443" y="742501"/>
                  </a:lnTo>
                  <a:lnTo>
                    <a:pt x="0" y="790667"/>
                  </a:lnTo>
                  <a:lnTo>
                    <a:pt x="1443" y="838832"/>
                  </a:lnTo>
                  <a:lnTo>
                    <a:pt x="5716" y="886235"/>
                  </a:lnTo>
                  <a:lnTo>
                    <a:pt x="12738" y="932791"/>
                  </a:lnTo>
                  <a:lnTo>
                    <a:pt x="22426" y="978419"/>
                  </a:lnTo>
                  <a:lnTo>
                    <a:pt x="34696" y="1023035"/>
                  </a:lnTo>
                  <a:lnTo>
                    <a:pt x="49466" y="1066558"/>
                  </a:lnTo>
                  <a:lnTo>
                    <a:pt x="66654" y="1108903"/>
                  </a:lnTo>
                  <a:lnTo>
                    <a:pt x="86176" y="1149989"/>
                  </a:lnTo>
                  <a:lnTo>
                    <a:pt x="107950" y="1189733"/>
                  </a:lnTo>
                  <a:lnTo>
                    <a:pt x="131893" y="1228052"/>
                  </a:lnTo>
                  <a:lnTo>
                    <a:pt x="157923" y="1264864"/>
                  </a:lnTo>
                  <a:lnTo>
                    <a:pt x="185956" y="1300085"/>
                  </a:lnTo>
                  <a:lnTo>
                    <a:pt x="215911" y="1333633"/>
                  </a:lnTo>
                  <a:lnTo>
                    <a:pt x="247704" y="1365426"/>
                  </a:lnTo>
                  <a:lnTo>
                    <a:pt x="281252" y="1395380"/>
                  </a:lnTo>
                  <a:lnTo>
                    <a:pt x="316474" y="1423413"/>
                  </a:lnTo>
                  <a:lnTo>
                    <a:pt x="353285" y="1449442"/>
                  </a:lnTo>
                  <a:lnTo>
                    <a:pt x="391604" y="1473385"/>
                  </a:lnTo>
                  <a:lnTo>
                    <a:pt x="431348" y="1495159"/>
                  </a:lnTo>
                  <a:lnTo>
                    <a:pt x="472434" y="1514681"/>
                  </a:lnTo>
                  <a:lnTo>
                    <a:pt x="514780" y="1531868"/>
                  </a:lnTo>
                  <a:lnTo>
                    <a:pt x="558302" y="1546638"/>
                  </a:lnTo>
                  <a:lnTo>
                    <a:pt x="602918" y="1558908"/>
                  </a:lnTo>
                  <a:lnTo>
                    <a:pt x="648545" y="1568595"/>
                  </a:lnTo>
                  <a:lnTo>
                    <a:pt x="695100" y="1575617"/>
                  </a:lnTo>
                  <a:lnTo>
                    <a:pt x="742502" y="1579891"/>
                  </a:lnTo>
                  <a:lnTo>
                    <a:pt x="790667" y="1581334"/>
                  </a:lnTo>
                  <a:lnTo>
                    <a:pt x="838832" y="1579891"/>
                  </a:lnTo>
                  <a:lnTo>
                    <a:pt x="886235" y="1575617"/>
                  </a:lnTo>
                  <a:lnTo>
                    <a:pt x="932791" y="1568595"/>
                  </a:lnTo>
                  <a:lnTo>
                    <a:pt x="978419" y="1558908"/>
                  </a:lnTo>
                  <a:lnTo>
                    <a:pt x="1023035" y="1546638"/>
                  </a:lnTo>
                  <a:lnTo>
                    <a:pt x="1066558" y="1531868"/>
                  </a:lnTo>
                  <a:lnTo>
                    <a:pt x="1108903" y="1514681"/>
                  </a:lnTo>
                  <a:lnTo>
                    <a:pt x="1149989" y="1495159"/>
                  </a:lnTo>
                  <a:lnTo>
                    <a:pt x="1189733" y="1473385"/>
                  </a:lnTo>
                  <a:lnTo>
                    <a:pt x="1228052" y="1449442"/>
                  </a:lnTo>
                  <a:lnTo>
                    <a:pt x="1264864" y="1423413"/>
                  </a:lnTo>
                  <a:lnTo>
                    <a:pt x="1300085" y="1395380"/>
                  </a:lnTo>
                  <a:lnTo>
                    <a:pt x="1333633" y="1365426"/>
                  </a:lnTo>
                  <a:lnTo>
                    <a:pt x="1365426" y="1333633"/>
                  </a:lnTo>
                  <a:lnTo>
                    <a:pt x="1395380" y="1300085"/>
                  </a:lnTo>
                  <a:lnTo>
                    <a:pt x="1423413" y="1264864"/>
                  </a:lnTo>
                  <a:lnTo>
                    <a:pt x="1449442" y="1228052"/>
                  </a:lnTo>
                  <a:lnTo>
                    <a:pt x="1473385" y="1189733"/>
                  </a:lnTo>
                  <a:lnTo>
                    <a:pt x="1495159" y="1149989"/>
                  </a:lnTo>
                  <a:lnTo>
                    <a:pt x="1514681" y="1108903"/>
                  </a:lnTo>
                  <a:lnTo>
                    <a:pt x="1531868" y="1066558"/>
                  </a:lnTo>
                  <a:lnTo>
                    <a:pt x="1546638" y="1023035"/>
                  </a:lnTo>
                  <a:lnTo>
                    <a:pt x="1558908" y="978419"/>
                  </a:lnTo>
                  <a:lnTo>
                    <a:pt x="1568595" y="932791"/>
                  </a:lnTo>
                  <a:lnTo>
                    <a:pt x="1575617" y="886235"/>
                  </a:lnTo>
                  <a:lnTo>
                    <a:pt x="1579891" y="838832"/>
                  </a:lnTo>
                  <a:lnTo>
                    <a:pt x="1581334" y="790667"/>
                  </a:lnTo>
                  <a:lnTo>
                    <a:pt x="1579891" y="742501"/>
                  </a:lnTo>
                  <a:lnTo>
                    <a:pt x="1575617" y="695098"/>
                  </a:lnTo>
                  <a:lnTo>
                    <a:pt x="1568595" y="648542"/>
                  </a:lnTo>
                  <a:lnTo>
                    <a:pt x="1558908" y="602914"/>
                  </a:lnTo>
                  <a:lnTo>
                    <a:pt x="1546638" y="558298"/>
                  </a:lnTo>
                  <a:lnTo>
                    <a:pt x="1531868" y="514775"/>
                  </a:lnTo>
                  <a:lnTo>
                    <a:pt x="1514681" y="472430"/>
                  </a:lnTo>
                  <a:lnTo>
                    <a:pt x="1495159" y="431344"/>
                  </a:lnTo>
                  <a:lnTo>
                    <a:pt x="1473385" y="391600"/>
                  </a:lnTo>
                  <a:lnTo>
                    <a:pt x="1449442" y="353281"/>
                  </a:lnTo>
                  <a:lnTo>
                    <a:pt x="1423413" y="316469"/>
                  </a:lnTo>
                  <a:lnTo>
                    <a:pt x="1395380" y="281248"/>
                  </a:lnTo>
                  <a:lnTo>
                    <a:pt x="1365426" y="247700"/>
                  </a:lnTo>
                  <a:lnTo>
                    <a:pt x="1333633" y="215907"/>
                  </a:lnTo>
                  <a:lnTo>
                    <a:pt x="1300085" y="185953"/>
                  </a:lnTo>
                  <a:lnTo>
                    <a:pt x="1264864" y="157920"/>
                  </a:lnTo>
                  <a:lnTo>
                    <a:pt x="1228052" y="131891"/>
                  </a:lnTo>
                  <a:lnTo>
                    <a:pt x="1189733" y="107948"/>
                  </a:lnTo>
                  <a:lnTo>
                    <a:pt x="1149989" y="86174"/>
                  </a:lnTo>
                  <a:lnTo>
                    <a:pt x="1108903" y="66652"/>
                  </a:lnTo>
                  <a:lnTo>
                    <a:pt x="1066558" y="49465"/>
                  </a:lnTo>
                  <a:lnTo>
                    <a:pt x="1023035" y="34695"/>
                  </a:lnTo>
                  <a:lnTo>
                    <a:pt x="978419" y="22425"/>
                  </a:lnTo>
                  <a:lnTo>
                    <a:pt x="932791" y="12738"/>
                  </a:lnTo>
                  <a:lnTo>
                    <a:pt x="886235" y="5716"/>
                  </a:lnTo>
                  <a:lnTo>
                    <a:pt x="838832" y="1442"/>
                  </a:lnTo>
                  <a:lnTo>
                    <a:pt x="790667" y="0"/>
                  </a:lnTo>
                  <a:close/>
                </a:path>
              </a:pathLst>
            </a:custGeom>
            <a:solidFill>
              <a:srgbClr val="859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013069" y="5258682"/>
              <a:ext cx="1965325" cy="1955800"/>
            </a:xfrm>
            <a:custGeom>
              <a:avLst/>
              <a:gdLst/>
              <a:ahLst/>
              <a:cxnLst/>
              <a:rect l="l" t="t" r="r" b="b"/>
              <a:pathLst>
                <a:path w="1965325" h="1955800">
                  <a:moveTo>
                    <a:pt x="1169128" y="12700"/>
                  </a:moveTo>
                  <a:lnTo>
                    <a:pt x="795753" y="12700"/>
                  </a:lnTo>
                  <a:lnTo>
                    <a:pt x="750800" y="25400"/>
                  </a:lnTo>
                  <a:lnTo>
                    <a:pt x="620891" y="63500"/>
                  </a:lnTo>
                  <a:lnTo>
                    <a:pt x="579409" y="88900"/>
                  </a:lnTo>
                  <a:lnTo>
                    <a:pt x="538924" y="101600"/>
                  </a:lnTo>
                  <a:lnTo>
                    <a:pt x="499486" y="127000"/>
                  </a:lnTo>
                  <a:lnTo>
                    <a:pt x="461148" y="152400"/>
                  </a:lnTo>
                  <a:lnTo>
                    <a:pt x="423961" y="165100"/>
                  </a:lnTo>
                  <a:lnTo>
                    <a:pt x="387976" y="203200"/>
                  </a:lnTo>
                  <a:lnTo>
                    <a:pt x="353244" y="228600"/>
                  </a:lnTo>
                  <a:lnTo>
                    <a:pt x="319818" y="254000"/>
                  </a:lnTo>
                  <a:lnTo>
                    <a:pt x="287749" y="279400"/>
                  </a:lnTo>
                  <a:lnTo>
                    <a:pt x="257087" y="317500"/>
                  </a:lnTo>
                  <a:lnTo>
                    <a:pt x="227885" y="355600"/>
                  </a:lnTo>
                  <a:lnTo>
                    <a:pt x="200194" y="381000"/>
                  </a:lnTo>
                  <a:lnTo>
                    <a:pt x="174066" y="419100"/>
                  </a:lnTo>
                  <a:lnTo>
                    <a:pt x="149552" y="457200"/>
                  </a:lnTo>
                  <a:lnTo>
                    <a:pt x="126703" y="495300"/>
                  </a:lnTo>
                  <a:lnTo>
                    <a:pt x="105571" y="533400"/>
                  </a:lnTo>
                  <a:lnTo>
                    <a:pt x="86207" y="571500"/>
                  </a:lnTo>
                  <a:lnTo>
                    <a:pt x="68663" y="622300"/>
                  </a:lnTo>
                  <a:lnTo>
                    <a:pt x="52990" y="660400"/>
                  </a:lnTo>
                  <a:lnTo>
                    <a:pt x="39240" y="698500"/>
                  </a:lnTo>
                  <a:lnTo>
                    <a:pt x="27464" y="749300"/>
                  </a:lnTo>
                  <a:lnTo>
                    <a:pt x="17714" y="787400"/>
                  </a:lnTo>
                  <a:lnTo>
                    <a:pt x="10041" y="838200"/>
                  </a:lnTo>
                  <a:lnTo>
                    <a:pt x="4497" y="889000"/>
                  </a:lnTo>
                  <a:lnTo>
                    <a:pt x="1132" y="927100"/>
                  </a:lnTo>
                  <a:lnTo>
                    <a:pt x="0" y="977900"/>
                  </a:lnTo>
                  <a:lnTo>
                    <a:pt x="1132" y="1028700"/>
                  </a:lnTo>
                  <a:lnTo>
                    <a:pt x="4497" y="1079500"/>
                  </a:lnTo>
                  <a:lnTo>
                    <a:pt x="10041" y="1117600"/>
                  </a:lnTo>
                  <a:lnTo>
                    <a:pt x="17714" y="1168400"/>
                  </a:lnTo>
                  <a:lnTo>
                    <a:pt x="27464" y="1206500"/>
                  </a:lnTo>
                  <a:lnTo>
                    <a:pt x="39240" y="1257300"/>
                  </a:lnTo>
                  <a:lnTo>
                    <a:pt x="52990" y="1295400"/>
                  </a:lnTo>
                  <a:lnTo>
                    <a:pt x="68663" y="1346200"/>
                  </a:lnTo>
                  <a:lnTo>
                    <a:pt x="86207" y="1384300"/>
                  </a:lnTo>
                  <a:lnTo>
                    <a:pt x="105571" y="1422400"/>
                  </a:lnTo>
                  <a:lnTo>
                    <a:pt x="126703" y="1460500"/>
                  </a:lnTo>
                  <a:lnTo>
                    <a:pt x="149552" y="1498600"/>
                  </a:lnTo>
                  <a:lnTo>
                    <a:pt x="174066" y="1536700"/>
                  </a:lnTo>
                  <a:lnTo>
                    <a:pt x="200194" y="1574800"/>
                  </a:lnTo>
                  <a:lnTo>
                    <a:pt x="227885" y="1612900"/>
                  </a:lnTo>
                  <a:lnTo>
                    <a:pt x="257087" y="1638300"/>
                  </a:lnTo>
                  <a:lnTo>
                    <a:pt x="287749" y="1676400"/>
                  </a:lnTo>
                  <a:lnTo>
                    <a:pt x="319818" y="1701800"/>
                  </a:lnTo>
                  <a:lnTo>
                    <a:pt x="353244" y="1739900"/>
                  </a:lnTo>
                  <a:lnTo>
                    <a:pt x="387976" y="1765300"/>
                  </a:lnTo>
                  <a:lnTo>
                    <a:pt x="423961" y="1790700"/>
                  </a:lnTo>
                  <a:lnTo>
                    <a:pt x="461148" y="1816100"/>
                  </a:lnTo>
                  <a:lnTo>
                    <a:pt x="499486" y="1841500"/>
                  </a:lnTo>
                  <a:lnTo>
                    <a:pt x="538924" y="1854200"/>
                  </a:lnTo>
                  <a:lnTo>
                    <a:pt x="579409" y="1879600"/>
                  </a:lnTo>
                  <a:lnTo>
                    <a:pt x="706638" y="1917700"/>
                  </a:lnTo>
                  <a:lnTo>
                    <a:pt x="841445" y="1955800"/>
                  </a:lnTo>
                  <a:lnTo>
                    <a:pt x="1123437" y="1955800"/>
                  </a:lnTo>
                  <a:lnTo>
                    <a:pt x="1258244" y="1917700"/>
                  </a:lnTo>
                  <a:lnTo>
                    <a:pt x="1385472" y="1879600"/>
                  </a:lnTo>
                  <a:lnTo>
                    <a:pt x="1425958" y="1854200"/>
                  </a:lnTo>
                  <a:lnTo>
                    <a:pt x="1465395" y="1841500"/>
                  </a:lnTo>
                  <a:lnTo>
                    <a:pt x="1484564" y="1828800"/>
                  </a:lnTo>
                  <a:lnTo>
                    <a:pt x="934355" y="1828800"/>
                  </a:lnTo>
                  <a:lnTo>
                    <a:pt x="886974" y="1816100"/>
                  </a:lnTo>
                  <a:lnTo>
                    <a:pt x="840367" y="1816100"/>
                  </a:lnTo>
                  <a:lnTo>
                    <a:pt x="705915" y="1778000"/>
                  </a:lnTo>
                  <a:lnTo>
                    <a:pt x="621468" y="1752600"/>
                  </a:lnTo>
                  <a:lnTo>
                    <a:pt x="581016" y="1727200"/>
                  </a:lnTo>
                  <a:lnTo>
                    <a:pt x="541839" y="1701800"/>
                  </a:lnTo>
                  <a:lnTo>
                    <a:pt x="504010" y="1676400"/>
                  </a:lnTo>
                  <a:lnTo>
                    <a:pt x="467600" y="1651000"/>
                  </a:lnTo>
                  <a:lnTo>
                    <a:pt x="432681" y="1625600"/>
                  </a:lnTo>
                  <a:lnTo>
                    <a:pt x="399324" y="1600200"/>
                  </a:lnTo>
                  <a:lnTo>
                    <a:pt x="367600" y="1562100"/>
                  </a:lnTo>
                  <a:lnTo>
                    <a:pt x="337582" y="1524000"/>
                  </a:lnTo>
                  <a:lnTo>
                    <a:pt x="309341" y="1498600"/>
                  </a:lnTo>
                  <a:lnTo>
                    <a:pt x="282947" y="1460500"/>
                  </a:lnTo>
                  <a:lnTo>
                    <a:pt x="258474" y="1422400"/>
                  </a:lnTo>
                  <a:lnTo>
                    <a:pt x="235991" y="1384300"/>
                  </a:lnTo>
                  <a:lnTo>
                    <a:pt x="215572" y="1346200"/>
                  </a:lnTo>
                  <a:lnTo>
                    <a:pt x="197287" y="1295400"/>
                  </a:lnTo>
                  <a:lnTo>
                    <a:pt x="181208" y="1257300"/>
                  </a:lnTo>
                  <a:lnTo>
                    <a:pt x="167406" y="1206500"/>
                  </a:lnTo>
                  <a:lnTo>
                    <a:pt x="155954" y="1168400"/>
                  </a:lnTo>
                  <a:lnTo>
                    <a:pt x="146921" y="1117600"/>
                  </a:lnTo>
                  <a:lnTo>
                    <a:pt x="140381" y="1079500"/>
                  </a:lnTo>
                  <a:lnTo>
                    <a:pt x="136405" y="1028700"/>
                  </a:lnTo>
                  <a:lnTo>
                    <a:pt x="135063" y="977900"/>
                  </a:lnTo>
                  <a:lnTo>
                    <a:pt x="136405" y="927100"/>
                  </a:lnTo>
                  <a:lnTo>
                    <a:pt x="140381" y="889000"/>
                  </a:lnTo>
                  <a:lnTo>
                    <a:pt x="146921" y="838200"/>
                  </a:lnTo>
                  <a:lnTo>
                    <a:pt x="155954" y="787400"/>
                  </a:lnTo>
                  <a:lnTo>
                    <a:pt x="167406" y="749300"/>
                  </a:lnTo>
                  <a:lnTo>
                    <a:pt x="181208" y="698500"/>
                  </a:lnTo>
                  <a:lnTo>
                    <a:pt x="197287" y="660400"/>
                  </a:lnTo>
                  <a:lnTo>
                    <a:pt x="215572" y="622300"/>
                  </a:lnTo>
                  <a:lnTo>
                    <a:pt x="235991" y="584200"/>
                  </a:lnTo>
                  <a:lnTo>
                    <a:pt x="258474" y="533400"/>
                  </a:lnTo>
                  <a:lnTo>
                    <a:pt x="282947" y="495300"/>
                  </a:lnTo>
                  <a:lnTo>
                    <a:pt x="309341" y="469900"/>
                  </a:lnTo>
                  <a:lnTo>
                    <a:pt x="337582" y="431800"/>
                  </a:lnTo>
                  <a:lnTo>
                    <a:pt x="367600" y="393700"/>
                  </a:lnTo>
                  <a:lnTo>
                    <a:pt x="399324" y="368300"/>
                  </a:lnTo>
                  <a:lnTo>
                    <a:pt x="432681" y="330200"/>
                  </a:lnTo>
                  <a:lnTo>
                    <a:pt x="467600" y="304800"/>
                  </a:lnTo>
                  <a:lnTo>
                    <a:pt x="504010" y="279400"/>
                  </a:lnTo>
                  <a:lnTo>
                    <a:pt x="541839" y="254000"/>
                  </a:lnTo>
                  <a:lnTo>
                    <a:pt x="581016" y="228600"/>
                  </a:lnTo>
                  <a:lnTo>
                    <a:pt x="621468" y="215900"/>
                  </a:lnTo>
                  <a:lnTo>
                    <a:pt x="663125" y="190500"/>
                  </a:lnTo>
                  <a:lnTo>
                    <a:pt x="794608" y="152400"/>
                  </a:lnTo>
                  <a:lnTo>
                    <a:pt x="840367" y="139700"/>
                  </a:lnTo>
                  <a:lnTo>
                    <a:pt x="934355" y="139700"/>
                  </a:lnTo>
                  <a:lnTo>
                    <a:pt x="982441" y="127000"/>
                  </a:lnTo>
                  <a:lnTo>
                    <a:pt x="1465395" y="127000"/>
                  </a:lnTo>
                  <a:lnTo>
                    <a:pt x="1425958" y="101600"/>
                  </a:lnTo>
                  <a:lnTo>
                    <a:pt x="1385472" y="88900"/>
                  </a:lnTo>
                  <a:lnTo>
                    <a:pt x="1343991" y="63500"/>
                  </a:lnTo>
                  <a:lnTo>
                    <a:pt x="1214081" y="25400"/>
                  </a:lnTo>
                  <a:lnTo>
                    <a:pt x="1169128" y="12700"/>
                  </a:lnTo>
                  <a:close/>
                </a:path>
                <a:path w="1965325" h="1955800">
                  <a:moveTo>
                    <a:pt x="1465395" y="127000"/>
                  </a:moveTo>
                  <a:lnTo>
                    <a:pt x="982441" y="127000"/>
                  </a:lnTo>
                  <a:lnTo>
                    <a:pt x="1030526" y="139700"/>
                  </a:lnTo>
                  <a:lnTo>
                    <a:pt x="1124514" y="139700"/>
                  </a:lnTo>
                  <a:lnTo>
                    <a:pt x="1170274" y="152400"/>
                  </a:lnTo>
                  <a:lnTo>
                    <a:pt x="1301756" y="190500"/>
                  </a:lnTo>
                  <a:lnTo>
                    <a:pt x="1343413" y="215900"/>
                  </a:lnTo>
                  <a:lnTo>
                    <a:pt x="1383866" y="228600"/>
                  </a:lnTo>
                  <a:lnTo>
                    <a:pt x="1423042" y="254000"/>
                  </a:lnTo>
                  <a:lnTo>
                    <a:pt x="1460871" y="279400"/>
                  </a:lnTo>
                  <a:lnTo>
                    <a:pt x="1497281" y="304800"/>
                  </a:lnTo>
                  <a:lnTo>
                    <a:pt x="1532200" y="330200"/>
                  </a:lnTo>
                  <a:lnTo>
                    <a:pt x="1565558" y="368300"/>
                  </a:lnTo>
                  <a:lnTo>
                    <a:pt x="1597281" y="393700"/>
                  </a:lnTo>
                  <a:lnTo>
                    <a:pt x="1627299" y="431800"/>
                  </a:lnTo>
                  <a:lnTo>
                    <a:pt x="1655541" y="469900"/>
                  </a:lnTo>
                  <a:lnTo>
                    <a:pt x="1681934" y="495300"/>
                  </a:lnTo>
                  <a:lnTo>
                    <a:pt x="1706408" y="533400"/>
                  </a:lnTo>
                  <a:lnTo>
                    <a:pt x="1728890" y="584200"/>
                  </a:lnTo>
                  <a:lnTo>
                    <a:pt x="1749310" y="622300"/>
                  </a:lnTo>
                  <a:lnTo>
                    <a:pt x="1767595" y="660400"/>
                  </a:lnTo>
                  <a:lnTo>
                    <a:pt x="1783674" y="698500"/>
                  </a:lnTo>
                  <a:lnTo>
                    <a:pt x="1797475" y="749300"/>
                  </a:lnTo>
                  <a:lnTo>
                    <a:pt x="1808928" y="787400"/>
                  </a:lnTo>
                  <a:lnTo>
                    <a:pt x="1817960" y="838200"/>
                  </a:lnTo>
                  <a:lnTo>
                    <a:pt x="1824500" y="889000"/>
                  </a:lnTo>
                  <a:lnTo>
                    <a:pt x="1828477" y="927100"/>
                  </a:lnTo>
                  <a:lnTo>
                    <a:pt x="1829818" y="977900"/>
                  </a:lnTo>
                  <a:lnTo>
                    <a:pt x="1828477" y="1028700"/>
                  </a:lnTo>
                  <a:lnTo>
                    <a:pt x="1824500" y="1079500"/>
                  </a:lnTo>
                  <a:lnTo>
                    <a:pt x="1817960" y="1117600"/>
                  </a:lnTo>
                  <a:lnTo>
                    <a:pt x="1808928" y="1168400"/>
                  </a:lnTo>
                  <a:lnTo>
                    <a:pt x="1797475" y="1206500"/>
                  </a:lnTo>
                  <a:lnTo>
                    <a:pt x="1783674" y="1257300"/>
                  </a:lnTo>
                  <a:lnTo>
                    <a:pt x="1767595" y="1295400"/>
                  </a:lnTo>
                  <a:lnTo>
                    <a:pt x="1749310" y="1346200"/>
                  </a:lnTo>
                  <a:lnTo>
                    <a:pt x="1728890" y="1384300"/>
                  </a:lnTo>
                  <a:lnTo>
                    <a:pt x="1706408" y="1422400"/>
                  </a:lnTo>
                  <a:lnTo>
                    <a:pt x="1681934" y="1460500"/>
                  </a:lnTo>
                  <a:lnTo>
                    <a:pt x="1655541" y="1498600"/>
                  </a:lnTo>
                  <a:lnTo>
                    <a:pt x="1627299" y="1524000"/>
                  </a:lnTo>
                  <a:lnTo>
                    <a:pt x="1597281" y="1562100"/>
                  </a:lnTo>
                  <a:lnTo>
                    <a:pt x="1565558" y="1600200"/>
                  </a:lnTo>
                  <a:lnTo>
                    <a:pt x="1532200" y="1625600"/>
                  </a:lnTo>
                  <a:lnTo>
                    <a:pt x="1497281" y="1651000"/>
                  </a:lnTo>
                  <a:lnTo>
                    <a:pt x="1460871" y="1676400"/>
                  </a:lnTo>
                  <a:lnTo>
                    <a:pt x="1423042" y="1701800"/>
                  </a:lnTo>
                  <a:lnTo>
                    <a:pt x="1383866" y="1727200"/>
                  </a:lnTo>
                  <a:lnTo>
                    <a:pt x="1343413" y="1752600"/>
                  </a:lnTo>
                  <a:lnTo>
                    <a:pt x="1258966" y="1778000"/>
                  </a:lnTo>
                  <a:lnTo>
                    <a:pt x="1124514" y="1816100"/>
                  </a:lnTo>
                  <a:lnTo>
                    <a:pt x="1077908" y="1816100"/>
                  </a:lnTo>
                  <a:lnTo>
                    <a:pt x="1030526" y="1828800"/>
                  </a:lnTo>
                  <a:lnTo>
                    <a:pt x="1484564" y="1828800"/>
                  </a:lnTo>
                  <a:lnTo>
                    <a:pt x="1503733" y="1816100"/>
                  </a:lnTo>
                  <a:lnTo>
                    <a:pt x="1540921" y="1790700"/>
                  </a:lnTo>
                  <a:lnTo>
                    <a:pt x="1576906" y="1765300"/>
                  </a:lnTo>
                  <a:lnTo>
                    <a:pt x="1611637" y="1739900"/>
                  </a:lnTo>
                  <a:lnTo>
                    <a:pt x="1645063" y="1701800"/>
                  </a:lnTo>
                  <a:lnTo>
                    <a:pt x="1677133" y="1676400"/>
                  </a:lnTo>
                  <a:lnTo>
                    <a:pt x="1707794" y="1638300"/>
                  </a:lnTo>
                  <a:lnTo>
                    <a:pt x="1736996" y="1612900"/>
                  </a:lnTo>
                  <a:lnTo>
                    <a:pt x="1764687" y="1574800"/>
                  </a:lnTo>
                  <a:lnTo>
                    <a:pt x="1790816" y="1536700"/>
                  </a:lnTo>
                  <a:lnTo>
                    <a:pt x="1815330" y="1498600"/>
                  </a:lnTo>
                  <a:lnTo>
                    <a:pt x="1838179" y="1460500"/>
                  </a:lnTo>
                  <a:lnTo>
                    <a:pt x="1859311" y="1422400"/>
                  </a:lnTo>
                  <a:lnTo>
                    <a:pt x="1878675" y="1384300"/>
                  </a:lnTo>
                  <a:lnTo>
                    <a:pt x="1896219" y="1346200"/>
                  </a:lnTo>
                  <a:lnTo>
                    <a:pt x="1911891" y="1295400"/>
                  </a:lnTo>
                  <a:lnTo>
                    <a:pt x="1925641" y="1257300"/>
                  </a:lnTo>
                  <a:lnTo>
                    <a:pt x="1937417" y="1206500"/>
                  </a:lnTo>
                  <a:lnTo>
                    <a:pt x="1947167" y="1168400"/>
                  </a:lnTo>
                  <a:lnTo>
                    <a:pt x="1954840" y="1117600"/>
                  </a:lnTo>
                  <a:lnTo>
                    <a:pt x="1960385" y="1079500"/>
                  </a:lnTo>
                  <a:lnTo>
                    <a:pt x="1963749" y="1028700"/>
                  </a:lnTo>
                  <a:lnTo>
                    <a:pt x="1964882" y="977900"/>
                  </a:lnTo>
                  <a:lnTo>
                    <a:pt x="1963749" y="927100"/>
                  </a:lnTo>
                  <a:lnTo>
                    <a:pt x="1960385" y="889000"/>
                  </a:lnTo>
                  <a:lnTo>
                    <a:pt x="1954840" y="838200"/>
                  </a:lnTo>
                  <a:lnTo>
                    <a:pt x="1947167" y="787400"/>
                  </a:lnTo>
                  <a:lnTo>
                    <a:pt x="1937417" y="749300"/>
                  </a:lnTo>
                  <a:lnTo>
                    <a:pt x="1925641" y="698500"/>
                  </a:lnTo>
                  <a:lnTo>
                    <a:pt x="1911891" y="660400"/>
                  </a:lnTo>
                  <a:lnTo>
                    <a:pt x="1896219" y="622300"/>
                  </a:lnTo>
                  <a:lnTo>
                    <a:pt x="1878675" y="571500"/>
                  </a:lnTo>
                  <a:lnTo>
                    <a:pt x="1859311" y="533400"/>
                  </a:lnTo>
                  <a:lnTo>
                    <a:pt x="1838179" y="495300"/>
                  </a:lnTo>
                  <a:lnTo>
                    <a:pt x="1815330" y="457200"/>
                  </a:lnTo>
                  <a:lnTo>
                    <a:pt x="1790816" y="419100"/>
                  </a:lnTo>
                  <a:lnTo>
                    <a:pt x="1764687" y="381000"/>
                  </a:lnTo>
                  <a:lnTo>
                    <a:pt x="1736996" y="355600"/>
                  </a:lnTo>
                  <a:lnTo>
                    <a:pt x="1707794" y="317500"/>
                  </a:lnTo>
                  <a:lnTo>
                    <a:pt x="1677133" y="279400"/>
                  </a:lnTo>
                  <a:lnTo>
                    <a:pt x="1645063" y="254000"/>
                  </a:lnTo>
                  <a:lnTo>
                    <a:pt x="1611637" y="228600"/>
                  </a:lnTo>
                  <a:lnTo>
                    <a:pt x="1576906" y="203200"/>
                  </a:lnTo>
                  <a:lnTo>
                    <a:pt x="1540921" y="165100"/>
                  </a:lnTo>
                  <a:lnTo>
                    <a:pt x="1503733" y="152400"/>
                  </a:lnTo>
                  <a:lnTo>
                    <a:pt x="1465395" y="127000"/>
                  </a:lnTo>
                  <a:close/>
                </a:path>
                <a:path w="1965325" h="1955800">
                  <a:moveTo>
                    <a:pt x="1077057" y="0"/>
                  </a:moveTo>
                  <a:lnTo>
                    <a:pt x="887825" y="0"/>
                  </a:lnTo>
                  <a:lnTo>
                    <a:pt x="841445" y="12700"/>
                  </a:lnTo>
                  <a:lnTo>
                    <a:pt x="1123437" y="12700"/>
                  </a:lnTo>
                  <a:lnTo>
                    <a:pt x="1077057" y="0"/>
                  </a:lnTo>
                  <a:close/>
                </a:path>
              </a:pathLst>
            </a:custGeom>
            <a:solidFill>
              <a:srgbClr val="C9D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371320" y="5609024"/>
              <a:ext cx="1248410" cy="1246505"/>
            </a:xfrm>
            <a:custGeom>
              <a:avLst/>
              <a:gdLst/>
              <a:ahLst/>
              <a:cxnLst/>
              <a:rect l="l" t="t" r="r" b="b"/>
              <a:pathLst>
                <a:path w="1248410" h="1246504">
                  <a:moveTo>
                    <a:pt x="850493" y="759625"/>
                  </a:moveTo>
                  <a:lnTo>
                    <a:pt x="844270" y="703719"/>
                  </a:lnTo>
                  <a:lnTo>
                    <a:pt x="824179" y="661911"/>
                  </a:lnTo>
                  <a:lnTo>
                    <a:pt x="785672" y="618756"/>
                  </a:lnTo>
                  <a:lnTo>
                    <a:pt x="772706" y="611276"/>
                  </a:lnTo>
                  <a:lnTo>
                    <a:pt x="772706" y="748157"/>
                  </a:lnTo>
                  <a:lnTo>
                    <a:pt x="769835" y="772236"/>
                  </a:lnTo>
                  <a:lnTo>
                    <a:pt x="759548" y="796277"/>
                  </a:lnTo>
                  <a:lnTo>
                    <a:pt x="739800" y="820166"/>
                  </a:lnTo>
                  <a:lnTo>
                    <a:pt x="715479" y="834212"/>
                  </a:lnTo>
                  <a:lnTo>
                    <a:pt x="687298" y="840105"/>
                  </a:lnTo>
                  <a:lnTo>
                    <a:pt x="656031" y="839546"/>
                  </a:lnTo>
                  <a:lnTo>
                    <a:pt x="656031" y="662774"/>
                  </a:lnTo>
                  <a:lnTo>
                    <a:pt x="685406" y="661911"/>
                  </a:lnTo>
                  <a:lnTo>
                    <a:pt x="736257" y="679424"/>
                  </a:lnTo>
                  <a:lnTo>
                    <a:pt x="768197" y="724319"/>
                  </a:lnTo>
                  <a:lnTo>
                    <a:pt x="772706" y="748157"/>
                  </a:lnTo>
                  <a:lnTo>
                    <a:pt x="772706" y="611276"/>
                  </a:lnTo>
                  <a:lnTo>
                    <a:pt x="747026" y="596442"/>
                  </a:lnTo>
                  <a:lnTo>
                    <a:pt x="703694" y="585304"/>
                  </a:lnTo>
                  <a:lnTo>
                    <a:pt x="671220" y="584517"/>
                  </a:lnTo>
                  <a:lnTo>
                    <a:pt x="656361" y="584161"/>
                  </a:lnTo>
                  <a:lnTo>
                    <a:pt x="656361" y="405587"/>
                  </a:lnTo>
                  <a:lnTo>
                    <a:pt x="669404" y="405587"/>
                  </a:lnTo>
                  <a:lnTo>
                    <a:pt x="710768" y="411149"/>
                  </a:lnTo>
                  <a:lnTo>
                    <a:pt x="741311" y="428167"/>
                  </a:lnTo>
                  <a:lnTo>
                    <a:pt x="761225" y="456819"/>
                  </a:lnTo>
                  <a:lnTo>
                    <a:pt x="770686" y="497268"/>
                  </a:lnTo>
                  <a:lnTo>
                    <a:pt x="774915" y="512216"/>
                  </a:lnTo>
                  <a:lnTo>
                    <a:pt x="783907" y="523824"/>
                  </a:lnTo>
                  <a:lnTo>
                    <a:pt x="796607" y="531177"/>
                  </a:lnTo>
                  <a:lnTo>
                    <a:pt x="811949" y="533336"/>
                  </a:lnTo>
                  <a:lnTo>
                    <a:pt x="826350" y="529844"/>
                  </a:lnTo>
                  <a:lnTo>
                    <a:pt x="837895" y="521423"/>
                  </a:lnTo>
                  <a:lnTo>
                    <a:pt x="845604" y="509104"/>
                  </a:lnTo>
                  <a:lnTo>
                    <a:pt x="848550" y="493928"/>
                  </a:lnTo>
                  <a:lnTo>
                    <a:pt x="842378" y="448703"/>
                  </a:lnTo>
                  <a:lnTo>
                    <a:pt x="823810" y="407263"/>
                  </a:lnTo>
                  <a:lnTo>
                    <a:pt x="822439" y="405587"/>
                  </a:lnTo>
                  <a:lnTo>
                    <a:pt x="794905" y="372173"/>
                  </a:lnTo>
                  <a:lnTo>
                    <a:pt x="757694" y="345960"/>
                  </a:lnTo>
                  <a:lnTo>
                    <a:pt x="714197" y="331216"/>
                  </a:lnTo>
                  <a:lnTo>
                    <a:pt x="699858" y="329234"/>
                  </a:lnTo>
                  <a:lnTo>
                    <a:pt x="688009" y="328269"/>
                  </a:lnTo>
                  <a:lnTo>
                    <a:pt x="685279" y="328041"/>
                  </a:lnTo>
                  <a:lnTo>
                    <a:pt x="655383" y="326186"/>
                  </a:lnTo>
                  <a:lnTo>
                    <a:pt x="655256" y="246761"/>
                  </a:lnTo>
                  <a:lnTo>
                    <a:pt x="655027" y="240144"/>
                  </a:lnTo>
                  <a:lnTo>
                    <a:pt x="629412" y="207378"/>
                  </a:lnTo>
                  <a:lnTo>
                    <a:pt x="617118" y="204952"/>
                  </a:lnTo>
                  <a:lnTo>
                    <a:pt x="604799" y="206654"/>
                  </a:lnTo>
                  <a:lnTo>
                    <a:pt x="577532" y="238137"/>
                  </a:lnTo>
                  <a:lnTo>
                    <a:pt x="577367" y="328269"/>
                  </a:lnTo>
                  <a:lnTo>
                    <a:pt x="576389" y="328269"/>
                  </a:lnTo>
                  <a:lnTo>
                    <a:pt x="576389" y="407022"/>
                  </a:lnTo>
                  <a:lnTo>
                    <a:pt x="576389" y="582320"/>
                  </a:lnTo>
                  <a:lnTo>
                    <a:pt x="547230" y="584517"/>
                  </a:lnTo>
                  <a:lnTo>
                    <a:pt x="495363" y="565619"/>
                  </a:lnTo>
                  <a:lnTo>
                    <a:pt x="464553" y="522478"/>
                  </a:lnTo>
                  <a:lnTo>
                    <a:pt x="460235" y="496989"/>
                  </a:lnTo>
                  <a:lnTo>
                    <a:pt x="463270" y="471309"/>
                  </a:lnTo>
                  <a:lnTo>
                    <a:pt x="473684" y="447344"/>
                  </a:lnTo>
                  <a:lnTo>
                    <a:pt x="492264" y="426161"/>
                  </a:lnTo>
                  <a:lnTo>
                    <a:pt x="516318" y="412051"/>
                  </a:lnTo>
                  <a:lnTo>
                    <a:pt x="544741" y="405511"/>
                  </a:lnTo>
                  <a:lnTo>
                    <a:pt x="576389" y="407022"/>
                  </a:lnTo>
                  <a:lnTo>
                    <a:pt x="576389" y="328269"/>
                  </a:lnTo>
                  <a:lnTo>
                    <a:pt x="502615" y="334213"/>
                  </a:lnTo>
                  <a:lnTo>
                    <a:pt x="438048" y="369760"/>
                  </a:lnTo>
                  <a:lnTo>
                    <a:pt x="394843" y="429209"/>
                  </a:lnTo>
                  <a:lnTo>
                    <a:pt x="381825" y="501713"/>
                  </a:lnTo>
                  <a:lnTo>
                    <a:pt x="388747" y="543267"/>
                  </a:lnTo>
                  <a:lnTo>
                    <a:pt x="407009" y="582904"/>
                  </a:lnTo>
                  <a:lnTo>
                    <a:pt x="435775" y="617639"/>
                  </a:lnTo>
                  <a:lnTo>
                    <a:pt x="474192" y="644461"/>
                  </a:lnTo>
                  <a:lnTo>
                    <a:pt x="521411" y="660387"/>
                  </a:lnTo>
                  <a:lnTo>
                    <a:pt x="576580" y="662432"/>
                  </a:lnTo>
                  <a:lnTo>
                    <a:pt x="576580" y="841171"/>
                  </a:lnTo>
                  <a:lnTo>
                    <a:pt x="564857" y="840600"/>
                  </a:lnTo>
                  <a:lnTo>
                    <a:pt x="553377" y="840193"/>
                  </a:lnTo>
                  <a:lnTo>
                    <a:pt x="542137" y="839393"/>
                  </a:lnTo>
                  <a:lnTo>
                    <a:pt x="503288" y="826820"/>
                  </a:lnTo>
                  <a:lnTo>
                    <a:pt x="468160" y="782205"/>
                  </a:lnTo>
                  <a:lnTo>
                    <a:pt x="461391" y="749592"/>
                  </a:lnTo>
                  <a:lnTo>
                    <a:pt x="457390" y="734187"/>
                  </a:lnTo>
                  <a:lnTo>
                    <a:pt x="448830" y="722376"/>
                  </a:lnTo>
                  <a:lnTo>
                    <a:pt x="436511" y="714908"/>
                  </a:lnTo>
                  <a:lnTo>
                    <a:pt x="421271" y="712558"/>
                  </a:lnTo>
                  <a:lnTo>
                    <a:pt x="406628" y="715746"/>
                  </a:lnTo>
                  <a:lnTo>
                    <a:pt x="394817" y="723823"/>
                  </a:lnTo>
                  <a:lnTo>
                    <a:pt x="386854" y="735914"/>
                  </a:lnTo>
                  <a:lnTo>
                    <a:pt x="383768" y="751078"/>
                  </a:lnTo>
                  <a:lnTo>
                    <a:pt x="383844" y="758647"/>
                  </a:lnTo>
                  <a:lnTo>
                    <a:pt x="401637" y="825957"/>
                  </a:lnTo>
                  <a:lnTo>
                    <a:pt x="426923" y="863257"/>
                  </a:lnTo>
                  <a:lnTo>
                    <a:pt x="460870" y="891895"/>
                  </a:lnTo>
                  <a:lnTo>
                    <a:pt x="501954" y="910577"/>
                  </a:lnTo>
                  <a:lnTo>
                    <a:pt x="548652" y="918019"/>
                  </a:lnTo>
                  <a:lnTo>
                    <a:pt x="555561" y="918146"/>
                  </a:lnTo>
                  <a:lnTo>
                    <a:pt x="577354" y="918133"/>
                  </a:lnTo>
                  <a:lnTo>
                    <a:pt x="577354" y="986942"/>
                  </a:lnTo>
                  <a:lnTo>
                    <a:pt x="588238" y="1029119"/>
                  </a:lnTo>
                  <a:lnTo>
                    <a:pt x="612800" y="1040790"/>
                  </a:lnTo>
                  <a:lnTo>
                    <a:pt x="625970" y="1039710"/>
                  </a:lnTo>
                  <a:lnTo>
                    <a:pt x="653364" y="1012647"/>
                  </a:lnTo>
                  <a:lnTo>
                    <a:pt x="655383" y="918057"/>
                  </a:lnTo>
                  <a:lnTo>
                    <a:pt x="655383" y="917790"/>
                  </a:lnTo>
                  <a:lnTo>
                    <a:pt x="691603" y="918006"/>
                  </a:lnTo>
                  <a:lnTo>
                    <a:pt x="758177" y="900760"/>
                  </a:lnTo>
                  <a:lnTo>
                    <a:pt x="813727" y="856094"/>
                  </a:lnTo>
                  <a:lnTo>
                    <a:pt x="824242" y="840105"/>
                  </a:lnTo>
                  <a:lnTo>
                    <a:pt x="832675" y="827278"/>
                  </a:lnTo>
                  <a:lnTo>
                    <a:pt x="844943" y="795096"/>
                  </a:lnTo>
                  <a:lnTo>
                    <a:pt x="850493" y="759625"/>
                  </a:lnTo>
                  <a:close/>
                </a:path>
                <a:path w="1248410" h="1246504">
                  <a:moveTo>
                    <a:pt x="1248371" y="586460"/>
                  </a:moveTo>
                  <a:lnTo>
                    <a:pt x="1246898" y="578662"/>
                  </a:lnTo>
                  <a:lnTo>
                    <a:pt x="1237970" y="520725"/>
                  </a:lnTo>
                  <a:lnTo>
                    <a:pt x="1233500" y="493788"/>
                  </a:lnTo>
                  <a:lnTo>
                    <a:pt x="1218438" y="431266"/>
                  </a:lnTo>
                  <a:lnTo>
                    <a:pt x="1191361" y="362419"/>
                  </a:lnTo>
                  <a:lnTo>
                    <a:pt x="1167701" y="319392"/>
                  </a:lnTo>
                  <a:lnTo>
                    <a:pt x="1136624" y="308013"/>
                  </a:lnTo>
                  <a:lnTo>
                    <a:pt x="1125512" y="310261"/>
                  </a:lnTo>
                  <a:lnTo>
                    <a:pt x="1116266" y="315264"/>
                  </a:lnTo>
                  <a:lnTo>
                    <a:pt x="1108925" y="322846"/>
                  </a:lnTo>
                  <a:lnTo>
                    <a:pt x="1103553" y="332867"/>
                  </a:lnTo>
                  <a:lnTo>
                    <a:pt x="1101191" y="342506"/>
                  </a:lnTo>
                  <a:lnTo>
                    <a:pt x="1101458" y="351878"/>
                  </a:lnTo>
                  <a:lnTo>
                    <a:pt x="1103858" y="361073"/>
                  </a:lnTo>
                  <a:lnTo>
                    <a:pt x="1107909" y="370154"/>
                  </a:lnTo>
                  <a:lnTo>
                    <a:pt x="1128344" y="413702"/>
                  </a:lnTo>
                  <a:lnTo>
                    <a:pt x="1144803" y="457987"/>
                  </a:lnTo>
                  <a:lnTo>
                    <a:pt x="1157236" y="502996"/>
                  </a:lnTo>
                  <a:lnTo>
                    <a:pt x="1165593" y="548741"/>
                  </a:lnTo>
                  <a:lnTo>
                    <a:pt x="1169822" y="595223"/>
                  </a:lnTo>
                  <a:lnTo>
                    <a:pt x="1169860" y="642416"/>
                  </a:lnTo>
                  <a:lnTo>
                    <a:pt x="1165682" y="690359"/>
                  </a:lnTo>
                  <a:lnTo>
                    <a:pt x="1156627" y="742378"/>
                  </a:lnTo>
                  <a:lnTo>
                    <a:pt x="1143317" y="792137"/>
                  </a:lnTo>
                  <a:lnTo>
                    <a:pt x="1125740" y="839609"/>
                  </a:lnTo>
                  <a:lnTo>
                    <a:pt x="1103884" y="884745"/>
                  </a:lnTo>
                  <a:lnTo>
                    <a:pt x="1077709" y="927481"/>
                  </a:lnTo>
                  <a:lnTo>
                    <a:pt x="1047216" y="967790"/>
                  </a:lnTo>
                  <a:lnTo>
                    <a:pt x="1012380" y="1005611"/>
                  </a:lnTo>
                  <a:lnTo>
                    <a:pt x="973162" y="1040917"/>
                  </a:lnTo>
                  <a:lnTo>
                    <a:pt x="935024" y="1069708"/>
                  </a:lnTo>
                  <a:lnTo>
                    <a:pt x="895273" y="1094841"/>
                  </a:lnTo>
                  <a:lnTo>
                    <a:pt x="854151" y="1116304"/>
                  </a:lnTo>
                  <a:lnTo>
                    <a:pt x="811872" y="1134071"/>
                  </a:lnTo>
                  <a:lnTo>
                    <a:pt x="768667" y="1148130"/>
                  </a:lnTo>
                  <a:lnTo>
                    <a:pt x="724750" y="1158481"/>
                  </a:lnTo>
                  <a:lnTo>
                    <a:pt x="680326" y="1165098"/>
                  </a:lnTo>
                  <a:lnTo>
                    <a:pt x="635647" y="1167968"/>
                  </a:lnTo>
                  <a:lnTo>
                    <a:pt x="590918" y="1167091"/>
                  </a:lnTo>
                  <a:lnTo>
                    <a:pt x="546366" y="1162431"/>
                  </a:lnTo>
                  <a:lnTo>
                    <a:pt x="502208" y="1153998"/>
                  </a:lnTo>
                  <a:lnTo>
                    <a:pt x="458660" y="1141768"/>
                  </a:lnTo>
                  <a:lnTo>
                    <a:pt x="415950" y="1125728"/>
                  </a:lnTo>
                  <a:lnTo>
                    <a:pt x="374307" y="1105865"/>
                  </a:lnTo>
                  <a:lnTo>
                    <a:pt x="333946" y="1082167"/>
                  </a:lnTo>
                  <a:lnTo>
                    <a:pt x="295084" y="1054620"/>
                  </a:lnTo>
                  <a:lnTo>
                    <a:pt x="253911" y="1020051"/>
                  </a:lnTo>
                  <a:lnTo>
                    <a:pt x="217144" y="983589"/>
                  </a:lnTo>
                  <a:lnTo>
                    <a:pt x="184746" y="945261"/>
                  </a:lnTo>
                  <a:lnTo>
                    <a:pt x="156730" y="905116"/>
                  </a:lnTo>
                  <a:lnTo>
                    <a:pt x="133083" y="863180"/>
                  </a:lnTo>
                  <a:lnTo>
                    <a:pt x="113804" y="819505"/>
                  </a:lnTo>
                  <a:lnTo>
                    <a:pt x="98882" y="774128"/>
                  </a:lnTo>
                  <a:lnTo>
                    <a:pt x="88315" y="727087"/>
                  </a:lnTo>
                  <a:lnTo>
                    <a:pt x="82105" y="678421"/>
                  </a:lnTo>
                  <a:lnTo>
                    <a:pt x="80238" y="628180"/>
                  </a:lnTo>
                  <a:lnTo>
                    <a:pt x="82715" y="576402"/>
                  </a:lnTo>
                  <a:lnTo>
                    <a:pt x="89522" y="523113"/>
                  </a:lnTo>
                  <a:lnTo>
                    <a:pt x="100342" y="472706"/>
                  </a:lnTo>
                  <a:lnTo>
                    <a:pt x="115620" y="424738"/>
                  </a:lnTo>
                  <a:lnTo>
                    <a:pt x="135255" y="379234"/>
                  </a:lnTo>
                  <a:lnTo>
                    <a:pt x="159131" y="336207"/>
                  </a:lnTo>
                  <a:lnTo>
                    <a:pt x="187172" y="295706"/>
                  </a:lnTo>
                  <a:lnTo>
                    <a:pt x="219265" y="257746"/>
                  </a:lnTo>
                  <a:lnTo>
                    <a:pt x="255320" y="222338"/>
                  </a:lnTo>
                  <a:lnTo>
                    <a:pt x="295249" y="189522"/>
                  </a:lnTo>
                  <a:lnTo>
                    <a:pt x="338099" y="159981"/>
                  </a:lnTo>
                  <a:lnTo>
                    <a:pt x="382130" y="135026"/>
                  </a:lnTo>
                  <a:lnTo>
                    <a:pt x="427342" y="114617"/>
                  </a:lnTo>
                  <a:lnTo>
                    <a:pt x="473684" y="98767"/>
                  </a:lnTo>
                  <a:lnTo>
                    <a:pt x="521157" y="87439"/>
                  </a:lnTo>
                  <a:lnTo>
                    <a:pt x="569734" y="80632"/>
                  </a:lnTo>
                  <a:lnTo>
                    <a:pt x="619379" y="78320"/>
                  </a:lnTo>
                  <a:lnTo>
                    <a:pt x="670077" y="80505"/>
                  </a:lnTo>
                  <a:lnTo>
                    <a:pt x="721817" y="87134"/>
                  </a:lnTo>
                  <a:lnTo>
                    <a:pt x="769734" y="97650"/>
                  </a:lnTo>
                  <a:lnTo>
                    <a:pt x="815860" y="112471"/>
                  </a:lnTo>
                  <a:lnTo>
                    <a:pt x="860259" y="131432"/>
                  </a:lnTo>
                  <a:lnTo>
                    <a:pt x="902995" y="154355"/>
                  </a:lnTo>
                  <a:lnTo>
                    <a:pt x="944143" y="181051"/>
                  </a:lnTo>
                  <a:lnTo>
                    <a:pt x="959383" y="188150"/>
                  </a:lnTo>
                  <a:lnTo>
                    <a:pt x="1000061" y="172745"/>
                  </a:lnTo>
                  <a:lnTo>
                    <a:pt x="1006538" y="143446"/>
                  </a:lnTo>
                  <a:lnTo>
                    <a:pt x="1000582" y="129336"/>
                  </a:lnTo>
                  <a:lnTo>
                    <a:pt x="949350" y="91236"/>
                  </a:lnTo>
                  <a:lnTo>
                    <a:pt x="908583" y="68351"/>
                  </a:lnTo>
                  <a:lnTo>
                    <a:pt x="866457" y="48704"/>
                  </a:lnTo>
                  <a:lnTo>
                    <a:pt x="822947" y="32334"/>
                  </a:lnTo>
                  <a:lnTo>
                    <a:pt x="778040" y="19278"/>
                  </a:lnTo>
                  <a:lnTo>
                    <a:pt x="731735" y="9588"/>
                  </a:lnTo>
                  <a:lnTo>
                    <a:pt x="663194" y="0"/>
                  </a:lnTo>
                  <a:lnTo>
                    <a:pt x="585177" y="0"/>
                  </a:lnTo>
                  <a:lnTo>
                    <a:pt x="533768" y="6883"/>
                  </a:lnTo>
                  <a:lnTo>
                    <a:pt x="468515" y="19723"/>
                  </a:lnTo>
                  <a:lnTo>
                    <a:pt x="421716" y="33591"/>
                  </a:lnTo>
                  <a:lnTo>
                    <a:pt x="376478" y="51028"/>
                  </a:lnTo>
                  <a:lnTo>
                    <a:pt x="332955" y="71843"/>
                  </a:lnTo>
                  <a:lnTo>
                    <a:pt x="291338" y="95885"/>
                  </a:lnTo>
                  <a:lnTo>
                    <a:pt x="251790" y="123012"/>
                  </a:lnTo>
                  <a:lnTo>
                    <a:pt x="214477" y="153047"/>
                  </a:lnTo>
                  <a:lnTo>
                    <a:pt x="179578" y="185826"/>
                  </a:lnTo>
                  <a:lnTo>
                    <a:pt x="147269" y="221208"/>
                  </a:lnTo>
                  <a:lnTo>
                    <a:pt x="117716" y="259016"/>
                  </a:lnTo>
                  <a:lnTo>
                    <a:pt x="91097" y="299097"/>
                  </a:lnTo>
                  <a:lnTo>
                    <a:pt x="67576" y="341287"/>
                  </a:lnTo>
                  <a:lnTo>
                    <a:pt x="47345" y="385432"/>
                  </a:lnTo>
                  <a:lnTo>
                    <a:pt x="30543" y="431368"/>
                  </a:lnTo>
                  <a:lnTo>
                    <a:pt x="17373" y="478929"/>
                  </a:lnTo>
                  <a:lnTo>
                    <a:pt x="8851" y="526630"/>
                  </a:lnTo>
                  <a:lnTo>
                    <a:pt x="2095" y="574763"/>
                  </a:lnTo>
                  <a:lnTo>
                    <a:pt x="0" y="586460"/>
                  </a:lnTo>
                  <a:lnTo>
                    <a:pt x="0" y="659472"/>
                  </a:lnTo>
                  <a:lnTo>
                    <a:pt x="4368" y="694944"/>
                  </a:lnTo>
                  <a:lnTo>
                    <a:pt x="21018" y="779957"/>
                  </a:lnTo>
                  <a:lnTo>
                    <a:pt x="35331" y="827481"/>
                  </a:lnTo>
                  <a:lnTo>
                    <a:pt x="52666" y="872782"/>
                  </a:lnTo>
                  <a:lnTo>
                    <a:pt x="73012" y="915860"/>
                  </a:lnTo>
                  <a:lnTo>
                    <a:pt x="96380" y="956703"/>
                  </a:lnTo>
                  <a:lnTo>
                    <a:pt x="122770" y="995299"/>
                  </a:lnTo>
                  <a:lnTo>
                    <a:pt x="152171" y="1031646"/>
                  </a:lnTo>
                  <a:lnTo>
                    <a:pt x="184581" y="1065733"/>
                  </a:lnTo>
                  <a:lnTo>
                    <a:pt x="220014" y="1097559"/>
                  </a:lnTo>
                  <a:lnTo>
                    <a:pt x="258470" y="1127099"/>
                  </a:lnTo>
                  <a:lnTo>
                    <a:pt x="299923" y="1154366"/>
                  </a:lnTo>
                  <a:lnTo>
                    <a:pt x="344411" y="1179347"/>
                  </a:lnTo>
                  <a:lnTo>
                    <a:pt x="390461" y="1200797"/>
                  </a:lnTo>
                  <a:lnTo>
                    <a:pt x="437438" y="1218006"/>
                  </a:lnTo>
                  <a:lnTo>
                    <a:pt x="485279" y="1231023"/>
                  </a:lnTo>
                  <a:lnTo>
                    <a:pt x="533946" y="1239964"/>
                  </a:lnTo>
                  <a:lnTo>
                    <a:pt x="583374" y="1244904"/>
                  </a:lnTo>
                  <a:lnTo>
                    <a:pt x="633526" y="1245920"/>
                  </a:lnTo>
                  <a:lnTo>
                    <a:pt x="684352" y="1243114"/>
                  </a:lnTo>
                  <a:lnTo>
                    <a:pt x="733780" y="1236510"/>
                  </a:lnTo>
                  <a:lnTo>
                    <a:pt x="782091" y="1225981"/>
                  </a:lnTo>
                  <a:lnTo>
                    <a:pt x="829094" y="1211681"/>
                  </a:lnTo>
                  <a:lnTo>
                    <a:pt x="874610" y="1193761"/>
                  </a:lnTo>
                  <a:lnTo>
                    <a:pt x="918438" y="1172387"/>
                  </a:lnTo>
                  <a:lnTo>
                    <a:pt x="960386" y="1147724"/>
                  </a:lnTo>
                  <a:lnTo>
                    <a:pt x="1000264" y="1119911"/>
                  </a:lnTo>
                  <a:lnTo>
                    <a:pt x="1037882" y="1089126"/>
                  </a:lnTo>
                  <a:lnTo>
                    <a:pt x="1073023" y="1055522"/>
                  </a:lnTo>
                  <a:lnTo>
                    <a:pt x="1105522" y="1019251"/>
                  </a:lnTo>
                  <a:lnTo>
                    <a:pt x="1135164" y="980478"/>
                  </a:lnTo>
                  <a:lnTo>
                    <a:pt x="1161783" y="939355"/>
                  </a:lnTo>
                  <a:lnTo>
                    <a:pt x="1185151" y="896048"/>
                  </a:lnTo>
                  <a:lnTo>
                    <a:pt x="1205103" y="850709"/>
                  </a:lnTo>
                  <a:lnTo>
                    <a:pt x="1221435" y="803503"/>
                  </a:lnTo>
                  <a:lnTo>
                    <a:pt x="1237627" y="737463"/>
                  </a:lnTo>
                  <a:lnTo>
                    <a:pt x="1246555" y="666483"/>
                  </a:lnTo>
                  <a:lnTo>
                    <a:pt x="1247673" y="662990"/>
                  </a:lnTo>
                  <a:lnTo>
                    <a:pt x="1248371" y="659472"/>
                  </a:lnTo>
                  <a:lnTo>
                    <a:pt x="1248371" y="5864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93728" y="5805185"/>
              <a:ext cx="85997" cy="86479"/>
            </a:xfrm>
            <a:prstGeom prst="rect">
              <a:avLst/>
            </a:prstGeom>
          </p:spPr>
        </p:pic>
      </p:grpSp>
      <p:sp>
        <p:nvSpPr>
          <p:cNvPr id="44" name="Rectángulo 43"/>
          <p:cNvSpPr/>
          <p:nvPr/>
        </p:nvSpPr>
        <p:spPr>
          <a:xfrm>
            <a:off x="14922952" y="373306"/>
            <a:ext cx="522757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300" dirty="0">
                <a:solidFill>
                  <a:srgbClr val="FFFFFF"/>
                </a:solidFill>
                <a:latin typeface="Arial MT"/>
                <a:cs typeface="Arial MT"/>
              </a:rPr>
              <a:t>Plazo Inicial: 16 meses</a:t>
            </a:r>
          </a:p>
          <a:p>
            <a:r>
              <a:rPr lang="es-ES" sz="3300" dirty="0">
                <a:solidFill>
                  <a:srgbClr val="FFFFFF"/>
                </a:solidFill>
                <a:latin typeface="Arial MT"/>
                <a:cs typeface="Arial MT"/>
              </a:rPr>
              <a:t>2 Prórrogas </a:t>
            </a:r>
          </a:p>
          <a:p>
            <a:r>
              <a:rPr lang="es-ES" sz="3300" dirty="0">
                <a:solidFill>
                  <a:srgbClr val="FFFFFF"/>
                </a:solidFill>
                <a:latin typeface="Arial MT"/>
                <a:cs typeface="Arial MT"/>
              </a:rPr>
              <a:t>(</a:t>
            </a:r>
            <a:r>
              <a:rPr lang="es-CO" sz="3300" dirty="0">
                <a:solidFill>
                  <a:srgbClr val="FFFFFF"/>
                </a:solidFill>
                <a:latin typeface="Arial MT"/>
                <a:cs typeface="Arial MT"/>
              </a:rPr>
              <a:t>14 meses y 8 días)</a:t>
            </a:r>
          </a:p>
          <a:p>
            <a:endParaRPr lang="es-ES" sz="3300" dirty="0">
              <a:solidFill>
                <a:srgbClr val="FFFFFF"/>
              </a:solidFill>
              <a:latin typeface="Arial MT"/>
              <a:cs typeface="Arial MT"/>
            </a:endParaRPr>
          </a:p>
          <a:p>
            <a:r>
              <a:rPr lang="es-ES" sz="3300" dirty="0">
                <a:solidFill>
                  <a:srgbClr val="FFFFFF"/>
                </a:solidFill>
                <a:latin typeface="Arial MT"/>
                <a:cs typeface="Arial MT"/>
              </a:rPr>
              <a:t>3 Suspensiones de 6 meses y 32 días</a:t>
            </a:r>
            <a:endParaRPr lang="es-CO" sz="3300" dirty="0">
              <a:solidFill>
                <a:srgbClr val="FFFFFF"/>
              </a:solidFill>
              <a:latin typeface="Arial MT"/>
              <a:cs typeface="Arial MT"/>
            </a:endParaRPr>
          </a:p>
          <a:p>
            <a:r>
              <a:rPr lang="es-ES" dirty="0">
                <a:solidFill>
                  <a:srgbClr val="FFFFFF"/>
                </a:solidFill>
                <a:latin typeface="Arial MT"/>
                <a:ea typeface="Arial MT"/>
                <a:cs typeface="Arial MT"/>
              </a:rPr>
              <a:t> </a:t>
            </a:r>
            <a:endParaRPr lang="es-CO" dirty="0"/>
          </a:p>
        </p:txBody>
      </p:sp>
      <p:sp>
        <p:nvSpPr>
          <p:cNvPr id="45" name="object 16"/>
          <p:cNvSpPr txBox="1">
            <a:spLocks/>
          </p:cNvSpPr>
          <p:nvPr/>
        </p:nvSpPr>
        <p:spPr>
          <a:xfrm>
            <a:off x="13039379" y="2962739"/>
            <a:ext cx="8137871" cy="139653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>
              <a:defRPr sz="9250" b="1" i="0">
                <a:solidFill>
                  <a:srgbClr val="C9D41E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algn="ctr">
              <a:lnSpc>
                <a:spcPts val="10760"/>
              </a:lnSpc>
              <a:spcBef>
                <a:spcPts val="90"/>
              </a:spcBef>
            </a:pPr>
            <a:r>
              <a:rPr lang="es-ES" sz="4800" dirty="0">
                <a:solidFill>
                  <a:srgbClr val="C00000"/>
                </a:solidFill>
                <a:latin typeface="Trebuchet MS" panose="020B0603020202020204" pitchFamily="34" charset="0"/>
                <a:ea typeface="+mn-ea"/>
                <a:cs typeface="Arial MT"/>
              </a:rPr>
              <a:t>Atraso </a:t>
            </a:r>
            <a:r>
              <a:rPr lang="es-ES" sz="4800" dirty="0" smtClean="0">
                <a:solidFill>
                  <a:srgbClr val="C00000"/>
                </a:solidFill>
                <a:latin typeface="Trebuchet MS" panose="020B0603020202020204" pitchFamily="34" charset="0"/>
                <a:ea typeface="+mn-ea"/>
                <a:cs typeface="Arial MT"/>
              </a:rPr>
              <a:t>Ejec:</a:t>
            </a:r>
            <a:r>
              <a:rPr lang="es-ES" sz="6000" dirty="0" smtClean="0">
                <a:solidFill>
                  <a:srgbClr val="C00000"/>
                </a:solidFill>
                <a:latin typeface="Trebuchet MS" panose="020B0603020202020204" pitchFamily="34" charset="0"/>
                <a:ea typeface="+mn-ea"/>
                <a:cs typeface="Arial MT"/>
              </a:rPr>
              <a:t>40%</a:t>
            </a:r>
            <a:endParaRPr lang="es-CO" sz="6000" dirty="0">
              <a:solidFill>
                <a:srgbClr val="C00000"/>
              </a:solidFill>
              <a:latin typeface="Trebuchet MS" panose="020B0603020202020204" pitchFamily="34" charset="0"/>
              <a:ea typeface="+mn-ea"/>
              <a:cs typeface="Arial MT"/>
            </a:endParaRPr>
          </a:p>
        </p:txBody>
      </p:sp>
      <p:sp>
        <p:nvSpPr>
          <p:cNvPr id="47" name="object 8"/>
          <p:cNvSpPr txBox="1"/>
          <p:nvPr/>
        </p:nvSpPr>
        <p:spPr>
          <a:xfrm>
            <a:off x="288037" y="5072659"/>
            <a:ext cx="3420150" cy="253979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r>
              <a:rPr lang="es-ES" sz="4000" b="1" spc="-76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66,10</a:t>
            </a:r>
            <a:r>
              <a:rPr sz="4000" b="1" spc="-76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%</a:t>
            </a:r>
            <a:endParaRPr lang="es-ES" sz="4000" b="1" spc="-76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rgbClr val="D2D400"/>
              </a:solidFill>
              <a:latin typeface="Trebuchet MS"/>
              <a:cs typeface="Trebuchet MS"/>
            </a:endParaRPr>
          </a:p>
          <a:p>
            <a:r>
              <a:rPr sz="2450" b="1" spc="5" dirty="0" err="1">
                <a:latin typeface="Arial MT"/>
                <a:cs typeface="Arial MT"/>
              </a:rPr>
              <a:t>Avance</a:t>
            </a:r>
            <a:r>
              <a:rPr sz="2450" b="1" spc="5" dirty="0">
                <a:latin typeface="Arial MT"/>
                <a:cs typeface="Arial MT"/>
              </a:rPr>
              <a:t> </a:t>
            </a:r>
            <a:r>
              <a:rPr sz="2450" b="1" spc="5" dirty="0" err="1">
                <a:latin typeface="Arial MT"/>
                <a:cs typeface="Arial MT"/>
              </a:rPr>
              <a:t>programado</a:t>
            </a:r>
            <a:endParaRPr lang="es-ES" sz="2450" b="1" spc="5" dirty="0">
              <a:latin typeface="Arial MT"/>
              <a:cs typeface="Arial MT"/>
            </a:endParaRPr>
          </a:p>
          <a:p>
            <a:endParaRPr lang="es-ES" sz="2450" b="1" spc="5" dirty="0">
              <a:latin typeface="Arial MT"/>
              <a:cs typeface="Arial MT"/>
            </a:endParaRPr>
          </a:p>
          <a:p>
            <a:pPr>
              <a:lnSpc>
                <a:spcPts val="4465"/>
              </a:lnSpc>
            </a:pPr>
            <a:r>
              <a:rPr lang="es-ES" sz="4000" b="1" spc="-76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26,12</a:t>
            </a:r>
            <a:r>
              <a:rPr sz="4000" b="1" spc="-76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%</a:t>
            </a:r>
            <a:endParaRPr sz="4000" b="1" spc="-76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rgbClr val="D2D400"/>
              </a:solidFill>
              <a:latin typeface="Trebuchet MS"/>
              <a:cs typeface="Trebuchet MS"/>
            </a:endParaRPr>
          </a:p>
          <a:p>
            <a:pPr marL="12700">
              <a:lnSpc>
                <a:spcPts val="4465"/>
              </a:lnSpc>
            </a:pPr>
            <a:r>
              <a:rPr sz="2450" b="1" spc="5" dirty="0" err="1">
                <a:latin typeface="Arial MT"/>
                <a:cs typeface="Arial MT"/>
              </a:rPr>
              <a:t>Avance</a:t>
            </a:r>
            <a:r>
              <a:rPr sz="2450" b="1" spc="5" dirty="0">
                <a:latin typeface="Arial MT"/>
                <a:cs typeface="Arial MT"/>
              </a:rPr>
              <a:t> </a:t>
            </a:r>
            <a:r>
              <a:rPr sz="2450" b="1" spc="5" dirty="0" err="1">
                <a:latin typeface="Arial MT"/>
                <a:cs typeface="Arial MT"/>
              </a:rPr>
              <a:t>ejecutado</a:t>
            </a:r>
            <a:endParaRPr sz="2450" b="1" spc="5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8021955" cy="11308715"/>
            </a:xfrm>
            <a:custGeom>
              <a:avLst/>
              <a:gdLst/>
              <a:ahLst/>
              <a:cxnLst/>
              <a:rect l="l" t="t" r="r" b="b"/>
              <a:pathLst>
                <a:path w="8021955" h="11308715">
                  <a:moveTo>
                    <a:pt x="0" y="0"/>
                  </a:moveTo>
                  <a:lnTo>
                    <a:pt x="8021713" y="0"/>
                  </a:lnTo>
                  <a:lnTo>
                    <a:pt x="8021713" y="11308556"/>
                  </a:lnTo>
                  <a:lnTo>
                    <a:pt x="0" y="113085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6C6D">
                <a:alpha val="7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68142" y="680670"/>
            <a:ext cx="6437630" cy="8328659"/>
          </a:xfrm>
          <a:prstGeom prst="rect">
            <a:avLst/>
          </a:prstGeom>
        </p:spPr>
        <p:txBody>
          <a:bodyPr vert="horz" wrap="square" lIns="0" tIns="265430" rIns="0" bIns="0" rtlCol="0">
            <a:spAutoFit/>
          </a:bodyPr>
          <a:lstStyle/>
          <a:p>
            <a:pPr marL="45085" marR="1965325">
              <a:lnSpc>
                <a:spcPct val="79200"/>
              </a:lnSpc>
              <a:spcBef>
                <a:spcPts val="2090"/>
              </a:spcBef>
            </a:pPr>
            <a:r>
              <a:rPr sz="7950" spc="145" dirty="0">
                <a:solidFill>
                  <a:srgbClr val="C9D41E"/>
                </a:solidFill>
                <a:latin typeface="Arial MT"/>
                <a:cs typeface="Arial MT"/>
              </a:rPr>
              <a:t>Puente </a:t>
            </a:r>
            <a:r>
              <a:rPr sz="7950" spc="150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7950" spc="220" dirty="0">
                <a:solidFill>
                  <a:srgbClr val="C9D41E"/>
                </a:solidFill>
                <a:latin typeface="Arial MT"/>
                <a:cs typeface="Arial MT"/>
              </a:rPr>
              <a:t>peatonal </a:t>
            </a:r>
            <a:r>
              <a:rPr sz="7950" spc="225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7950" b="1" spc="150" dirty="0">
                <a:solidFill>
                  <a:srgbClr val="C9D41E"/>
                </a:solidFill>
                <a:latin typeface="Arial"/>
                <a:cs typeface="Arial"/>
              </a:rPr>
              <a:t>carrera</a:t>
            </a:r>
            <a:r>
              <a:rPr sz="7950" b="1" spc="-459" dirty="0">
                <a:solidFill>
                  <a:srgbClr val="C9D41E"/>
                </a:solidFill>
                <a:latin typeface="Arial"/>
                <a:cs typeface="Arial"/>
              </a:rPr>
              <a:t> </a:t>
            </a:r>
            <a:r>
              <a:rPr sz="7950" b="1" spc="500" dirty="0">
                <a:solidFill>
                  <a:srgbClr val="C9D41E"/>
                </a:solidFill>
                <a:latin typeface="Arial"/>
                <a:cs typeface="Arial"/>
              </a:rPr>
              <a:t>9</a:t>
            </a:r>
            <a:endParaRPr sz="7950" dirty="0">
              <a:latin typeface="Arial"/>
              <a:cs typeface="Arial"/>
            </a:endParaRPr>
          </a:p>
          <a:p>
            <a:pPr marL="45085">
              <a:lnSpc>
                <a:spcPts val="7550"/>
              </a:lnSpc>
            </a:pPr>
            <a:r>
              <a:rPr sz="7950" b="1" spc="120" dirty="0">
                <a:solidFill>
                  <a:srgbClr val="C9D41E"/>
                </a:solidFill>
                <a:latin typeface="Arial"/>
                <a:cs typeface="Arial"/>
              </a:rPr>
              <a:t>con</a:t>
            </a:r>
            <a:r>
              <a:rPr sz="7950" b="1" spc="-430" dirty="0">
                <a:solidFill>
                  <a:srgbClr val="C9D41E"/>
                </a:solidFill>
                <a:latin typeface="Arial"/>
                <a:cs typeface="Arial"/>
              </a:rPr>
              <a:t> </a:t>
            </a:r>
            <a:r>
              <a:rPr sz="7950" b="1" spc="155" dirty="0">
                <a:solidFill>
                  <a:srgbClr val="C9D41E"/>
                </a:solidFill>
                <a:latin typeface="Arial"/>
                <a:cs typeface="Arial"/>
              </a:rPr>
              <a:t>calle</a:t>
            </a:r>
            <a:r>
              <a:rPr sz="7950" b="1" spc="-425" dirty="0">
                <a:solidFill>
                  <a:srgbClr val="C9D41E"/>
                </a:solidFill>
                <a:latin typeface="Arial"/>
                <a:cs typeface="Arial"/>
              </a:rPr>
              <a:t> </a:t>
            </a:r>
            <a:r>
              <a:rPr sz="7950" b="1" spc="114" dirty="0">
                <a:solidFill>
                  <a:srgbClr val="C9D41E"/>
                </a:solidFill>
                <a:latin typeface="Arial"/>
                <a:cs typeface="Arial"/>
              </a:rPr>
              <a:t>112</a:t>
            </a:r>
            <a:endParaRPr sz="7950" dirty="0">
              <a:latin typeface="Arial"/>
              <a:cs typeface="Arial"/>
            </a:endParaRPr>
          </a:p>
          <a:p>
            <a:pPr marL="12700">
              <a:lnSpc>
                <a:spcPts val="9925"/>
              </a:lnSpc>
              <a:spcBef>
                <a:spcPts val="3760"/>
              </a:spcBef>
            </a:pPr>
            <a:r>
              <a:rPr lang="es-CO" sz="8500" b="1" spc="-630" dirty="0" smtClean="0">
                <a:solidFill>
                  <a:srgbClr val="FFFFFF"/>
                </a:solidFill>
                <a:latin typeface="Trebuchet MS"/>
                <a:cs typeface="Trebuchet MS"/>
              </a:rPr>
              <a:t>97,76</a:t>
            </a:r>
            <a:r>
              <a:rPr sz="8500" b="1" spc="-630" dirty="0" smtClean="0">
                <a:solidFill>
                  <a:srgbClr val="FFFFFF"/>
                </a:solidFill>
                <a:latin typeface="Trebuchet MS"/>
                <a:cs typeface="Trebuchet MS"/>
              </a:rPr>
              <a:t>%</a:t>
            </a:r>
            <a:endParaRPr sz="8500" dirty="0">
              <a:latin typeface="Trebuchet MS"/>
              <a:cs typeface="Trebuchet MS"/>
            </a:endParaRPr>
          </a:p>
          <a:p>
            <a:pPr marL="12700">
              <a:lnSpc>
                <a:spcPts val="4465"/>
              </a:lnSpc>
            </a:pPr>
            <a:r>
              <a:rPr sz="3950" spc="15" dirty="0">
                <a:solidFill>
                  <a:srgbClr val="C9D41E"/>
                </a:solidFill>
                <a:latin typeface="Arial MT"/>
                <a:cs typeface="Arial MT"/>
              </a:rPr>
              <a:t>Avance</a:t>
            </a:r>
            <a:r>
              <a:rPr sz="3950" spc="-95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3950" spc="145" dirty="0">
                <a:solidFill>
                  <a:srgbClr val="C9D41E"/>
                </a:solidFill>
                <a:latin typeface="Arial MT"/>
                <a:cs typeface="Arial MT"/>
              </a:rPr>
              <a:t>programado</a:t>
            </a:r>
            <a:endParaRPr sz="3950" dirty="0">
              <a:latin typeface="Arial MT"/>
              <a:cs typeface="Arial MT"/>
            </a:endParaRPr>
          </a:p>
          <a:p>
            <a:pPr marL="12700">
              <a:lnSpc>
                <a:spcPts val="9925"/>
              </a:lnSpc>
              <a:spcBef>
                <a:spcPts val="620"/>
              </a:spcBef>
            </a:pPr>
            <a:r>
              <a:rPr sz="8500" b="1" spc="-695" dirty="0">
                <a:solidFill>
                  <a:srgbClr val="FFFFFF"/>
                </a:solidFill>
                <a:latin typeface="Trebuchet MS"/>
                <a:cs typeface="Trebuchet MS"/>
              </a:rPr>
              <a:t>36,41%</a:t>
            </a:r>
            <a:endParaRPr sz="8500" dirty="0">
              <a:latin typeface="Trebuchet MS"/>
              <a:cs typeface="Trebuchet MS"/>
            </a:endParaRPr>
          </a:p>
          <a:p>
            <a:pPr marL="12700">
              <a:lnSpc>
                <a:spcPts val="4465"/>
              </a:lnSpc>
            </a:pPr>
            <a:r>
              <a:rPr sz="3950" spc="15" dirty="0">
                <a:solidFill>
                  <a:srgbClr val="C9D41E"/>
                </a:solidFill>
                <a:latin typeface="Arial MT"/>
                <a:cs typeface="Arial MT"/>
              </a:rPr>
              <a:t>Avance</a:t>
            </a:r>
            <a:r>
              <a:rPr sz="3950" spc="-114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3950" spc="125" dirty="0">
                <a:solidFill>
                  <a:srgbClr val="C9D41E"/>
                </a:solidFill>
                <a:latin typeface="Arial MT"/>
                <a:cs typeface="Arial MT"/>
              </a:rPr>
              <a:t>ejecutado</a:t>
            </a:r>
            <a:endParaRPr sz="3950" dirty="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246355" y="539047"/>
            <a:ext cx="6160135" cy="1300924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200" b="1" spc="919" dirty="0">
                <a:solidFill>
                  <a:srgbClr val="094456"/>
                </a:solidFill>
                <a:latin typeface="Arial"/>
                <a:cs typeface="Arial"/>
              </a:rPr>
              <a:t>7</a:t>
            </a:r>
            <a:endParaRPr sz="85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32610" y="9129243"/>
            <a:ext cx="6749410" cy="19999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ts val="3795"/>
              </a:lnSpc>
              <a:spcBef>
                <a:spcPts val="95"/>
              </a:spcBef>
              <a:buFontTx/>
              <a:buChar char="-"/>
            </a:pPr>
            <a:r>
              <a:rPr lang="es-CO" sz="2500" b="1" spc="-90" dirty="0">
                <a:solidFill>
                  <a:srgbClr val="FFFFFF"/>
                </a:solidFill>
                <a:latin typeface="Arial"/>
                <a:cs typeface="Arial"/>
              </a:rPr>
              <a:t>Obra abandonada </a:t>
            </a:r>
            <a:r>
              <a:rPr lang="es-CO" sz="2500" b="1" spc="-90" dirty="0" smtClean="0">
                <a:solidFill>
                  <a:srgbClr val="FFFFFF"/>
                </a:solidFill>
                <a:latin typeface="Arial"/>
                <a:cs typeface="Arial"/>
              </a:rPr>
              <a:t>(2 meses)</a:t>
            </a:r>
            <a:endParaRPr lang="es-CO" sz="2500" b="1" spc="-9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469900" indent="-457200">
              <a:lnSpc>
                <a:spcPts val="3795"/>
              </a:lnSpc>
              <a:spcBef>
                <a:spcPts val="95"/>
              </a:spcBef>
              <a:buFontTx/>
              <a:buChar char="-"/>
            </a:pPr>
            <a:r>
              <a:rPr lang="es-CO" sz="2500" b="1" spc="-90" dirty="0" smtClean="0">
                <a:solidFill>
                  <a:srgbClr val="FFFFFF"/>
                </a:solidFill>
                <a:latin typeface="Arial"/>
                <a:cs typeface="Arial"/>
              </a:rPr>
              <a:t>Contratista </a:t>
            </a:r>
            <a:r>
              <a:rPr lang="es-CO" sz="2500" b="1" spc="-90" dirty="0">
                <a:solidFill>
                  <a:srgbClr val="FFFFFF"/>
                </a:solidFill>
                <a:latin typeface="Arial"/>
                <a:cs typeface="Arial"/>
              </a:rPr>
              <a:t>no ha entregado propuesta </a:t>
            </a:r>
            <a:endParaRPr lang="es-CO" sz="2500" b="1" spc="-9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ts val="3795"/>
              </a:lnSpc>
              <a:spcBef>
                <a:spcPts val="95"/>
              </a:spcBef>
            </a:pPr>
            <a:r>
              <a:rPr lang="es-CO" sz="2500" b="1" spc="-90" dirty="0" smtClean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lang="es-CO" sz="2500" b="1" spc="-90" dirty="0">
                <a:solidFill>
                  <a:srgbClr val="FFFFFF"/>
                </a:solidFill>
                <a:latin typeface="Arial"/>
                <a:cs typeface="Arial"/>
              </a:rPr>
              <a:t>modificación </a:t>
            </a:r>
            <a:r>
              <a:rPr lang="es-CO" sz="2500" b="1" spc="-90" dirty="0" smtClean="0">
                <a:solidFill>
                  <a:srgbClr val="FFFFFF"/>
                </a:solidFill>
                <a:latin typeface="Arial"/>
                <a:cs typeface="Arial"/>
              </a:rPr>
              <a:t>diseños</a:t>
            </a:r>
          </a:p>
          <a:p>
            <a:pPr marL="469900" indent="-457200">
              <a:lnSpc>
                <a:spcPts val="3795"/>
              </a:lnSpc>
              <a:spcBef>
                <a:spcPts val="95"/>
              </a:spcBef>
              <a:buFontTx/>
              <a:buChar char="-"/>
            </a:pPr>
            <a:r>
              <a:rPr lang="es-ES" sz="2500" b="1" spc="80" dirty="0" smtClean="0">
                <a:solidFill>
                  <a:srgbClr val="FFFFFF"/>
                </a:solidFill>
                <a:latin typeface="Arial"/>
                <a:cs typeface="Arial"/>
              </a:rPr>
              <a:t>Ejecución </a:t>
            </a:r>
            <a:r>
              <a:rPr lang="es-ES" sz="2500" b="1" spc="80" dirty="0">
                <a:solidFill>
                  <a:srgbClr val="FFFFFF"/>
                </a:solidFill>
                <a:latin typeface="Arial"/>
                <a:cs typeface="Arial"/>
              </a:rPr>
              <a:t>parcial meta </a:t>
            </a:r>
            <a:r>
              <a:rPr lang="es-ES" sz="2500" b="1" spc="80" dirty="0" smtClean="0">
                <a:solidFill>
                  <a:srgbClr val="FFFFFF"/>
                </a:solidFill>
                <a:latin typeface="Arial"/>
                <a:cs typeface="Arial"/>
              </a:rPr>
              <a:t>física</a:t>
            </a:r>
            <a:endParaRPr sz="2500" dirty="0">
              <a:latin typeface="Arial"/>
              <a:cs typeface="Arial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2AD25039-78C0-48E5-6D19-5A02672B2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73" y="9364728"/>
            <a:ext cx="1528937" cy="152893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7884795"/>
            <a:chOff x="0" y="0"/>
            <a:chExt cx="20104100" cy="7884795"/>
          </a:xfrm>
        </p:grpSpPr>
        <p:sp>
          <p:nvSpPr>
            <p:cNvPr id="3" name="object 3"/>
            <p:cNvSpPr/>
            <p:nvPr/>
          </p:nvSpPr>
          <p:spPr>
            <a:xfrm>
              <a:off x="0" y="4523422"/>
              <a:ext cx="20104100" cy="3361690"/>
            </a:xfrm>
            <a:custGeom>
              <a:avLst/>
              <a:gdLst/>
              <a:ahLst/>
              <a:cxnLst/>
              <a:rect l="l" t="t" r="r" b="b"/>
              <a:pathLst>
                <a:path w="20104100" h="3361690">
                  <a:moveTo>
                    <a:pt x="20104099" y="0"/>
                  </a:moveTo>
                  <a:lnTo>
                    <a:pt x="0" y="0"/>
                  </a:lnTo>
                  <a:lnTo>
                    <a:pt x="0" y="3361154"/>
                  </a:lnTo>
                  <a:lnTo>
                    <a:pt x="20104099" y="3361154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20104100" cy="4523740"/>
            </a:xfrm>
            <a:custGeom>
              <a:avLst/>
              <a:gdLst/>
              <a:ahLst/>
              <a:cxnLst/>
              <a:rect l="l" t="t" r="r" b="b"/>
              <a:pathLst>
                <a:path w="20104100" h="4523740">
                  <a:moveTo>
                    <a:pt x="20104099" y="0"/>
                  </a:moveTo>
                  <a:lnTo>
                    <a:pt x="0" y="0"/>
                  </a:lnTo>
                  <a:lnTo>
                    <a:pt x="0" y="4523422"/>
                  </a:lnTo>
                  <a:lnTo>
                    <a:pt x="20104099" y="4523422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1D8A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4053185" y="9915707"/>
            <a:ext cx="2628265" cy="827405"/>
          </a:xfrm>
          <a:custGeom>
            <a:avLst/>
            <a:gdLst/>
            <a:ahLst/>
            <a:cxnLst/>
            <a:rect l="l" t="t" r="r" b="b"/>
            <a:pathLst>
              <a:path w="2628265" h="827404">
                <a:moveTo>
                  <a:pt x="2628192" y="0"/>
                </a:moveTo>
                <a:lnTo>
                  <a:pt x="0" y="0"/>
                </a:lnTo>
                <a:lnTo>
                  <a:pt x="0" y="302482"/>
                </a:lnTo>
                <a:lnTo>
                  <a:pt x="2144" y="350242"/>
                </a:lnTo>
                <a:lnTo>
                  <a:pt x="8453" y="396801"/>
                </a:lnTo>
                <a:lnTo>
                  <a:pt x="18742" y="441973"/>
                </a:lnTo>
                <a:lnTo>
                  <a:pt x="32826" y="485573"/>
                </a:lnTo>
                <a:lnTo>
                  <a:pt x="50519" y="527416"/>
                </a:lnTo>
                <a:lnTo>
                  <a:pt x="71636" y="567317"/>
                </a:lnTo>
                <a:lnTo>
                  <a:pt x="95992" y="605090"/>
                </a:lnTo>
                <a:lnTo>
                  <a:pt x="123402" y="640551"/>
                </a:lnTo>
                <a:lnTo>
                  <a:pt x="153681" y="673513"/>
                </a:lnTo>
                <a:lnTo>
                  <a:pt x="186642" y="703792"/>
                </a:lnTo>
                <a:lnTo>
                  <a:pt x="222102" y="731203"/>
                </a:lnTo>
                <a:lnTo>
                  <a:pt x="259874" y="755560"/>
                </a:lnTo>
                <a:lnTo>
                  <a:pt x="299775" y="776678"/>
                </a:lnTo>
                <a:lnTo>
                  <a:pt x="341617" y="794372"/>
                </a:lnTo>
                <a:lnTo>
                  <a:pt x="385217" y="808456"/>
                </a:lnTo>
                <a:lnTo>
                  <a:pt x="430388" y="818746"/>
                </a:lnTo>
                <a:lnTo>
                  <a:pt x="476946" y="825055"/>
                </a:lnTo>
                <a:lnTo>
                  <a:pt x="524706" y="827199"/>
                </a:lnTo>
                <a:lnTo>
                  <a:pt x="2103475" y="827199"/>
                </a:lnTo>
                <a:lnTo>
                  <a:pt x="2151235" y="825055"/>
                </a:lnTo>
                <a:lnTo>
                  <a:pt x="2197793" y="818746"/>
                </a:lnTo>
                <a:lnTo>
                  <a:pt x="2242965" y="808456"/>
                </a:lnTo>
                <a:lnTo>
                  <a:pt x="2286565" y="794372"/>
                </a:lnTo>
                <a:lnTo>
                  <a:pt x="2328408" y="776678"/>
                </a:lnTo>
                <a:lnTo>
                  <a:pt x="2368309" y="755560"/>
                </a:lnTo>
                <a:lnTo>
                  <a:pt x="2406082" y="731203"/>
                </a:lnTo>
                <a:lnTo>
                  <a:pt x="2441543" y="703792"/>
                </a:lnTo>
                <a:lnTo>
                  <a:pt x="2474505" y="673513"/>
                </a:lnTo>
                <a:lnTo>
                  <a:pt x="2504785" y="640551"/>
                </a:lnTo>
                <a:lnTo>
                  <a:pt x="2532195" y="605090"/>
                </a:lnTo>
                <a:lnTo>
                  <a:pt x="2556552" y="567317"/>
                </a:lnTo>
                <a:lnTo>
                  <a:pt x="2577670" y="527416"/>
                </a:lnTo>
                <a:lnTo>
                  <a:pt x="2595364" y="485573"/>
                </a:lnTo>
                <a:lnTo>
                  <a:pt x="2609448" y="441973"/>
                </a:lnTo>
                <a:lnTo>
                  <a:pt x="2619738" y="396801"/>
                </a:lnTo>
                <a:lnTo>
                  <a:pt x="2626047" y="350242"/>
                </a:lnTo>
                <a:lnTo>
                  <a:pt x="2628192" y="302482"/>
                </a:lnTo>
                <a:lnTo>
                  <a:pt x="2628192" y="0"/>
                </a:lnTo>
                <a:close/>
              </a:path>
            </a:pathLst>
          </a:custGeom>
          <a:solidFill>
            <a:srgbClr val="094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72559" y="7884576"/>
            <a:ext cx="5759450" cy="859155"/>
          </a:xfrm>
          <a:custGeom>
            <a:avLst/>
            <a:gdLst/>
            <a:ahLst/>
            <a:cxnLst/>
            <a:rect l="l" t="t" r="r" b="b"/>
            <a:pathLst>
              <a:path w="5759450" h="859154">
                <a:moveTo>
                  <a:pt x="5758986" y="0"/>
                </a:moveTo>
                <a:lnTo>
                  <a:pt x="0" y="0"/>
                </a:lnTo>
                <a:lnTo>
                  <a:pt x="0" y="333895"/>
                </a:lnTo>
                <a:lnTo>
                  <a:pt x="2144" y="381655"/>
                </a:lnTo>
                <a:lnTo>
                  <a:pt x="8453" y="428213"/>
                </a:lnTo>
                <a:lnTo>
                  <a:pt x="18742" y="473385"/>
                </a:lnTo>
                <a:lnTo>
                  <a:pt x="32826" y="516985"/>
                </a:lnTo>
                <a:lnTo>
                  <a:pt x="50519" y="558829"/>
                </a:lnTo>
                <a:lnTo>
                  <a:pt x="71636" y="598729"/>
                </a:lnTo>
                <a:lnTo>
                  <a:pt x="95992" y="636503"/>
                </a:lnTo>
                <a:lnTo>
                  <a:pt x="123402" y="671963"/>
                </a:lnTo>
                <a:lnTo>
                  <a:pt x="153681" y="704926"/>
                </a:lnTo>
                <a:lnTo>
                  <a:pt x="186642" y="735205"/>
                </a:lnTo>
                <a:lnTo>
                  <a:pt x="222102" y="762616"/>
                </a:lnTo>
                <a:lnTo>
                  <a:pt x="259874" y="786973"/>
                </a:lnTo>
                <a:lnTo>
                  <a:pt x="299775" y="808091"/>
                </a:lnTo>
                <a:lnTo>
                  <a:pt x="341617" y="825784"/>
                </a:lnTo>
                <a:lnTo>
                  <a:pt x="385217" y="839869"/>
                </a:lnTo>
                <a:lnTo>
                  <a:pt x="430388" y="850158"/>
                </a:lnTo>
                <a:lnTo>
                  <a:pt x="476946" y="856468"/>
                </a:lnTo>
                <a:lnTo>
                  <a:pt x="524706" y="858612"/>
                </a:lnTo>
                <a:lnTo>
                  <a:pt x="5234269" y="858612"/>
                </a:lnTo>
                <a:lnTo>
                  <a:pt x="5282029" y="856468"/>
                </a:lnTo>
                <a:lnTo>
                  <a:pt x="5328588" y="850158"/>
                </a:lnTo>
                <a:lnTo>
                  <a:pt x="5373760" y="839869"/>
                </a:lnTo>
                <a:lnTo>
                  <a:pt x="5417360" y="825784"/>
                </a:lnTo>
                <a:lnTo>
                  <a:pt x="5459203" y="808091"/>
                </a:lnTo>
                <a:lnTo>
                  <a:pt x="5499104" y="786973"/>
                </a:lnTo>
                <a:lnTo>
                  <a:pt x="5536877" y="762616"/>
                </a:lnTo>
                <a:lnTo>
                  <a:pt x="5572338" y="735205"/>
                </a:lnTo>
                <a:lnTo>
                  <a:pt x="5605300" y="704926"/>
                </a:lnTo>
                <a:lnTo>
                  <a:pt x="5635579" y="671963"/>
                </a:lnTo>
                <a:lnTo>
                  <a:pt x="5662990" y="636503"/>
                </a:lnTo>
                <a:lnTo>
                  <a:pt x="5687347" y="598729"/>
                </a:lnTo>
                <a:lnTo>
                  <a:pt x="5708465" y="558829"/>
                </a:lnTo>
                <a:lnTo>
                  <a:pt x="5726159" y="516985"/>
                </a:lnTo>
                <a:lnTo>
                  <a:pt x="5740243" y="473385"/>
                </a:lnTo>
                <a:lnTo>
                  <a:pt x="5750533" y="428213"/>
                </a:lnTo>
                <a:lnTo>
                  <a:pt x="5756842" y="381655"/>
                </a:lnTo>
                <a:lnTo>
                  <a:pt x="5758986" y="333895"/>
                </a:lnTo>
                <a:lnTo>
                  <a:pt x="5758986" y="0"/>
                </a:lnTo>
                <a:close/>
              </a:path>
            </a:pathLst>
          </a:custGeom>
          <a:solidFill>
            <a:srgbClr val="1D8A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0082" y="8286806"/>
            <a:ext cx="6244590" cy="488315"/>
          </a:xfrm>
          <a:custGeom>
            <a:avLst/>
            <a:gdLst/>
            <a:ahLst/>
            <a:cxnLst/>
            <a:rect l="l" t="t" r="r" b="b"/>
            <a:pathLst>
              <a:path w="6244590" h="488315">
                <a:moveTo>
                  <a:pt x="6244406" y="0"/>
                </a:moveTo>
                <a:lnTo>
                  <a:pt x="0" y="0"/>
                </a:lnTo>
                <a:lnTo>
                  <a:pt x="0" y="487796"/>
                </a:lnTo>
              </a:path>
            </a:pathLst>
          </a:custGeom>
          <a:ln w="20941">
            <a:solidFill>
              <a:srgbClr val="0944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039610" y="8286806"/>
            <a:ext cx="6244590" cy="488315"/>
          </a:xfrm>
          <a:custGeom>
            <a:avLst/>
            <a:gdLst/>
            <a:ahLst/>
            <a:cxnLst/>
            <a:rect l="l" t="t" r="r" b="b"/>
            <a:pathLst>
              <a:path w="6244590" h="488315">
                <a:moveTo>
                  <a:pt x="0" y="0"/>
                </a:moveTo>
                <a:lnTo>
                  <a:pt x="6244406" y="0"/>
                </a:lnTo>
                <a:lnTo>
                  <a:pt x="6244406" y="487796"/>
                </a:lnTo>
              </a:path>
            </a:pathLst>
          </a:custGeom>
          <a:ln w="20941">
            <a:solidFill>
              <a:srgbClr val="0944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4052033" y="9737923"/>
            <a:ext cx="11423736" cy="240830"/>
            <a:chOff x="2476364" y="9737923"/>
            <a:chExt cx="11423736" cy="240830"/>
          </a:xfrm>
        </p:grpSpPr>
        <p:sp>
          <p:nvSpPr>
            <p:cNvPr id="10" name="object 10"/>
            <p:cNvSpPr/>
            <p:nvPr/>
          </p:nvSpPr>
          <p:spPr>
            <a:xfrm>
              <a:off x="2600769" y="9853102"/>
              <a:ext cx="11299331" cy="45719"/>
            </a:xfrm>
            <a:custGeom>
              <a:avLst/>
              <a:gdLst/>
              <a:ahLst/>
              <a:cxnLst/>
              <a:rect l="l" t="t" r="r" b="b"/>
              <a:pathLst>
                <a:path w="14902815">
                  <a:moveTo>
                    <a:pt x="0" y="0"/>
                  </a:moveTo>
                  <a:lnTo>
                    <a:pt x="14902561" y="0"/>
                  </a:lnTo>
                </a:path>
              </a:pathLst>
            </a:custGeom>
            <a:ln w="31412">
              <a:solidFill>
                <a:srgbClr val="0944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76364" y="9737923"/>
              <a:ext cx="240830" cy="24083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659270" y="9737923"/>
              <a:ext cx="240830" cy="24083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31634" y="9737923"/>
              <a:ext cx="240830" cy="24083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03999" y="9737923"/>
              <a:ext cx="240830" cy="240830"/>
            </a:xfrm>
            <a:prstGeom prst="rect">
              <a:avLst/>
            </a:prstGeom>
          </p:spPr>
        </p:pic>
      </p:grpSp>
      <p:sp>
        <p:nvSpPr>
          <p:cNvPr id="17" name="object 17"/>
          <p:cNvSpPr/>
          <p:nvPr/>
        </p:nvSpPr>
        <p:spPr>
          <a:xfrm>
            <a:off x="1494730" y="498262"/>
            <a:ext cx="1510665" cy="1212850"/>
          </a:xfrm>
          <a:custGeom>
            <a:avLst/>
            <a:gdLst/>
            <a:ahLst/>
            <a:cxnLst/>
            <a:rect l="l" t="t" r="r" b="b"/>
            <a:pathLst>
              <a:path w="1510664" h="1212850">
                <a:moveTo>
                  <a:pt x="849579" y="914107"/>
                </a:moveTo>
                <a:lnTo>
                  <a:pt x="849160" y="902436"/>
                </a:lnTo>
                <a:lnTo>
                  <a:pt x="848410" y="881380"/>
                </a:lnTo>
                <a:lnTo>
                  <a:pt x="847140" y="848652"/>
                </a:lnTo>
                <a:lnTo>
                  <a:pt x="844499" y="783183"/>
                </a:lnTo>
                <a:lnTo>
                  <a:pt x="841971" y="714044"/>
                </a:lnTo>
                <a:lnTo>
                  <a:pt x="839736" y="660717"/>
                </a:lnTo>
                <a:lnTo>
                  <a:pt x="830872" y="622109"/>
                </a:lnTo>
                <a:lnTo>
                  <a:pt x="807161" y="615353"/>
                </a:lnTo>
                <a:lnTo>
                  <a:pt x="804849" y="615353"/>
                </a:lnTo>
                <a:lnTo>
                  <a:pt x="804849" y="902436"/>
                </a:lnTo>
                <a:lnTo>
                  <a:pt x="705815" y="902436"/>
                </a:lnTo>
                <a:lnTo>
                  <a:pt x="715035" y="660717"/>
                </a:lnTo>
                <a:lnTo>
                  <a:pt x="795528" y="660717"/>
                </a:lnTo>
                <a:lnTo>
                  <a:pt x="804849" y="902436"/>
                </a:lnTo>
                <a:lnTo>
                  <a:pt x="804849" y="615353"/>
                </a:lnTo>
                <a:lnTo>
                  <a:pt x="757008" y="615264"/>
                </a:lnTo>
                <a:lnTo>
                  <a:pt x="706856" y="615315"/>
                </a:lnTo>
                <a:lnTo>
                  <a:pt x="690283" y="616839"/>
                </a:lnTo>
                <a:lnTo>
                  <a:pt x="669150" y="702119"/>
                </a:lnTo>
                <a:lnTo>
                  <a:pt x="667029" y="755370"/>
                </a:lnTo>
                <a:lnTo>
                  <a:pt x="664972" y="808621"/>
                </a:lnTo>
                <a:lnTo>
                  <a:pt x="662978" y="861872"/>
                </a:lnTo>
                <a:lnTo>
                  <a:pt x="661035" y="915136"/>
                </a:lnTo>
                <a:lnTo>
                  <a:pt x="662406" y="930198"/>
                </a:lnTo>
                <a:lnTo>
                  <a:pt x="668045" y="940320"/>
                </a:lnTo>
                <a:lnTo>
                  <a:pt x="678395" y="946023"/>
                </a:lnTo>
                <a:lnTo>
                  <a:pt x="693877" y="947826"/>
                </a:lnTo>
                <a:lnTo>
                  <a:pt x="755091" y="947889"/>
                </a:lnTo>
                <a:lnTo>
                  <a:pt x="816394" y="947826"/>
                </a:lnTo>
                <a:lnTo>
                  <a:pt x="832180" y="946023"/>
                </a:lnTo>
                <a:lnTo>
                  <a:pt x="842632" y="940244"/>
                </a:lnTo>
                <a:lnTo>
                  <a:pt x="848245" y="929817"/>
                </a:lnTo>
                <a:lnTo>
                  <a:pt x="849579" y="914107"/>
                </a:lnTo>
                <a:close/>
              </a:path>
              <a:path w="1510664" h="1212850">
                <a:moveTo>
                  <a:pt x="1510626" y="271780"/>
                </a:moveTo>
                <a:lnTo>
                  <a:pt x="1503641" y="262890"/>
                </a:lnTo>
                <a:lnTo>
                  <a:pt x="1495259" y="257810"/>
                </a:lnTo>
                <a:lnTo>
                  <a:pt x="1485519" y="255270"/>
                </a:lnTo>
                <a:lnTo>
                  <a:pt x="1474482" y="254000"/>
                </a:lnTo>
                <a:lnTo>
                  <a:pt x="1465630" y="254000"/>
                </a:lnTo>
                <a:lnTo>
                  <a:pt x="1465630" y="299720"/>
                </a:lnTo>
                <a:lnTo>
                  <a:pt x="1465630" y="392430"/>
                </a:lnTo>
                <a:lnTo>
                  <a:pt x="1225334" y="392430"/>
                </a:lnTo>
                <a:lnTo>
                  <a:pt x="1219746" y="393700"/>
                </a:lnTo>
                <a:lnTo>
                  <a:pt x="1212227" y="397510"/>
                </a:lnTo>
                <a:lnTo>
                  <a:pt x="1207033" y="402590"/>
                </a:lnTo>
                <a:lnTo>
                  <a:pt x="1204226" y="408940"/>
                </a:lnTo>
                <a:lnTo>
                  <a:pt x="1203909" y="417830"/>
                </a:lnTo>
                <a:lnTo>
                  <a:pt x="1205801" y="425450"/>
                </a:lnTo>
                <a:lnTo>
                  <a:pt x="1209687" y="430530"/>
                </a:lnTo>
                <a:lnTo>
                  <a:pt x="1215453" y="434340"/>
                </a:lnTo>
                <a:lnTo>
                  <a:pt x="1223010" y="436880"/>
                </a:lnTo>
                <a:lnTo>
                  <a:pt x="1418399" y="436880"/>
                </a:lnTo>
                <a:lnTo>
                  <a:pt x="1418399" y="467360"/>
                </a:lnTo>
                <a:lnTo>
                  <a:pt x="1392834" y="467360"/>
                </a:lnTo>
                <a:lnTo>
                  <a:pt x="1392834" y="513080"/>
                </a:lnTo>
                <a:lnTo>
                  <a:pt x="1392834" y="541020"/>
                </a:lnTo>
                <a:lnTo>
                  <a:pt x="1351559" y="541020"/>
                </a:lnTo>
                <a:lnTo>
                  <a:pt x="1351559" y="586740"/>
                </a:lnTo>
                <a:lnTo>
                  <a:pt x="1351559" y="975360"/>
                </a:lnTo>
                <a:lnTo>
                  <a:pt x="1294244" y="975360"/>
                </a:lnTo>
                <a:lnTo>
                  <a:pt x="1294244" y="1168400"/>
                </a:lnTo>
                <a:lnTo>
                  <a:pt x="859726" y="1168400"/>
                </a:lnTo>
                <a:lnTo>
                  <a:pt x="859358" y="1163320"/>
                </a:lnTo>
                <a:lnTo>
                  <a:pt x="858875" y="1158240"/>
                </a:lnTo>
                <a:lnTo>
                  <a:pt x="854354" y="1042670"/>
                </a:lnTo>
                <a:lnTo>
                  <a:pt x="853528" y="1022350"/>
                </a:lnTo>
                <a:lnTo>
                  <a:pt x="852868" y="1005840"/>
                </a:lnTo>
                <a:lnTo>
                  <a:pt x="850684" y="993140"/>
                </a:lnTo>
                <a:lnTo>
                  <a:pt x="845223" y="985520"/>
                </a:lnTo>
                <a:lnTo>
                  <a:pt x="836409" y="979170"/>
                </a:lnTo>
                <a:lnTo>
                  <a:pt x="824179" y="977900"/>
                </a:lnTo>
                <a:lnTo>
                  <a:pt x="814959" y="977900"/>
                </a:lnTo>
                <a:lnTo>
                  <a:pt x="814959" y="1168400"/>
                </a:lnTo>
                <a:lnTo>
                  <a:pt x="695655" y="1168400"/>
                </a:lnTo>
                <a:lnTo>
                  <a:pt x="701192" y="1022350"/>
                </a:lnTo>
                <a:lnTo>
                  <a:pt x="809409" y="1022350"/>
                </a:lnTo>
                <a:lnTo>
                  <a:pt x="814959" y="1168400"/>
                </a:lnTo>
                <a:lnTo>
                  <a:pt x="814959" y="977900"/>
                </a:lnTo>
                <a:lnTo>
                  <a:pt x="687044" y="977900"/>
                </a:lnTo>
                <a:lnTo>
                  <a:pt x="674331" y="979170"/>
                </a:lnTo>
                <a:lnTo>
                  <a:pt x="655967" y="1049020"/>
                </a:lnTo>
                <a:lnTo>
                  <a:pt x="651154" y="1168400"/>
                </a:lnTo>
                <a:lnTo>
                  <a:pt x="215976" y="1168400"/>
                </a:lnTo>
                <a:lnTo>
                  <a:pt x="217284" y="1163320"/>
                </a:lnTo>
                <a:lnTo>
                  <a:pt x="218351" y="1158240"/>
                </a:lnTo>
                <a:lnTo>
                  <a:pt x="267677" y="974090"/>
                </a:lnTo>
                <a:lnTo>
                  <a:pt x="310870" y="812800"/>
                </a:lnTo>
                <a:lnTo>
                  <a:pt x="335356" y="721360"/>
                </a:lnTo>
                <a:lnTo>
                  <a:pt x="360984" y="626110"/>
                </a:lnTo>
                <a:lnTo>
                  <a:pt x="386549" y="529590"/>
                </a:lnTo>
                <a:lnTo>
                  <a:pt x="389547" y="521970"/>
                </a:lnTo>
                <a:lnTo>
                  <a:pt x="393788" y="515620"/>
                </a:lnTo>
                <a:lnTo>
                  <a:pt x="400037" y="513080"/>
                </a:lnTo>
                <a:lnTo>
                  <a:pt x="675055" y="513080"/>
                </a:lnTo>
                <a:lnTo>
                  <a:pt x="675043" y="556260"/>
                </a:lnTo>
                <a:lnTo>
                  <a:pt x="676694" y="570230"/>
                </a:lnTo>
                <a:lnTo>
                  <a:pt x="681926" y="579120"/>
                </a:lnTo>
                <a:lnTo>
                  <a:pt x="690994" y="584200"/>
                </a:lnTo>
                <a:lnTo>
                  <a:pt x="704126" y="586740"/>
                </a:lnTo>
                <a:lnTo>
                  <a:pt x="805878" y="586740"/>
                </a:lnTo>
                <a:lnTo>
                  <a:pt x="819480" y="584200"/>
                </a:lnTo>
                <a:lnTo>
                  <a:pt x="828751" y="579120"/>
                </a:lnTo>
                <a:lnTo>
                  <a:pt x="833996" y="568960"/>
                </a:lnTo>
                <a:lnTo>
                  <a:pt x="835533" y="554990"/>
                </a:lnTo>
                <a:lnTo>
                  <a:pt x="835304" y="541020"/>
                </a:lnTo>
                <a:lnTo>
                  <a:pt x="834948" y="516890"/>
                </a:lnTo>
                <a:lnTo>
                  <a:pt x="835621" y="515620"/>
                </a:lnTo>
                <a:lnTo>
                  <a:pt x="836015" y="514350"/>
                </a:lnTo>
                <a:lnTo>
                  <a:pt x="836396" y="513080"/>
                </a:lnTo>
                <a:lnTo>
                  <a:pt x="1115047" y="513080"/>
                </a:lnTo>
                <a:lnTo>
                  <a:pt x="1120038" y="515620"/>
                </a:lnTo>
                <a:lnTo>
                  <a:pt x="1148918" y="623570"/>
                </a:lnTo>
                <a:lnTo>
                  <a:pt x="1292745" y="1159510"/>
                </a:lnTo>
                <a:lnTo>
                  <a:pt x="1293304" y="1163320"/>
                </a:lnTo>
                <a:lnTo>
                  <a:pt x="1294244" y="1168400"/>
                </a:lnTo>
                <a:lnTo>
                  <a:pt x="1294244" y="975360"/>
                </a:lnTo>
                <a:lnTo>
                  <a:pt x="1294130" y="812800"/>
                </a:lnTo>
                <a:lnTo>
                  <a:pt x="1294130" y="586740"/>
                </a:lnTo>
                <a:lnTo>
                  <a:pt x="1351559" y="586740"/>
                </a:lnTo>
                <a:lnTo>
                  <a:pt x="1351559" y="541020"/>
                </a:lnTo>
                <a:lnTo>
                  <a:pt x="1252816" y="541020"/>
                </a:lnTo>
                <a:lnTo>
                  <a:pt x="1252816" y="514350"/>
                </a:lnTo>
                <a:lnTo>
                  <a:pt x="1252816" y="513080"/>
                </a:lnTo>
                <a:lnTo>
                  <a:pt x="1392834" y="513080"/>
                </a:lnTo>
                <a:lnTo>
                  <a:pt x="1392834" y="467360"/>
                </a:lnTo>
                <a:lnTo>
                  <a:pt x="1247787" y="467360"/>
                </a:lnTo>
                <a:lnTo>
                  <a:pt x="1247787" y="588010"/>
                </a:lnTo>
                <a:lnTo>
                  <a:pt x="1247787" y="812800"/>
                </a:lnTo>
                <a:lnTo>
                  <a:pt x="1245552" y="812800"/>
                </a:lnTo>
                <a:lnTo>
                  <a:pt x="1165085" y="514350"/>
                </a:lnTo>
                <a:lnTo>
                  <a:pt x="1207655" y="514350"/>
                </a:lnTo>
                <a:lnTo>
                  <a:pt x="1207655" y="543560"/>
                </a:lnTo>
                <a:lnTo>
                  <a:pt x="1209611" y="562610"/>
                </a:lnTo>
                <a:lnTo>
                  <a:pt x="1216126" y="575310"/>
                </a:lnTo>
                <a:lnTo>
                  <a:pt x="1228432" y="582930"/>
                </a:lnTo>
                <a:lnTo>
                  <a:pt x="1247787" y="588010"/>
                </a:lnTo>
                <a:lnTo>
                  <a:pt x="1247787" y="467360"/>
                </a:lnTo>
                <a:lnTo>
                  <a:pt x="791019" y="467360"/>
                </a:lnTo>
                <a:lnTo>
                  <a:pt x="791019" y="541020"/>
                </a:lnTo>
                <a:lnTo>
                  <a:pt x="721042" y="541020"/>
                </a:lnTo>
                <a:lnTo>
                  <a:pt x="721042" y="514350"/>
                </a:lnTo>
                <a:lnTo>
                  <a:pt x="789698" y="514350"/>
                </a:lnTo>
                <a:lnTo>
                  <a:pt x="791019" y="541020"/>
                </a:lnTo>
                <a:lnTo>
                  <a:pt x="791019" y="467360"/>
                </a:lnTo>
                <a:lnTo>
                  <a:pt x="345528" y="467360"/>
                </a:lnTo>
                <a:lnTo>
                  <a:pt x="345528" y="513080"/>
                </a:lnTo>
                <a:lnTo>
                  <a:pt x="265188" y="812800"/>
                </a:lnTo>
                <a:lnTo>
                  <a:pt x="261721" y="812800"/>
                </a:lnTo>
                <a:lnTo>
                  <a:pt x="261721" y="806450"/>
                </a:lnTo>
                <a:lnTo>
                  <a:pt x="262001" y="798830"/>
                </a:lnTo>
                <a:lnTo>
                  <a:pt x="261670" y="792480"/>
                </a:lnTo>
                <a:lnTo>
                  <a:pt x="259600" y="781050"/>
                </a:lnTo>
                <a:lnTo>
                  <a:pt x="254787" y="773430"/>
                </a:lnTo>
                <a:lnTo>
                  <a:pt x="247662" y="768350"/>
                </a:lnTo>
                <a:lnTo>
                  <a:pt x="238633" y="767080"/>
                </a:lnTo>
                <a:lnTo>
                  <a:pt x="229997" y="769620"/>
                </a:lnTo>
                <a:lnTo>
                  <a:pt x="223380" y="774700"/>
                </a:lnTo>
                <a:lnTo>
                  <a:pt x="219138" y="782320"/>
                </a:lnTo>
                <a:lnTo>
                  <a:pt x="217614" y="792480"/>
                </a:lnTo>
                <a:lnTo>
                  <a:pt x="217500" y="974090"/>
                </a:lnTo>
                <a:lnTo>
                  <a:pt x="158851" y="974090"/>
                </a:lnTo>
                <a:lnTo>
                  <a:pt x="158851" y="586740"/>
                </a:lnTo>
                <a:lnTo>
                  <a:pt x="217500" y="586740"/>
                </a:lnTo>
                <a:lnTo>
                  <a:pt x="217512" y="674370"/>
                </a:lnTo>
                <a:lnTo>
                  <a:pt x="217335" y="680720"/>
                </a:lnTo>
                <a:lnTo>
                  <a:pt x="217716" y="685800"/>
                </a:lnTo>
                <a:lnTo>
                  <a:pt x="219405" y="694690"/>
                </a:lnTo>
                <a:lnTo>
                  <a:pt x="223304" y="701040"/>
                </a:lnTo>
                <a:lnTo>
                  <a:pt x="229438" y="706120"/>
                </a:lnTo>
                <a:lnTo>
                  <a:pt x="237845" y="707390"/>
                </a:lnTo>
                <a:lnTo>
                  <a:pt x="246405" y="706120"/>
                </a:lnTo>
                <a:lnTo>
                  <a:pt x="253441" y="703580"/>
                </a:lnTo>
                <a:lnTo>
                  <a:pt x="258495" y="697230"/>
                </a:lnTo>
                <a:lnTo>
                  <a:pt x="261162" y="688340"/>
                </a:lnTo>
                <a:lnTo>
                  <a:pt x="262140" y="680720"/>
                </a:lnTo>
                <a:lnTo>
                  <a:pt x="261797" y="674370"/>
                </a:lnTo>
                <a:lnTo>
                  <a:pt x="261759" y="588010"/>
                </a:lnTo>
                <a:lnTo>
                  <a:pt x="265874" y="586740"/>
                </a:lnTo>
                <a:lnTo>
                  <a:pt x="290588" y="579120"/>
                </a:lnTo>
                <a:lnTo>
                  <a:pt x="301472" y="561340"/>
                </a:lnTo>
                <a:lnTo>
                  <a:pt x="302793" y="541020"/>
                </a:lnTo>
                <a:lnTo>
                  <a:pt x="303034" y="537210"/>
                </a:lnTo>
                <a:lnTo>
                  <a:pt x="303936" y="513080"/>
                </a:lnTo>
                <a:lnTo>
                  <a:pt x="345528" y="513080"/>
                </a:lnTo>
                <a:lnTo>
                  <a:pt x="345528" y="467360"/>
                </a:lnTo>
                <a:lnTo>
                  <a:pt x="257835" y="467360"/>
                </a:lnTo>
                <a:lnTo>
                  <a:pt x="257835" y="513080"/>
                </a:lnTo>
                <a:lnTo>
                  <a:pt x="257835" y="541020"/>
                </a:lnTo>
                <a:lnTo>
                  <a:pt x="117767" y="541020"/>
                </a:lnTo>
                <a:lnTo>
                  <a:pt x="117767" y="513080"/>
                </a:lnTo>
                <a:lnTo>
                  <a:pt x="257835" y="513080"/>
                </a:lnTo>
                <a:lnTo>
                  <a:pt x="257835" y="467360"/>
                </a:lnTo>
                <a:lnTo>
                  <a:pt x="92748" y="467360"/>
                </a:lnTo>
                <a:lnTo>
                  <a:pt x="92748" y="436880"/>
                </a:lnTo>
                <a:lnTo>
                  <a:pt x="1125347" y="436880"/>
                </a:lnTo>
                <a:lnTo>
                  <a:pt x="1132928" y="434340"/>
                </a:lnTo>
                <a:lnTo>
                  <a:pt x="1138593" y="430530"/>
                </a:lnTo>
                <a:lnTo>
                  <a:pt x="1142314" y="424180"/>
                </a:lnTo>
                <a:lnTo>
                  <a:pt x="1144066" y="416560"/>
                </a:lnTo>
                <a:lnTo>
                  <a:pt x="1143622" y="408940"/>
                </a:lnTo>
                <a:lnTo>
                  <a:pt x="1140879" y="402590"/>
                </a:lnTo>
                <a:lnTo>
                  <a:pt x="1135900" y="397510"/>
                </a:lnTo>
                <a:lnTo>
                  <a:pt x="1121829" y="392430"/>
                </a:lnTo>
                <a:lnTo>
                  <a:pt x="45415" y="392430"/>
                </a:lnTo>
                <a:lnTo>
                  <a:pt x="45415" y="299720"/>
                </a:lnTo>
                <a:lnTo>
                  <a:pt x="1465630" y="299720"/>
                </a:lnTo>
                <a:lnTo>
                  <a:pt x="1465630" y="254000"/>
                </a:lnTo>
                <a:lnTo>
                  <a:pt x="1316418" y="254000"/>
                </a:lnTo>
                <a:lnTo>
                  <a:pt x="1316418" y="252730"/>
                </a:lnTo>
                <a:lnTo>
                  <a:pt x="1316418" y="226060"/>
                </a:lnTo>
                <a:lnTo>
                  <a:pt x="1316418" y="224790"/>
                </a:lnTo>
                <a:lnTo>
                  <a:pt x="1466710" y="224790"/>
                </a:lnTo>
                <a:lnTo>
                  <a:pt x="1478965" y="223520"/>
                </a:lnTo>
                <a:lnTo>
                  <a:pt x="1488008" y="218440"/>
                </a:lnTo>
                <a:lnTo>
                  <a:pt x="1493558" y="212090"/>
                </a:lnTo>
                <a:lnTo>
                  <a:pt x="1495348" y="201930"/>
                </a:lnTo>
                <a:lnTo>
                  <a:pt x="1493266" y="193040"/>
                </a:lnTo>
                <a:lnTo>
                  <a:pt x="1487538" y="186690"/>
                </a:lnTo>
                <a:lnTo>
                  <a:pt x="1478394" y="181610"/>
                </a:lnTo>
                <a:lnTo>
                  <a:pt x="1466075" y="180340"/>
                </a:lnTo>
                <a:lnTo>
                  <a:pt x="1270838" y="180340"/>
                </a:lnTo>
                <a:lnTo>
                  <a:pt x="1270838" y="226060"/>
                </a:lnTo>
                <a:lnTo>
                  <a:pt x="1270838" y="252730"/>
                </a:lnTo>
                <a:lnTo>
                  <a:pt x="1101204" y="252730"/>
                </a:lnTo>
                <a:lnTo>
                  <a:pt x="1101204" y="226060"/>
                </a:lnTo>
                <a:lnTo>
                  <a:pt x="1270838" y="226060"/>
                </a:lnTo>
                <a:lnTo>
                  <a:pt x="1270838" y="180340"/>
                </a:lnTo>
                <a:lnTo>
                  <a:pt x="1146289" y="180340"/>
                </a:lnTo>
                <a:lnTo>
                  <a:pt x="1092987" y="181610"/>
                </a:lnTo>
                <a:lnTo>
                  <a:pt x="1083919" y="180340"/>
                </a:lnTo>
                <a:lnTo>
                  <a:pt x="1062088" y="129540"/>
                </a:lnTo>
                <a:lnTo>
                  <a:pt x="1053147" y="95250"/>
                </a:lnTo>
                <a:lnTo>
                  <a:pt x="1047267" y="73545"/>
                </a:lnTo>
                <a:lnTo>
                  <a:pt x="1047267" y="254000"/>
                </a:lnTo>
                <a:lnTo>
                  <a:pt x="885558" y="254000"/>
                </a:lnTo>
                <a:lnTo>
                  <a:pt x="885558" y="252730"/>
                </a:lnTo>
                <a:lnTo>
                  <a:pt x="885558" y="226060"/>
                </a:lnTo>
                <a:lnTo>
                  <a:pt x="890905" y="224790"/>
                </a:lnTo>
                <a:lnTo>
                  <a:pt x="1034351" y="224790"/>
                </a:lnTo>
                <a:lnTo>
                  <a:pt x="1042479" y="228600"/>
                </a:lnTo>
                <a:lnTo>
                  <a:pt x="1046010" y="237490"/>
                </a:lnTo>
                <a:lnTo>
                  <a:pt x="1047267" y="254000"/>
                </a:lnTo>
                <a:lnTo>
                  <a:pt x="1047267" y="73545"/>
                </a:lnTo>
                <a:lnTo>
                  <a:pt x="1039736" y="45720"/>
                </a:lnTo>
                <a:lnTo>
                  <a:pt x="1034910" y="27940"/>
                </a:lnTo>
                <a:lnTo>
                  <a:pt x="1029970" y="13970"/>
                </a:lnTo>
                <a:lnTo>
                  <a:pt x="1029538" y="13487"/>
                </a:lnTo>
                <a:lnTo>
                  <a:pt x="1029538" y="179070"/>
                </a:lnTo>
                <a:lnTo>
                  <a:pt x="840435" y="179070"/>
                </a:lnTo>
                <a:lnTo>
                  <a:pt x="840435" y="226060"/>
                </a:lnTo>
                <a:lnTo>
                  <a:pt x="840435" y="252730"/>
                </a:lnTo>
                <a:lnTo>
                  <a:pt x="670712" y="252730"/>
                </a:lnTo>
                <a:lnTo>
                  <a:pt x="670712" y="226060"/>
                </a:lnTo>
                <a:lnTo>
                  <a:pt x="840435" y="226060"/>
                </a:lnTo>
                <a:lnTo>
                  <a:pt x="840435" y="179070"/>
                </a:lnTo>
                <a:lnTo>
                  <a:pt x="821372" y="179070"/>
                </a:lnTo>
                <a:lnTo>
                  <a:pt x="816368" y="45720"/>
                </a:lnTo>
                <a:lnTo>
                  <a:pt x="993444" y="45720"/>
                </a:lnTo>
                <a:lnTo>
                  <a:pt x="1029538" y="179070"/>
                </a:lnTo>
                <a:lnTo>
                  <a:pt x="1029538" y="13487"/>
                </a:lnTo>
                <a:lnTo>
                  <a:pt x="1023289" y="6350"/>
                </a:lnTo>
                <a:lnTo>
                  <a:pt x="1013345" y="1270"/>
                </a:lnTo>
                <a:lnTo>
                  <a:pt x="998639" y="0"/>
                </a:lnTo>
                <a:lnTo>
                  <a:pt x="776909" y="0"/>
                </a:lnTo>
                <a:lnTo>
                  <a:pt x="776909" y="180340"/>
                </a:lnTo>
                <a:lnTo>
                  <a:pt x="733806" y="180340"/>
                </a:lnTo>
                <a:lnTo>
                  <a:pt x="733844" y="179070"/>
                </a:lnTo>
                <a:lnTo>
                  <a:pt x="738543" y="45720"/>
                </a:lnTo>
                <a:lnTo>
                  <a:pt x="772007" y="45720"/>
                </a:lnTo>
                <a:lnTo>
                  <a:pt x="776909" y="180340"/>
                </a:lnTo>
                <a:lnTo>
                  <a:pt x="776909" y="0"/>
                </a:lnTo>
                <a:lnTo>
                  <a:pt x="512025" y="0"/>
                </a:lnTo>
                <a:lnTo>
                  <a:pt x="497293" y="1270"/>
                </a:lnTo>
                <a:lnTo>
                  <a:pt x="473697" y="35560"/>
                </a:lnTo>
                <a:lnTo>
                  <a:pt x="467893" y="67310"/>
                </a:lnTo>
                <a:lnTo>
                  <a:pt x="470598" y="74930"/>
                </a:lnTo>
                <a:lnTo>
                  <a:pt x="475919" y="81280"/>
                </a:lnTo>
                <a:lnTo>
                  <a:pt x="483514" y="85090"/>
                </a:lnTo>
                <a:lnTo>
                  <a:pt x="491705" y="85090"/>
                </a:lnTo>
                <a:lnTo>
                  <a:pt x="512610" y="60960"/>
                </a:lnTo>
                <a:lnTo>
                  <a:pt x="514946" y="53340"/>
                </a:lnTo>
                <a:lnTo>
                  <a:pt x="516216" y="49530"/>
                </a:lnTo>
                <a:lnTo>
                  <a:pt x="517550" y="45720"/>
                </a:lnTo>
                <a:lnTo>
                  <a:pt x="694169" y="45720"/>
                </a:lnTo>
                <a:lnTo>
                  <a:pt x="689343" y="179070"/>
                </a:lnTo>
                <a:lnTo>
                  <a:pt x="624776" y="179070"/>
                </a:lnTo>
                <a:lnTo>
                  <a:pt x="624776" y="224790"/>
                </a:lnTo>
                <a:lnTo>
                  <a:pt x="624776" y="254000"/>
                </a:lnTo>
                <a:lnTo>
                  <a:pt x="461848" y="254000"/>
                </a:lnTo>
                <a:lnTo>
                  <a:pt x="462127" y="252730"/>
                </a:lnTo>
                <a:lnTo>
                  <a:pt x="463727" y="245110"/>
                </a:lnTo>
                <a:lnTo>
                  <a:pt x="464629" y="238760"/>
                </a:lnTo>
                <a:lnTo>
                  <a:pt x="468630" y="228600"/>
                </a:lnTo>
                <a:lnTo>
                  <a:pt x="471855" y="226060"/>
                </a:lnTo>
                <a:lnTo>
                  <a:pt x="473468" y="224790"/>
                </a:lnTo>
                <a:lnTo>
                  <a:pt x="624776" y="224790"/>
                </a:lnTo>
                <a:lnTo>
                  <a:pt x="624776" y="179070"/>
                </a:lnTo>
                <a:lnTo>
                  <a:pt x="482041" y="179070"/>
                </a:lnTo>
                <a:lnTo>
                  <a:pt x="482612" y="175260"/>
                </a:lnTo>
                <a:lnTo>
                  <a:pt x="483450" y="171450"/>
                </a:lnTo>
                <a:lnTo>
                  <a:pt x="483666" y="168910"/>
                </a:lnTo>
                <a:lnTo>
                  <a:pt x="482993" y="160020"/>
                </a:lnTo>
                <a:lnTo>
                  <a:pt x="479945" y="152400"/>
                </a:lnTo>
                <a:lnTo>
                  <a:pt x="474472" y="147320"/>
                </a:lnTo>
                <a:lnTo>
                  <a:pt x="466509" y="144780"/>
                </a:lnTo>
                <a:lnTo>
                  <a:pt x="457593" y="143510"/>
                </a:lnTo>
                <a:lnTo>
                  <a:pt x="449872" y="146050"/>
                </a:lnTo>
                <a:lnTo>
                  <a:pt x="444195" y="151130"/>
                </a:lnTo>
                <a:lnTo>
                  <a:pt x="441452" y="158750"/>
                </a:lnTo>
                <a:lnTo>
                  <a:pt x="437680" y="171450"/>
                </a:lnTo>
                <a:lnTo>
                  <a:pt x="430530" y="177800"/>
                </a:lnTo>
                <a:lnTo>
                  <a:pt x="420649" y="180340"/>
                </a:lnTo>
                <a:lnTo>
                  <a:pt x="409397" y="180340"/>
                </a:lnTo>
                <a:lnTo>
                  <a:pt x="409397" y="226060"/>
                </a:lnTo>
                <a:lnTo>
                  <a:pt x="409397" y="252730"/>
                </a:lnTo>
                <a:lnTo>
                  <a:pt x="239725" y="252730"/>
                </a:lnTo>
                <a:lnTo>
                  <a:pt x="239725" y="226060"/>
                </a:lnTo>
                <a:lnTo>
                  <a:pt x="409397" y="226060"/>
                </a:lnTo>
                <a:lnTo>
                  <a:pt x="409397" y="180340"/>
                </a:lnTo>
                <a:lnTo>
                  <a:pt x="48933" y="180340"/>
                </a:lnTo>
                <a:lnTo>
                  <a:pt x="34226" y="181610"/>
                </a:lnTo>
                <a:lnTo>
                  <a:pt x="23761" y="185420"/>
                </a:lnTo>
                <a:lnTo>
                  <a:pt x="17462" y="193040"/>
                </a:lnTo>
                <a:lnTo>
                  <a:pt x="15265" y="201930"/>
                </a:lnTo>
                <a:lnTo>
                  <a:pt x="17195" y="212090"/>
                </a:lnTo>
                <a:lnTo>
                  <a:pt x="23342" y="219710"/>
                </a:lnTo>
                <a:lnTo>
                  <a:pt x="33718" y="223520"/>
                </a:lnTo>
                <a:lnTo>
                  <a:pt x="48336" y="224790"/>
                </a:lnTo>
                <a:lnTo>
                  <a:pt x="193802" y="224790"/>
                </a:lnTo>
                <a:lnTo>
                  <a:pt x="193802" y="254000"/>
                </a:lnTo>
                <a:lnTo>
                  <a:pt x="36144" y="254000"/>
                </a:lnTo>
                <a:lnTo>
                  <a:pt x="25107" y="255270"/>
                </a:lnTo>
                <a:lnTo>
                  <a:pt x="15379" y="257810"/>
                </a:lnTo>
                <a:lnTo>
                  <a:pt x="6997" y="262890"/>
                </a:lnTo>
                <a:lnTo>
                  <a:pt x="0" y="271780"/>
                </a:lnTo>
                <a:lnTo>
                  <a:pt x="0" y="421640"/>
                </a:lnTo>
                <a:lnTo>
                  <a:pt x="9296" y="430530"/>
                </a:lnTo>
                <a:lnTo>
                  <a:pt x="20548" y="435610"/>
                </a:lnTo>
                <a:lnTo>
                  <a:pt x="33350" y="436880"/>
                </a:lnTo>
                <a:lnTo>
                  <a:pt x="47269" y="436880"/>
                </a:lnTo>
                <a:lnTo>
                  <a:pt x="47269" y="445770"/>
                </a:lnTo>
                <a:lnTo>
                  <a:pt x="47523" y="452120"/>
                </a:lnTo>
                <a:lnTo>
                  <a:pt x="47218" y="459740"/>
                </a:lnTo>
                <a:lnTo>
                  <a:pt x="47891" y="472440"/>
                </a:lnTo>
                <a:lnTo>
                  <a:pt x="51155" y="483870"/>
                </a:lnTo>
                <a:lnTo>
                  <a:pt x="57162" y="494030"/>
                </a:lnTo>
                <a:lnTo>
                  <a:pt x="66090" y="504190"/>
                </a:lnTo>
                <a:lnTo>
                  <a:pt x="69532" y="506730"/>
                </a:lnTo>
                <a:lnTo>
                  <a:pt x="71526" y="513080"/>
                </a:lnTo>
                <a:lnTo>
                  <a:pt x="73037" y="525780"/>
                </a:lnTo>
                <a:lnTo>
                  <a:pt x="72326" y="534670"/>
                </a:lnTo>
                <a:lnTo>
                  <a:pt x="72351" y="541020"/>
                </a:lnTo>
                <a:lnTo>
                  <a:pt x="93014" y="582930"/>
                </a:lnTo>
                <a:lnTo>
                  <a:pt x="113525" y="588010"/>
                </a:lnTo>
                <a:lnTo>
                  <a:pt x="113538" y="981710"/>
                </a:lnTo>
                <a:lnTo>
                  <a:pt x="115112" y="1000760"/>
                </a:lnTo>
                <a:lnTo>
                  <a:pt x="120891" y="1012190"/>
                </a:lnTo>
                <a:lnTo>
                  <a:pt x="132486" y="1018540"/>
                </a:lnTo>
                <a:lnTo>
                  <a:pt x="151536" y="1019810"/>
                </a:lnTo>
                <a:lnTo>
                  <a:pt x="209410" y="1019810"/>
                </a:lnTo>
                <a:lnTo>
                  <a:pt x="201739" y="1049020"/>
                </a:lnTo>
                <a:lnTo>
                  <a:pt x="199250" y="1059180"/>
                </a:lnTo>
                <a:lnTo>
                  <a:pt x="183273" y="1118870"/>
                </a:lnTo>
                <a:lnTo>
                  <a:pt x="175310" y="1148080"/>
                </a:lnTo>
                <a:lnTo>
                  <a:pt x="167436" y="1178560"/>
                </a:lnTo>
                <a:lnTo>
                  <a:pt x="166268" y="1192530"/>
                </a:lnTo>
                <a:lnTo>
                  <a:pt x="170649" y="1202690"/>
                </a:lnTo>
                <a:lnTo>
                  <a:pt x="180098" y="1210310"/>
                </a:lnTo>
                <a:lnTo>
                  <a:pt x="194170" y="1212850"/>
                </a:lnTo>
                <a:lnTo>
                  <a:pt x="1319352" y="1212850"/>
                </a:lnTo>
                <a:lnTo>
                  <a:pt x="1331734" y="1210310"/>
                </a:lnTo>
                <a:lnTo>
                  <a:pt x="1340319" y="1202690"/>
                </a:lnTo>
                <a:lnTo>
                  <a:pt x="1344472" y="1192530"/>
                </a:lnTo>
                <a:lnTo>
                  <a:pt x="1343583" y="1179830"/>
                </a:lnTo>
                <a:lnTo>
                  <a:pt x="1340573" y="1168400"/>
                </a:lnTo>
                <a:lnTo>
                  <a:pt x="1334223" y="1144270"/>
                </a:lnTo>
                <a:lnTo>
                  <a:pt x="1324749" y="1108710"/>
                </a:lnTo>
                <a:lnTo>
                  <a:pt x="1304340" y="1032510"/>
                </a:lnTo>
                <a:lnTo>
                  <a:pt x="1301165" y="1019810"/>
                </a:lnTo>
                <a:lnTo>
                  <a:pt x="1363472" y="1019810"/>
                </a:lnTo>
                <a:lnTo>
                  <a:pt x="1379283" y="1018540"/>
                </a:lnTo>
                <a:lnTo>
                  <a:pt x="1389646" y="1012190"/>
                </a:lnTo>
                <a:lnTo>
                  <a:pt x="1395323" y="1002030"/>
                </a:lnTo>
                <a:lnTo>
                  <a:pt x="1397050" y="985520"/>
                </a:lnTo>
                <a:lnTo>
                  <a:pt x="1397050" y="975360"/>
                </a:lnTo>
                <a:lnTo>
                  <a:pt x="1397088" y="588010"/>
                </a:lnTo>
                <a:lnTo>
                  <a:pt x="1401279" y="586740"/>
                </a:lnTo>
                <a:lnTo>
                  <a:pt x="1407731" y="586740"/>
                </a:lnTo>
                <a:lnTo>
                  <a:pt x="1419580" y="582930"/>
                </a:lnTo>
                <a:lnTo>
                  <a:pt x="1428686" y="576580"/>
                </a:lnTo>
                <a:lnTo>
                  <a:pt x="1434833" y="567690"/>
                </a:lnTo>
                <a:lnTo>
                  <a:pt x="1437779" y="556260"/>
                </a:lnTo>
                <a:lnTo>
                  <a:pt x="1438402" y="549910"/>
                </a:lnTo>
                <a:lnTo>
                  <a:pt x="1438300" y="541020"/>
                </a:lnTo>
                <a:lnTo>
                  <a:pt x="1438224" y="525780"/>
                </a:lnTo>
                <a:lnTo>
                  <a:pt x="1439456" y="514350"/>
                </a:lnTo>
                <a:lnTo>
                  <a:pt x="1439964" y="513080"/>
                </a:lnTo>
                <a:lnTo>
                  <a:pt x="1443532" y="504190"/>
                </a:lnTo>
                <a:lnTo>
                  <a:pt x="1452041" y="494030"/>
                </a:lnTo>
                <a:lnTo>
                  <a:pt x="1456677" y="487680"/>
                </a:lnTo>
                <a:lnTo>
                  <a:pt x="1459522" y="480060"/>
                </a:lnTo>
                <a:lnTo>
                  <a:pt x="1461389" y="469900"/>
                </a:lnTo>
                <a:lnTo>
                  <a:pt x="1461871" y="467360"/>
                </a:lnTo>
                <a:lnTo>
                  <a:pt x="1463078" y="461010"/>
                </a:lnTo>
                <a:lnTo>
                  <a:pt x="1464589" y="453390"/>
                </a:lnTo>
                <a:lnTo>
                  <a:pt x="1463357" y="445770"/>
                </a:lnTo>
                <a:lnTo>
                  <a:pt x="1463357" y="436880"/>
                </a:lnTo>
                <a:lnTo>
                  <a:pt x="1476667" y="436880"/>
                </a:lnTo>
                <a:lnTo>
                  <a:pt x="1489557" y="435610"/>
                </a:lnTo>
                <a:lnTo>
                  <a:pt x="1501178" y="431800"/>
                </a:lnTo>
                <a:lnTo>
                  <a:pt x="1510626" y="421640"/>
                </a:lnTo>
                <a:lnTo>
                  <a:pt x="1510626" y="299720"/>
                </a:lnTo>
                <a:lnTo>
                  <a:pt x="1510626" y="271780"/>
                </a:lnTo>
                <a:close/>
              </a:path>
            </a:pathLst>
          </a:custGeom>
          <a:solidFill>
            <a:srgbClr val="C9D4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388951" y="7973065"/>
            <a:ext cx="5326380" cy="5597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550" spc="-60" dirty="0">
                <a:solidFill>
                  <a:srgbClr val="FFFFFF"/>
                </a:solidFill>
                <a:latin typeface="Arial MT"/>
                <a:cs typeface="Arial MT"/>
              </a:rPr>
              <a:t>Línea</a:t>
            </a:r>
            <a:r>
              <a:rPr sz="355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50" spc="5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355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50" spc="145" dirty="0" err="1">
                <a:solidFill>
                  <a:srgbClr val="FFFFFF"/>
                </a:solidFill>
                <a:latin typeface="Arial MT"/>
                <a:cs typeface="Arial MT"/>
              </a:rPr>
              <a:t>tiempo</a:t>
            </a:r>
            <a:r>
              <a:rPr sz="355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50" spc="125" dirty="0" err="1" smtClean="0">
                <a:solidFill>
                  <a:srgbClr val="FFFFFF"/>
                </a:solidFill>
                <a:latin typeface="Arial MT"/>
                <a:cs typeface="Arial MT"/>
              </a:rPr>
              <a:t>proyecto</a:t>
            </a:r>
            <a:endParaRPr sz="3550" dirty="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35236" y="8791940"/>
            <a:ext cx="1252220" cy="8172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0025" marR="192405" indent="-59055" algn="ctr">
              <a:lnSpc>
                <a:spcPct val="101800"/>
              </a:lnSpc>
              <a:spcBef>
                <a:spcPts val="95"/>
              </a:spcBef>
            </a:pPr>
            <a:r>
              <a:rPr sz="1700" dirty="0">
                <a:latin typeface="Arial MT"/>
                <a:cs typeface="Arial MT"/>
              </a:rPr>
              <a:t>Fecha 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80" dirty="0">
                <a:latin typeface="Arial MT"/>
                <a:cs typeface="Arial MT"/>
              </a:rPr>
              <a:t> </a:t>
            </a:r>
            <a:r>
              <a:rPr sz="1700" spc="60" dirty="0">
                <a:latin typeface="Arial MT"/>
                <a:cs typeface="Arial MT"/>
              </a:rPr>
              <a:t>inicio</a:t>
            </a:r>
            <a:endParaRPr sz="1700" dirty="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700" spc="30" dirty="0">
                <a:latin typeface="Arial MT"/>
                <a:cs typeface="Arial MT"/>
              </a:rPr>
              <a:t>preliminares</a:t>
            </a:r>
            <a:endParaRPr sz="1700" dirty="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482896" y="8791940"/>
            <a:ext cx="876935" cy="8172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59055" algn="ctr">
              <a:lnSpc>
                <a:spcPct val="101800"/>
              </a:lnSpc>
              <a:spcBef>
                <a:spcPts val="95"/>
              </a:spcBef>
            </a:pPr>
            <a:r>
              <a:rPr sz="1700" dirty="0">
                <a:latin typeface="Arial MT"/>
                <a:cs typeface="Arial MT"/>
              </a:rPr>
              <a:t>Fecha </a:t>
            </a:r>
            <a:r>
              <a:rPr sz="1700" spc="10" dirty="0">
                <a:latin typeface="Arial MT"/>
                <a:cs typeface="Arial MT"/>
              </a:rPr>
              <a:t> </a:t>
            </a: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80" dirty="0">
                <a:latin typeface="Arial MT"/>
                <a:cs typeface="Arial MT"/>
              </a:rPr>
              <a:t> </a:t>
            </a:r>
            <a:r>
              <a:rPr sz="1700" spc="60" dirty="0">
                <a:latin typeface="Arial MT"/>
                <a:cs typeface="Arial MT"/>
              </a:rPr>
              <a:t>inicio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spc="50" dirty="0">
                <a:latin typeface="Arial MT"/>
                <a:cs typeface="Arial MT"/>
              </a:rPr>
              <a:t>obra</a:t>
            </a:r>
            <a:endParaRPr sz="1700" dirty="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553634" y="8791940"/>
            <a:ext cx="1545590" cy="81724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1700" dirty="0">
                <a:latin typeface="Arial MT"/>
                <a:cs typeface="Arial MT"/>
              </a:rPr>
              <a:t>Fecha</a:t>
            </a:r>
            <a:endParaRPr sz="1700">
              <a:latin typeface="Arial MT"/>
              <a:cs typeface="Arial MT"/>
            </a:endParaRPr>
          </a:p>
          <a:p>
            <a:pPr marL="12065" marR="5080" algn="ctr">
              <a:lnSpc>
                <a:spcPct val="101800"/>
              </a:lnSpc>
            </a:pP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80" dirty="0">
                <a:latin typeface="Arial MT"/>
                <a:cs typeface="Arial MT"/>
              </a:rPr>
              <a:t> </a:t>
            </a:r>
            <a:r>
              <a:rPr sz="1700" spc="65" dirty="0">
                <a:latin typeface="Arial MT"/>
                <a:cs typeface="Arial MT"/>
              </a:rPr>
              <a:t>terminación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spc="60" dirty="0">
                <a:latin typeface="Arial MT"/>
                <a:cs typeface="Arial MT"/>
              </a:rPr>
              <a:t>contractual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241997" y="10096260"/>
            <a:ext cx="1821814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00" dirty="0">
                <a:latin typeface="Trebuchet MS"/>
                <a:cs typeface="Trebuchet MS"/>
              </a:rPr>
              <a:t>05/08/2020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993045" y="10096260"/>
            <a:ext cx="177482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40" dirty="0">
                <a:latin typeface="Trebuchet MS"/>
                <a:cs typeface="Trebuchet MS"/>
              </a:rPr>
              <a:t>03/01/2021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740324" y="10096260"/>
            <a:ext cx="1777364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10" dirty="0">
                <a:latin typeface="Trebuchet MS"/>
                <a:cs typeface="Trebuchet MS"/>
              </a:rPr>
              <a:t>04/0</a:t>
            </a:r>
            <a:r>
              <a:rPr sz="2950" b="1" spc="-325" dirty="0">
                <a:latin typeface="Trebuchet MS"/>
                <a:cs typeface="Trebuchet MS"/>
              </a:rPr>
              <a:t>7</a:t>
            </a:r>
            <a:r>
              <a:rPr sz="2950" b="1" spc="-240" dirty="0">
                <a:latin typeface="Trebuchet MS"/>
                <a:cs typeface="Trebuchet MS"/>
              </a:rPr>
              <a:t>/2021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4471016" y="10096260"/>
            <a:ext cx="179260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25" dirty="0">
                <a:solidFill>
                  <a:schemeClr val="bg1"/>
                </a:solidFill>
                <a:latin typeface="Trebuchet MS"/>
                <a:cs typeface="Trebuchet MS"/>
              </a:rPr>
              <a:t>20/05/2023</a:t>
            </a:r>
            <a:endParaRPr sz="295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69697" y="1727788"/>
            <a:ext cx="1725295" cy="22955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10695"/>
              </a:lnSpc>
              <a:spcBef>
                <a:spcPts val="90"/>
              </a:spcBef>
            </a:pPr>
            <a:r>
              <a:rPr sz="9250" b="1" spc="-1225" dirty="0">
                <a:solidFill>
                  <a:srgbClr val="C9D41E"/>
                </a:solidFill>
                <a:latin typeface="Trebuchet MS"/>
                <a:cs typeface="Trebuchet MS"/>
              </a:rPr>
              <a:t>1</a:t>
            </a:r>
            <a:endParaRPr sz="9250" dirty="0">
              <a:latin typeface="Trebuchet MS"/>
              <a:cs typeface="Trebuchet MS"/>
            </a:endParaRPr>
          </a:p>
          <a:p>
            <a:pPr algn="ctr">
              <a:lnSpc>
                <a:spcPts val="3390"/>
              </a:lnSpc>
            </a:pPr>
            <a:r>
              <a:rPr sz="3300" spc="55" dirty="0">
                <a:solidFill>
                  <a:srgbClr val="FFFFFF"/>
                </a:solidFill>
                <a:latin typeface="Arial MT"/>
                <a:cs typeface="Arial MT"/>
              </a:rPr>
              <a:t>Puente</a:t>
            </a:r>
            <a:endParaRPr sz="3300" dirty="0">
              <a:latin typeface="Arial MT"/>
              <a:cs typeface="Arial MT"/>
            </a:endParaRPr>
          </a:p>
          <a:p>
            <a:pPr algn="ctr">
              <a:lnSpc>
                <a:spcPts val="3795"/>
              </a:lnSpc>
            </a:pPr>
            <a:r>
              <a:rPr sz="3300" spc="90" dirty="0">
                <a:solidFill>
                  <a:srgbClr val="FFFFFF"/>
                </a:solidFill>
                <a:latin typeface="Arial MT"/>
                <a:cs typeface="Arial MT"/>
              </a:rPr>
              <a:t>peatonal</a:t>
            </a:r>
            <a:endParaRPr sz="3300" dirty="0">
              <a:latin typeface="Arial MT"/>
              <a:cs typeface="Arial MT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3522051" y="2318896"/>
            <a:ext cx="3473450" cy="1268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409"/>
              </a:lnSpc>
            </a:pPr>
            <a:r>
              <a:rPr spc="-1135" dirty="0"/>
              <a:t>2.517</a:t>
            </a:r>
            <a:r>
              <a:rPr spc="-960" dirty="0"/>
              <a:t> </a:t>
            </a:r>
            <a:r>
              <a:rPr sz="4950" spc="-625" dirty="0"/>
              <a:t>m2</a:t>
            </a:r>
            <a:endParaRPr sz="4950" dirty="0"/>
          </a:p>
          <a:p>
            <a:pPr marL="205740">
              <a:lnSpc>
                <a:spcPts val="3475"/>
              </a:lnSpc>
            </a:pPr>
            <a:r>
              <a:rPr sz="3300" b="0" dirty="0">
                <a:solidFill>
                  <a:srgbClr val="FFFFFF"/>
                </a:solidFill>
                <a:latin typeface="Arial MT"/>
                <a:cs typeface="Arial MT"/>
              </a:rPr>
              <a:t>Espacio</a:t>
            </a:r>
            <a:r>
              <a:rPr sz="3300" b="0" spc="-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300" b="0" spc="145" dirty="0">
                <a:solidFill>
                  <a:srgbClr val="FFFFFF"/>
                </a:solidFill>
                <a:latin typeface="Arial MT"/>
                <a:cs typeface="Arial MT"/>
              </a:rPr>
              <a:t>público</a:t>
            </a:r>
            <a:endParaRPr sz="3300" dirty="0">
              <a:latin typeface="Arial MT"/>
              <a:cs typeface="Arial MT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624946" y="544195"/>
            <a:ext cx="1340485" cy="1235710"/>
          </a:xfrm>
          <a:custGeom>
            <a:avLst/>
            <a:gdLst/>
            <a:ahLst/>
            <a:cxnLst/>
            <a:rect l="l" t="t" r="r" b="b"/>
            <a:pathLst>
              <a:path w="1340484" h="1235710">
                <a:moveTo>
                  <a:pt x="261594" y="670090"/>
                </a:moveTo>
                <a:lnTo>
                  <a:pt x="259346" y="660374"/>
                </a:lnTo>
                <a:lnTo>
                  <a:pt x="253568" y="652132"/>
                </a:lnTo>
                <a:lnTo>
                  <a:pt x="245313" y="646404"/>
                </a:lnTo>
                <a:lnTo>
                  <a:pt x="235635" y="644258"/>
                </a:lnTo>
                <a:lnTo>
                  <a:pt x="225628" y="646518"/>
                </a:lnTo>
                <a:lnTo>
                  <a:pt x="217182" y="652576"/>
                </a:lnTo>
                <a:lnTo>
                  <a:pt x="211442" y="661238"/>
                </a:lnTo>
                <a:lnTo>
                  <a:pt x="209562" y="671283"/>
                </a:lnTo>
                <a:lnTo>
                  <a:pt x="212039" y="681037"/>
                </a:lnTo>
                <a:lnTo>
                  <a:pt x="217944" y="689038"/>
                </a:lnTo>
                <a:lnTo>
                  <a:pt x="226314" y="694410"/>
                </a:lnTo>
                <a:lnTo>
                  <a:pt x="236181" y="696226"/>
                </a:lnTo>
                <a:lnTo>
                  <a:pt x="245973" y="693928"/>
                </a:lnTo>
                <a:lnTo>
                  <a:pt x="254114" y="688136"/>
                </a:lnTo>
                <a:lnTo>
                  <a:pt x="259638" y="679869"/>
                </a:lnTo>
                <a:lnTo>
                  <a:pt x="261594" y="670090"/>
                </a:lnTo>
                <a:close/>
              </a:path>
              <a:path w="1340484" h="1235710">
                <a:moveTo>
                  <a:pt x="929297" y="288810"/>
                </a:moveTo>
                <a:lnTo>
                  <a:pt x="927163" y="278993"/>
                </a:lnTo>
                <a:lnTo>
                  <a:pt x="921524" y="270840"/>
                </a:lnTo>
                <a:lnTo>
                  <a:pt x="913320" y="265252"/>
                </a:lnTo>
                <a:lnTo>
                  <a:pt x="903465" y="263169"/>
                </a:lnTo>
                <a:lnTo>
                  <a:pt x="893254" y="265341"/>
                </a:lnTo>
                <a:lnTo>
                  <a:pt x="884783" y="271221"/>
                </a:lnTo>
                <a:lnTo>
                  <a:pt x="879106" y="279730"/>
                </a:lnTo>
                <a:lnTo>
                  <a:pt x="877277" y="289814"/>
                </a:lnTo>
                <a:lnTo>
                  <a:pt x="879703" y="299580"/>
                </a:lnTo>
                <a:lnTo>
                  <a:pt x="885507" y="307517"/>
                </a:lnTo>
                <a:lnTo>
                  <a:pt x="893838" y="312801"/>
                </a:lnTo>
                <a:lnTo>
                  <a:pt x="903820" y="314642"/>
                </a:lnTo>
                <a:lnTo>
                  <a:pt x="913752" y="312470"/>
                </a:lnTo>
                <a:lnTo>
                  <a:pt x="921880" y="306870"/>
                </a:lnTo>
                <a:lnTo>
                  <a:pt x="927341" y="298691"/>
                </a:lnTo>
                <a:lnTo>
                  <a:pt x="929297" y="288810"/>
                </a:lnTo>
                <a:close/>
              </a:path>
              <a:path w="1340484" h="1235710">
                <a:moveTo>
                  <a:pt x="1340269" y="500380"/>
                </a:moveTo>
                <a:lnTo>
                  <a:pt x="1336624" y="499110"/>
                </a:lnTo>
                <a:lnTo>
                  <a:pt x="1338021" y="496570"/>
                </a:lnTo>
                <a:lnTo>
                  <a:pt x="1337500" y="494030"/>
                </a:lnTo>
                <a:lnTo>
                  <a:pt x="1319314" y="441960"/>
                </a:lnTo>
                <a:lnTo>
                  <a:pt x="1290269" y="401320"/>
                </a:lnTo>
                <a:lnTo>
                  <a:pt x="1286675" y="398475"/>
                </a:lnTo>
                <a:lnTo>
                  <a:pt x="1286675" y="514350"/>
                </a:lnTo>
                <a:lnTo>
                  <a:pt x="1282534" y="560070"/>
                </a:lnTo>
                <a:lnTo>
                  <a:pt x="1262405" y="603250"/>
                </a:lnTo>
                <a:lnTo>
                  <a:pt x="1226807" y="635000"/>
                </a:lnTo>
                <a:lnTo>
                  <a:pt x="1191971" y="650240"/>
                </a:lnTo>
                <a:lnTo>
                  <a:pt x="1157351" y="654050"/>
                </a:lnTo>
                <a:lnTo>
                  <a:pt x="1122908" y="648970"/>
                </a:lnTo>
                <a:lnTo>
                  <a:pt x="1088631" y="632460"/>
                </a:lnTo>
                <a:lnTo>
                  <a:pt x="1071968" y="624840"/>
                </a:lnTo>
                <a:lnTo>
                  <a:pt x="1058608" y="624840"/>
                </a:lnTo>
                <a:lnTo>
                  <a:pt x="1048054" y="632460"/>
                </a:lnTo>
                <a:lnTo>
                  <a:pt x="1039812" y="648970"/>
                </a:lnTo>
                <a:lnTo>
                  <a:pt x="1024178" y="681990"/>
                </a:lnTo>
                <a:lnTo>
                  <a:pt x="1002563" y="708660"/>
                </a:lnTo>
                <a:lnTo>
                  <a:pt x="975055" y="728980"/>
                </a:lnTo>
                <a:lnTo>
                  <a:pt x="941730" y="742950"/>
                </a:lnTo>
                <a:lnTo>
                  <a:pt x="938047" y="744220"/>
                </a:lnTo>
                <a:lnTo>
                  <a:pt x="934173" y="744220"/>
                </a:lnTo>
                <a:lnTo>
                  <a:pt x="929424" y="745490"/>
                </a:lnTo>
                <a:lnTo>
                  <a:pt x="929335" y="590550"/>
                </a:lnTo>
                <a:lnTo>
                  <a:pt x="929271" y="571500"/>
                </a:lnTo>
                <a:lnTo>
                  <a:pt x="933665" y="568960"/>
                </a:lnTo>
                <a:lnTo>
                  <a:pt x="965873" y="537210"/>
                </a:lnTo>
                <a:lnTo>
                  <a:pt x="1003528" y="499110"/>
                </a:lnTo>
                <a:lnTo>
                  <a:pt x="1054976" y="447040"/>
                </a:lnTo>
                <a:lnTo>
                  <a:pt x="1058113" y="444500"/>
                </a:lnTo>
                <a:lnTo>
                  <a:pt x="1060742" y="440690"/>
                </a:lnTo>
                <a:lnTo>
                  <a:pt x="1065364" y="431800"/>
                </a:lnTo>
                <a:lnTo>
                  <a:pt x="1066647" y="422910"/>
                </a:lnTo>
                <a:lnTo>
                  <a:pt x="1064653" y="414020"/>
                </a:lnTo>
                <a:lnTo>
                  <a:pt x="1059434" y="406400"/>
                </a:lnTo>
                <a:lnTo>
                  <a:pt x="1051725" y="401320"/>
                </a:lnTo>
                <a:lnTo>
                  <a:pt x="1043038" y="398780"/>
                </a:lnTo>
                <a:lnTo>
                  <a:pt x="1033932" y="400050"/>
                </a:lnTo>
                <a:lnTo>
                  <a:pt x="1024966" y="405130"/>
                </a:lnTo>
                <a:lnTo>
                  <a:pt x="1021130" y="407670"/>
                </a:lnTo>
                <a:lnTo>
                  <a:pt x="1017752" y="411480"/>
                </a:lnTo>
                <a:lnTo>
                  <a:pt x="929411" y="499110"/>
                </a:lnTo>
                <a:lnTo>
                  <a:pt x="929322" y="397510"/>
                </a:lnTo>
                <a:lnTo>
                  <a:pt x="926388" y="383540"/>
                </a:lnTo>
                <a:lnTo>
                  <a:pt x="918781" y="373380"/>
                </a:lnTo>
                <a:lnTo>
                  <a:pt x="907808" y="368300"/>
                </a:lnTo>
                <a:lnTo>
                  <a:pt x="894816" y="369570"/>
                </a:lnTo>
                <a:lnTo>
                  <a:pt x="877062" y="590550"/>
                </a:lnTo>
                <a:lnTo>
                  <a:pt x="871842" y="590550"/>
                </a:lnTo>
                <a:lnTo>
                  <a:pt x="822794" y="538480"/>
                </a:lnTo>
                <a:lnTo>
                  <a:pt x="777913" y="494030"/>
                </a:lnTo>
                <a:lnTo>
                  <a:pt x="756475" y="483870"/>
                </a:lnTo>
                <a:lnTo>
                  <a:pt x="748169" y="486410"/>
                </a:lnTo>
                <a:lnTo>
                  <a:pt x="741641" y="488950"/>
                </a:lnTo>
                <a:lnTo>
                  <a:pt x="736663" y="494030"/>
                </a:lnTo>
                <a:lnTo>
                  <a:pt x="733285" y="500380"/>
                </a:lnTo>
                <a:lnTo>
                  <a:pt x="731583" y="508000"/>
                </a:lnTo>
                <a:lnTo>
                  <a:pt x="731951" y="515620"/>
                </a:lnTo>
                <a:lnTo>
                  <a:pt x="734479" y="521970"/>
                </a:lnTo>
                <a:lnTo>
                  <a:pt x="738593" y="528320"/>
                </a:lnTo>
                <a:lnTo>
                  <a:pt x="743762" y="533400"/>
                </a:lnTo>
                <a:lnTo>
                  <a:pt x="806234" y="596900"/>
                </a:lnTo>
                <a:lnTo>
                  <a:pt x="837488" y="627380"/>
                </a:lnTo>
                <a:lnTo>
                  <a:pt x="868845" y="659130"/>
                </a:lnTo>
                <a:lnTo>
                  <a:pt x="874941" y="664210"/>
                </a:lnTo>
                <a:lnTo>
                  <a:pt x="877443" y="670560"/>
                </a:lnTo>
                <a:lnTo>
                  <a:pt x="877303" y="676681"/>
                </a:lnTo>
                <a:lnTo>
                  <a:pt x="877303" y="801370"/>
                </a:lnTo>
                <a:lnTo>
                  <a:pt x="877227" y="811530"/>
                </a:lnTo>
                <a:lnTo>
                  <a:pt x="877100" y="831850"/>
                </a:lnTo>
                <a:lnTo>
                  <a:pt x="877049" y="1032510"/>
                </a:lnTo>
                <a:lnTo>
                  <a:pt x="877176" y="1054100"/>
                </a:lnTo>
                <a:lnTo>
                  <a:pt x="877303" y="1070610"/>
                </a:lnTo>
                <a:lnTo>
                  <a:pt x="875995" y="1074420"/>
                </a:lnTo>
                <a:lnTo>
                  <a:pt x="829792" y="1089660"/>
                </a:lnTo>
                <a:lnTo>
                  <a:pt x="777913" y="1137920"/>
                </a:lnTo>
                <a:lnTo>
                  <a:pt x="759955" y="1181100"/>
                </a:lnTo>
                <a:lnTo>
                  <a:pt x="757669" y="1183640"/>
                </a:lnTo>
                <a:lnTo>
                  <a:pt x="594118" y="1183640"/>
                </a:lnTo>
                <a:lnTo>
                  <a:pt x="590905" y="1182370"/>
                </a:lnTo>
                <a:lnTo>
                  <a:pt x="591312" y="1174750"/>
                </a:lnTo>
                <a:lnTo>
                  <a:pt x="591426" y="1172210"/>
                </a:lnTo>
                <a:lnTo>
                  <a:pt x="591769" y="1163320"/>
                </a:lnTo>
                <a:lnTo>
                  <a:pt x="591858" y="1158240"/>
                </a:lnTo>
                <a:lnTo>
                  <a:pt x="591743" y="1136650"/>
                </a:lnTo>
                <a:lnTo>
                  <a:pt x="591108" y="1117600"/>
                </a:lnTo>
                <a:lnTo>
                  <a:pt x="592937" y="1115060"/>
                </a:lnTo>
                <a:lnTo>
                  <a:pt x="601891" y="1115060"/>
                </a:lnTo>
                <a:lnTo>
                  <a:pt x="617575" y="1116330"/>
                </a:lnTo>
                <a:lnTo>
                  <a:pt x="648970" y="1116330"/>
                </a:lnTo>
                <a:lnTo>
                  <a:pt x="688467" y="1107440"/>
                </a:lnTo>
                <a:lnTo>
                  <a:pt x="696353" y="1065530"/>
                </a:lnTo>
                <a:lnTo>
                  <a:pt x="696353" y="1009650"/>
                </a:lnTo>
                <a:lnTo>
                  <a:pt x="688479" y="966470"/>
                </a:lnTo>
                <a:lnTo>
                  <a:pt x="665416" y="958850"/>
                </a:lnTo>
                <a:lnTo>
                  <a:pt x="645147" y="958850"/>
                </a:lnTo>
                <a:lnTo>
                  <a:pt x="645147" y="1043940"/>
                </a:lnTo>
                <a:lnTo>
                  <a:pt x="644969" y="1054100"/>
                </a:lnTo>
                <a:lnTo>
                  <a:pt x="642023" y="1060450"/>
                </a:lnTo>
                <a:lnTo>
                  <a:pt x="634682" y="1064260"/>
                </a:lnTo>
                <a:lnTo>
                  <a:pt x="624852" y="1065530"/>
                </a:lnTo>
                <a:lnTo>
                  <a:pt x="603338" y="1062990"/>
                </a:lnTo>
                <a:lnTo>
                  <a:pt x="540131" y="1062990"/>
                </a:lnTo>
                <a:lnTo>
                  <a:pt x="540131" y="1117600"/>
                </a:lnTo>
                <a:lnTo>
                  <a:pt x="539483" y="1127760"/>
                </a:lnTo>
                <a:lnTo>
                  <a:pt x="538949" y="1139190"/>
                </a:lnTo>
                <a:lnTo>
                  <a:pt x="538822" y="1146810"/>
                </a:lnTo>
                <a:lnTo>
                  <a:pt x="538797" y="1150620"/>
                </a:lnTo>
                <a:lnTo>
                  <a:pt x="538949" y="1160780"/>
                </a:lnTo>
                <a:lnTo>
                  <a:pt x="539483" y="1172210"/>
                </a:lnTo>
                <a:lnTo>
                  <a:pt x="540105" y="1182370"/>
                </a:lnTo>
                <a:lnTo>
                  <a:pt x="537222" y="1183640"/>
                </a:lnTo>
                <a:lnTo>
                  <a:pt x="158927" y="1183640"/>
                </a:lnTo>
                <a:lnTo>
                  <a:pt x="156629" y="1182370"/>
                </a:lnTo>
                <a:lnTo>
                  <a:pt x="156845" y="1176020"/>
                </a:lnTo>
                <a:lnTo>
                  <a:pt x="157187" y="1163320"/>
                </a:lnTo>
                <a:lnTo>
                  <a:pt x="157264" y="1158240"/>
                </a:lnTo>
                <a:lnTo>
                  <a:pt x="157200" y="1136650"/>
                </a:lnTo>
                <a:lnTo>
                  <a:pt x="156857" y="1126490"/>
                </a:lnTo>
                <a:lnTo>
                  <a:pt x="156476" y="1117600"/>
                </a:lnTo>
                <a:lnTo>
                  <a:pt x="159004" y="1115060"/>
                </a:lnTo>
                <a:lnTo>
                  <a:pt x="212686" y="1115060"/>
                </a:lnTo>
                <a:lnTo>
                  <a:pt x="257835" y="1116330"/>
                </a:lnTo>
                <a:lnTo>
                  <a:pt x="348132" y="1115060"/>
                </a:lnTo>
                <a:lnTo>
                  <a:pt x="437769" y="1116330"/>
                </a:lnTo>
                <a:lnTo>
                  <a:pt x="482587" y="1115060"/>
                </a:lnTo>
                <a:lnTo>
                  <a:pt x="537121" y="1115060"/>
                </a:lnTo>
                <a:lnTo>
                  <a:pt x="540131" y="1117600"/>
                </a:lnTo>
                <a:lnTo>
                  <a:pt x="540131" y="1062990"/>
                </a:lnTo>
                <a:lnTo>
                  <a:pt x="54622" y="1062990"/>
                </a:lnTo>
                <a:lnTo>
                  <a:pt x="51079" y="1061720"/>
                </a:lnTo>
                <a:lnTo>
                  <a:pt x="52019" y="1051560"/>
                </a:lnTo>
                <a:lnTo>
                  <a:pt x="52070" y="1040130"/>
                </a:lnTo>
                <a:lnTo>
                  <a:pt x="51346" y="1031240"/>
                </a:lnTo>
                <a:lnTo>
                  <a:pt x="51384" y="1021080"/>
                </a:lnTo>
                <a:lnTo>
                  <a:pt x="54229" y="1013460"/>
                </a:lnTo>
                <a:lnTo>
                  <a:pt x="61341" y="1009650"/>
                </a:lnTo>
                <a:lnTo>
                  <a:pt x="70840" y="1009650"/>
                </a:lnTo>
                <a:lnTo>
                  <a:pt x="81394" y="1010920"/>
                </a:lnTo>
                <a:lnTo>
                  <a:pt x="641896" y="1010920"/>
                </a:lnTo>
                <a:lnTo>
                  <a:pt x="644994" y="1013460"/>
                </a:lnTo>
                <a:lnTo>
                  <a:pt x="644283" y="1021080"/>
                </a:lnTo>
                <a:lnTo>
                  <a:pt x="644194" y="1024890"/>
                </a:lnTo>
                <a:lnTo>
                  <a:pt x="644296" y="1032510"/>
                </a:lnTo>
                <a:lnTo>
                  <a:pt x="645147" y="1043940"/>
                </a:lnTo>
                <a:lnTo>
                  <a:pt x="645147" y="958850"/>
                </a:lnTo>
                <a:lnTo>
                  <a:pt x="592988" y="958850"/>
                </a:lnTo>
                <a:lnTo>
                  <a:pt x="591362" y="956310"/>
                </a:lnTo>
                <a:lnTo>
                  <a:pt x="591693" y="929640"/>
                </a:lnTo>
                <a:lnTo>
                  <a:pt x="591693" y="891540"/>
                </a:lnTo>
                <a:lnTo>
                  <a:pt x="591337" y="872490"/>
                </a:lnTo>
                <a:lnTo>
                  <a:pt x="591146" y="864870"/>
                </a:lnTo>
                <a:lnTo>
                  <a:pt x="594283" y="863600"/>
                </a:lnTo>
                <a:lnTo>
                  <a:pt x="601814" y="864870"/>
                </a:lnTo>
                <a:lnTo>
                  <a:pt x="664603" y="864870"/>
                </a:lnTo>
                <a:lnTo>
                  <a:pt x="671715" y="863600"/>
                </a:lnTo>
                <a:lnTo>
                  <a:pt x="678827" y="862330"/>
                </a:lnTo>
                <a:lnTo>
                  <a:pt x="688657" y="857250"/>
                </a:lnTo>
                <a:lnTo>
                  <a:pt x="694372" y="847090"/>
                </a:lnTo>
                <a:lnTo>
                  <a:pt x="696290" y="831850"/>
                </a:lnTo>
                <a:lnTo>
                  <a:pt x="696417" y="812800"/>
                </a:lnTo>
                <a:lnTo>
                  <a:pt x="696353" y="791210"/>
                </a:lnTo>
                <a:lnTo>
                  <a:pt x="696074" y="777240"/>
                </a:lnTo>
                <a:lnTo>
                  <a:pt x="695921" y="772160"/>
                </a:lnTo>
                <a:lnTo>
                  <a:pt x="698385" y="770890"/>
                </a:lnTo>
                <a:lnTo>
                  <a:pt x="705599" y="769620"/>
                </a:lnTo>
                <a:lnTo>
                  <a:pt x="720521" y="768350"/>
                </a:lnTo>
                <a:lnTo>
                  <a:pt x="735190" y="765810"/>
                </a:lnTo>
                <a:lnTo>
                  <a:pt x="770826" y="753110"/>
                </a:lnTo>
                <a:lnTo>
                  <a:pt x="775881" y="753110"/>
                </a:lnTo>
                <a:lnTo>
                  <a:pt x="782193" y="758190"/>
                </a:lnTo>
                <a:lnTo>
                  <a:pt x="801370" y="772160"/>
                </a:lnTo>
                <a:lnTo>
                  <a:pt x="821867" y="782320"/>
                </a:lnTo>
                <a:lnTo>
                  <a:pt x="843635" y="791210"/>
                </a:lnTo>
                <a:lnTo>
                  <a:pt x="866660" y="796290"/>
                </a:lnTo>
                <a:lnTo>
                  <a:pt x="875703" y="797560"/>
                </a:lnTo>
                <a:lnTo>
                  <a:pt x="877303" y="801370"/>
                </a:lnTo>
                <a:lnTo>
                  <a:pt x="877303" y="676681"/>
                </a:lnTo>
                <a:lnTo>
                  <a:pt x="877239" y="679450"/>
                </a:lnTo>
                <a:lnTo>
                  <a:pt x="877176" y="683260"/>
                </a:lnTo>
                <a:lnTo>
                  <a:pt x="877062" y="745490"/>
                </a:lnTo>
                <a:lnTo>
                  <a:pt x="858888" y="740410"/>
                </a:lnTo>
                <a:lnTo>
                  <a:pt x="817435" y="718820"/>
                </a:lnTo>
                <a:lnTo>
                  <a:pt x="806780" y="709930"/>
                </a:lnTo>
                <a:lnTo>
                  <a:pt x="804189" y="708660"/>
                </a:lnTo>
                <a:lnTo>
                  <a:pt x="792200" y="698500"/>
                </a:lnTo>
                <a:lnTo>
                  <a:pt x="782370" y="694690"/>
                </a:lnTo>
                <a:lnTo>
                  <a:pt x="771867" y="695960"/>
                </a:lnTo>
                <a:lnTo>
                  <a:pt x="757809" y="701040"/>
                </a:lnTo>
                <a:lnTo>
                  <a:pt x="745223" y="707390"/>
                </a:lnTo>
                <a:lnTo>
                  <a:pt x="719137" y="715010"/>
                </a:lnTo>
                <a:lnTo>
                  <a:pt x="705675" y="717550"/>
                </a:lnTo>
                <a:lnTo>
                  <a:pt x="698436" y="718820"/>
                </a:lnTo>
                <a:lnTo>
                  <a:pt x="695655" y="717550"/>
                </a:lnTo>
                <a:lnTo>
                  <a:pt x="696125" y="709930"/>
                </a:lnTo>
                <a:lnTo>
                  <a:pt x="696468" y="701040"/>
                </a:lnTo>
                <a:lnTo>
                  <a:pt x="694182" y="661670"/>
                </a:lnTo>
                <a:lnTo>
                  <a:pt x="665403" y="645160"/>
                </a:lnTo>
                <a:lnTo>
                  <a:pt x="635292" y="645160"/>
                </a:lnTo>
                <a:lnTo>
                  <a:pt x="605193" y="643890"/>
                </a:lnTo>
                <a:lnTo>
                  <a:pt x="575094" y="645160"/>
                </a:lnTo>
                <a:lnTo>
                  <a:pt x="536422" y="645160"/>
                </a:lnTo>
                <a:lnTo>
                  <a:pt x="531977" y="642620"/>
                </a:lnTo>
                <a:lnTo>
                  <a:pt x="527558" y="635000"/>
                </a:lnTo>
                <a:lnTo>
                  <a:pt x="508787" y="594360"/>
                </a:lnTo>
                <a:lnTo>
                  <a:pt x="500697" y="552450"/>
                </a:lnTo>
                <a:lnTo>
                  <a:pt x="502666" y="510540"/>
                </a:lnTo>
                <a:lnTo>
                  <a:pt x="514032" y="471170"/>
                </a:lnTo>
                <a:lnTo>
                  <a:pt x="534174" y="435610"/>
                </a:lnTo>
                <a:lnTo>
                  <a:pt x="562444" y="405130"/>
                </a:lnTo>
                <a:lnTo>
                  <a:pt x="598195" y="381000"/>
                </a:lnTo>
                <a:lnTo>
                  <a:pt x="640778" y="365760"/>
                </a:lnTo>
                <a:lnTo>
                  <a:pt x="656869" y="360680"/>
                </a:lnTo>
                <a:lnTo>
                  <a:pt x="666419" y="351790"/>
                </a:lnTo>
                <a:lnTo>
                  <a:pt x="670280" y="340360"/>
                </a:lnTo>
                <a:lnTo>
                  <a:pt x="669264" y="322580"/>
                </a:lnTo>
                <a:lnTo>
                  <a:pt x="666915" y="278130"/>
                </a:lnTo>
                <a:lnTo>
                  <a:pt x="673684" y="232410"/>
                </a:lnTo>
                <a:lnTo>
                  <a:pt x="688911" y="190500"/>
                </a:lnTo>
                <a:lnTo>
                  <a:pt x="711822" y="151130"/>
                </a:lnTo>
                <a:lnTo>
                  <a:pt x="741667" y="116840"/>
                </a:lnTo>
                <a:lnTo>
                  <a:pt x="777684" y="88900"/>
                </a:lnTo>
                <a:lnTo>
                  <a:pt x="819137" y="68580"/>
                </a:lnTo>
                <a:lnTo>
                  <a:pt x="865251" y="55880"/>
                </a:lnTo>
                <a:lnTo>
                  <a:pt x="910971" y="53340"/>
                </a:lnTo>
                <a:lnTo>
                  <a:pt x="955306" y="58420"/>
                </a:lnTo>
                <a:lnTo>
                  <a:pt x="997216" y="72390"/>
                </a:lnTo>
                <a:lnTo>
                  <a:pt x="1035710" y="93980"/>
                </a:lnTo>
                <a:lnTo>
                  <a:pt x="1069746" y="121920"/>
                </a:lnTo>
                <a:lnTo>
                  <a:pt x="1098334" y="154940"/>
                </a:lnTo>
                <a:lnTo>
                  <a:pt x="1120432" y="195580"/>
                </a:lnTo>
                <a:lnTo>
                  <a:pt x="1135037" y="241300"/>
                </a:lnTo>
                <a:lnTo>
                  <a:pt x="1140345" y="295910"/>
                </a:lnTo>
                <a:lnTo>
                  <a:pt x="1137894" y="323850"/>
                </a:lnTo>
                <a:lnTo>
                  <a:pt x="1132027" y="350520"/>
                </a:lnTo>
                <a:lnTo>
                  <a:pt x="1130388" y="356870"/>
                </a:lnTo>
                <a:lnTo>
                  <a:pt x="1129588" y="359410"/>
                </a:lnTo>
                <a:lnTo>
                  <a:pt x="1127950" y="375920"/>
                </a:lnTo>
                <a:lnTo>
                  <a:pt x="1132319" y="387350"/>
                </a:lnTo>
                <a:lnTo>
                  <a:pt x="1142377" y="394970"/>
                </a:lnTo>
                <a:lnTo>
                  <a:pt x="1157820" y="397510"/>
                </a:lnTo>
                <a:lnTo>
                  <a:pt x="1181912" y="400050"/>
                </a:lnTo>
                <a:lnTo>
                  <a:pt x="1204366" y="406400"/>
                </a:lnTo>
                <a:lnTo>
                  <a:pt x="1225334" y="416560"/>
                </a:lnTo>
                <a:lnTo>
                  <a:pt x="1244968" y="430530"/>
                </a:lnTo>
                <a:lnTo>
                  <a:pt x="1274318" y="468630"/>
                </a:lnTo>
                <a:lnTo>
                  <a:pt x="1286675" y="514350"/>
                </a:lnTo>
                <a:lnTo>
                  <a:pt x="1286675" y="398475"/>
                </a:lnTo>
                <a:lnTo>
                  <a:pt x="1250238" y="369570"/>
                </a:lnTo>
                <a:lnTo>
                  <a:pt x="1199083" y="350520"/>
                </a:lnTo>
                <a:lnTo>
                  <a:pt x="1187792" y="347980"/>
                </a:lnTo>
                <a:lnTo>
                  <a:pt x="1187259" y="342900"/>
                </a:lnTo>
                <a:lnTo>
                  <a:pt x="1188593" y="334010"/>
                </a:lnTo>
                <a:lnTo>
                  <a:pt x="1191882" y="279400"/>
                </a:lnTo>
                <a:lnTo>
                  <a:pt x="1185735" y="227330"/>
                </a:lnTo>
                <a:lnTo>
                  <a:pt x="1170178" y="177800"/>
                </a:lnTo>
                <a:lnTo>
                  <a:pt x="1145235" y="132080"/>
                </a:lnTo>
                <a:lnTo>
                  <a:pt x="1110957" y="88900"/>
                </a:lnTo>
                <a:lnTo>
                  <a:pt x="1077455" y="58420"/>
                </a:lnTo>
                <a:lnTo>
                  <a:pt x="1069505" y="53340"/>
                </a:lnTo>
                <a:lnTo>
                  <a:pt x="1039736" y="34290"/>
                </a:lnTo>
                <a:lnTo>
                  <a:pt x="998842" y="16510"/>
                </a:lnTo>
                <a:lnTo>
                  <a:pt x="955738" y="5080"/>
                </a:lnTo>
                <a:lnTo>
                  <a:pt x="911453" y="0"/>
                </a:lnTo>
                <a:lnTo>
                  <a:pt x="866978" y="2540"/>
                </a:lnTo>
                <a:lnTo>
                  <a:pt x="823328" y="11430"/>
                </a:lnTo>
                <a:lnTo>
                  <a:pt x="781494" y="27940"/>
                </a:lnTo>
                <a:lnTo>
                  <a:pt x="736612" y="54610"/>
                </a:lnTo>
                <a:lnTo>
                  <a:pt x="698741" y="85090"/>
                </a:lnTo>
                <a:lnTo>
                  <a:pt x="667893" y="120650"/>
                </a:lnTo>
                <a:lnTo>
                  <a:pt x="644093" y="160020"/>
                </a:lnTo>
                <a:lnTo>
                  <a:pt x="627367" y="203200"/>
                </a:lnTo>
                <a:lnTo>
                  <a:pt x="617740" y="251460"/>
                </a:lnTo>
                <a:lnTo>
                  <a:pt x="615226" y="303530"/>
                </a:lnTo>
                <a:lnTo>
                  <a:pt x="615416" y="313690"/>
                </a:lnTo>
                <a:lnTo>
                  <a:pt x="613168" y="318770"/>
                </a:lnTo>
                <a:lnTo>
                  <a:pt x="562190" y="340360"/>
                </a:lnTo>
                <a:lnTo>
                  <a:pt x="526694" y="365760"/>
                </a:lnTo>
                <a:lnTo>
                  <a:pt x="497027" y="397510"/>
                </a:lnTo>
                <a:lnTo>
                  <a:pt x="473760" y="434340"/>
                </a:lnTo>
                <a:lnTo>
                  <a:pt x="457530" y="473710"/>
                </a:lnTo>
                <a:lnTo>
                  <a:pt x="448919" y="516890"/>
                </a:lnTo>
                <a:lnTo>
                  <a:pt x="448525" y="560070"/>
                </a:lnTo>
                <a:lnTo>
                  <a:pt x="456958" y="604520"/>
                </a:lnTo>
                <a:lnTo>
                  <a:pt x="460336" y="614680"/>
                </a:lnTo>
                <a:lnTo>
                  <a:pt x="464159" y="623570"/>
                </a:lnTo>
                <a:lnTo>
                  <a:pt x="468160" y="633730"/>
                </a:lnTo>
                <a:lnTo>
                  <a:pt x="472071" y="645160"/>
                </a:lnTo>
                <a:lnTo>
                  <a:pt x="343408" y="645160"/>
                </a:lnTo>
                <a:lnTo>
                  <a:pt x="331330" y="646430"/>
                </a:lnTo>
                <a:lnTo>
                  <a:pt x="322033" y="652780"/>
                </a:lnTo>
                <a:lnTo>
                  <a:pt x="316115" y="661670"/>
                </a:lnTo>
                <a:lnTo>
                  <a:pt x="314261" y="671830"/>
                </a:lnTo>
                <a:lnTo>
                  <a:pt x="316623" y="681990"/>
                </a:lnTo>
                <a:lnTo>
                  <a:pt x="322630" y="689610"/>
                </a:lnTo>
                <a:lnTo>
                  <a:pt x="331787" y="694690"/>
                </a:lnTo>
                <a:lnTo>
                  <a:pt x="343560" y="697230"/>
                </a:lnTo>
                <a:lnTo>
                  <a:pt x="641972" y="697230"/>
                </a:lnTo>
                <a:lnTo>
                  <a:pt x="644347" y="698500"/>
                </a:lnTo>
                <a:lnTo>
                  <a:pt x="643864" y="728980"/>
                </a:lnTo>
                <a:lnTo>
                  <a:pt x="643788" y="769620"/>
                </a:lnTo>
                <a:lnTo>
                  <a:pt x="643915" y="783590"/>
                </a:lnTo>
                <a:lnTo>
                  <a:pt x="644194" y="801370"/>
                </a:lnTo>
                <a:lnTo>
                  <a:pt x="644398" y="810260"/>
                </a:lnTo>
                <a:lnTo>
                  <a:pt x="641654" y="812800"/>
                </a:lnTo>
                <a:lnTo>
                  <a:pt x="539673" y="812800"/>
                </a:lnTo>
                <a:lnTo>
                  <a:pt x="539673" y="957580"/>
                </a:lnTo>
                <a:lnTo>
                  <a:pt x="537184" y="958850"/>
                </a:lnTo>
                <a:lnTo>
                  <a:pt x="159461" y="958850"/>
                </a:lnTo>
                <a:lnTo>
                  <a:pt x="156527" y="957580"/>
                </a:lnTo>
                <a:lnTo>
                  <a:pt x="156806" y="947420"/>
                </a:lnTo>
                <a:lnTo>
                  <a:pt x="157162" y="930910"/>
                </a:lnTo>
                <a:lnTo>
                  <a:pt x="157162" y="891540"/>
                </a:lnTo>
                <a:lnTo>
                  <a:pt x="156806" y="866140"/>
                </a:lnTo>
                <a:lnTo>
                  <a:pt x="158864" y="864870"/>
                </a:lnTo>
                <a:lnTo>
                  <a:pt x="538911" y="864870"/>
                </a:lnTo>
                <a:lnTo>
                  <a:pt x="539432" y="867410"/>
                </a:lnTo>
                <a:lnTo>
                  <a:pt x="539178" y="891540"/>
                </a:lnTo>
                <a:lnTo>
                  <a:pt x="539165" y="930910"/>
                </a:lnTo>
                <a:lnTo>
                  <a:pt x="539470" y="948690"/>
                </a:lnTo>
                <a:lnTo>
                  <a:pt x="539673" y="957580"/>
                </a:lnTo>
                <a:lnTo>
                  <a:pt x="539673" y="812800"/>
                </a:lnTo>
                <a:lnTo>
                  <a:pt x="534263" y="812800"/>
                </a:lnTo>
                <a:lnTo>
                  <a:pt x="485063" y="811530"/>
                </a:lnTo>
                <a:lnTo>
                  <a:pt x="172046" y="812800"/>
                </a:lnTo>
                <a:lnTo>
                  <a:pt x="56197" y="812800"/>
                </a:lnTo>
                <a:lnTo>
                  <a:pt x="51663" y="811530"/>
                </a:lnTo>
                <a:lnTo>
                  <a:pt x="52006" y="801370"/>
                </a:lnTo>
                <a:lnTo>
                  <a:pt x="52489" y="778510"/>
                </a:lnTo>
                <a:lnTo>
                  <a:pt x="52616" y="760730"/>
                </a:lnTo>
                <a:lnTo>
                  <a:pt x="52489" y="731520"/>
                </a:lnTo>
                <a:lnTo>
                  <a:pt x="52108" y="704850"/>
                </a:lnTo>
                <a:lnTo>
                  <a:pt x="51981" y="698500"/>
                </a:lnTo>
                <a:lnTo>
                  <a:pt x="54635" y="697230"/>
                </a:lnTo>
                <a:lnTo>
                  <a:pt x="130467" y="697230"/>
                </a:lnTo>
                <a:lnTo>
                  <a:pt x="143802" y="693420"/>
                </a:lnTo>
                <a:lnTo>
                  <a:pt x="152984" y="684530"/>
                </a:lnTo>
                <a:lnTo>
                  <a:pt x="156857" y="673100"/>
                </a:lnTo>
                <a:lnTo>
                  <a:pt x="154266" y="660400"/>
                </a:lnTo>
                <a:lnTo>
                  <a:pt x="149225" y="652780"/>
                </a:lnTo>
                <a:lnTo>
                  <a:pt x="142697" y="647700"/>
                </a:lnTo>
                <a:lnTo>
                  <a:pt x="134950" y="645160"/>
                </a:lnTo>
                <a:lnTo>
                  <a:pt x="59474" y="645160"/>
                </a:lnTo>
                <a:lnTo>
                  <a:pt x="37236" y="643890"/>
                </a:lnTo>
                <a:lnTo>
                  <a:pt x="25755" y="645160"/>
                </a:lnTo>
                <a:lnTo>
                  <a:pt x="15697" y="647700"/>
                </a:lnTo>
                <a:lnTo>
                  <a:pt x="7099" y="654050"/>
                </a:lnTo>
                <a:lnTo>
                  <a:pt x="0" y="662940"/>
                </a:lnTo>
                <a:lnTo>
                  <a:pt x="0" y="848360"/>
                </a:lnTo>
                <a:lnTo>
                  <a:pt x="8775" y="857250"/>
                </a:lnTo>
                <a:lnTo>
                  <a:pt x="18897" y="862330"/>
                </a:lnTo>
                <a:lnTo>
                  <a:pt x="30175" y="864870"/>
                </a:lnTo>
                <a:lnTo>
                  <a:pt x="102730" y="864870"/>
                </a:lnTo>
                <a:lnTo>
                  <a:pt x="104978" y="866140"/>
                </a:lnTo>
                <a:lnTo>
                  <a:pt x="104851" y="873760"/>
                </a:lnTo>
                <a:lnTo>
                  <a:pt x="104648" y="891540"/>
                </a:lnTo>
                <a:lnTo>
                  <a:pt x="104622" y="929640"/>
                </a:lnTo>
                <a:lnTo>
                  <a:pt x="104952" y="956310"/>
                </a:lnTo>
                <a:lnTo>
                  <a:pt x="103111" y="958850"/>
                </a:lnTo>
                <a:lnTo>
                  <a:pt x="31419" y="958850"/>
                </a:lnTo>
                <a:lnTo>
                  <a:pt x="19748" y="960120"/>
                </a:lnTo>
                <a:lnTo>
                  <a:pt x="9194" y="965200"/>
                </a:lnTo>
                <a:lnTo>
                  <a:pt x="0" y="974090"/>
                </a:lnTo>
                <a:lnTo>
                  <a:pt x="0" y="1099820"/>
                </a:lnTo>
                <a:lnTo>
                  <a:pt x="9194" y="1108710"/>
                </a:lnTo>
                <a:lnTo>
                  <a:pt x="19748" y="1113790"/>
                </a:lnTo>
                <a:lnTo>
                  <a:pt x="31432" y="1116330"/>
                </a:lnTo>
                <a:lnTo>
                  <a:pt x="43980" y="1116330"/>
                </a:lnTo>
                <a:lnTo>
                  <a:pt x="57023" y="1115060"/>
                </a:lnTo>
                <a:lnTo>
                  <a:pt x="101650" y="1115060"/>
                </a:lnTo>
                <a:lnTo>
                  <a:pt x="105092" y="1116330"/>
                </a:lnTo>
                <a:lnTo>
                  <a:pt x="104876" y="1122680"/>
                </a:lnTo>
                <a:lnTo>
                  <a:pt x="104648" y="1132840"/>
                </a:lnTo>
                <a:lnTo>
                  <a:pt x="104571" y="1163320"/>
                </a:lnTo>
                <a:lnTo>
                  <a:pt x="104876" y="1176020"/>
                </a:lnTo>
                <a:lnTo>
                  <a:pt x="105092" y="1183640"/>
                </a:lnTo>
                <a:lnTo>
                  <a:pt x="31432" y="1183640"/>
                </a:lnTo>
                <a:lnTo>
                  <a:pt x="19748" y="1186180"/>
                </a:lnTo>
                <a:lnTo>
                  <a:pt x="9194" y="1189990"/>
                </a:lnTo>
                <a:lnTo>
                  <a:pt x="0" y="1198880"/>
                </a:lnTo>
                <a:lnTo>
                  <a:pt x="0" y="1220470"/>
                </a:lnTo>
                <a:lnTo>
                  <a:pt x="9220" y="1229360"/>
                </a:lnTo>
                <a:lnTo>
                  <a:pt x="19799" y="1234440"/>
                </a:lnTo>
                <a:lnTo>
                  <a:pt x="31508" y="1235710"/>
                </a:lnTo>
                <a:lnTo>
                  <a:pt x="1177175" y="1235710"/>
                </a:lnTo>
                <a:lnTo>
                  <a:pt x="1185697" y="1231900"/>
                </a:lnTo>
                <a:lnTo>
                  <a:pt x="1192428" y="1226820"/>
                </a:lnTo>
                <a:lnTo>
                  <a:pt x="1196924" y="1219200"/>
                </a:lnTo>
                <a:lnTo>
                  <a:pt x="1198753" y="1210310"/>
                </a:lnTo>
                <a:lnTo>
                  <a:pt x="1197648" y="1202690"/>
                </a:lnTo>
                <a:lnTo>
                  <a:pt x="1193927" y="1195070"/>
                </a:lnTo>
                <a:lnTo>
                  <a:pt x="1187907" y="1188720"/>
                </a:lnTo>
                <a:lnTo>
                  <a:pt x="1172108" y="1183640"/>
                </a:lnTo>
                <a:lnTo>
                  <a:pt x="1170203" y="1181100"/>
                </a:lnTo>
                <a:lnTo>
                  <a:pt x="1169924" y="1173480"/>
                </a:lnTo>
                <a:lnTo>
                  <a:pt x="1163904" y="1132840"/>
                </a:lnTo>
                <a:lnTo>
                  <a:pt x="1148753" y="1097280"/>
                </a:lnTo>
                <a:lnTo>
                  <a:pt x="1133551" y="1078230"/>
                </a:lnTo>
                <a:lnTo>
                  <a:pt x="1124445" y="1066800"/>
                </a:lnTo>
                <a:lnTo>
                  <a:pt x="1118082" y="1062469"/>
                </a:lnTo>
                <a:lnTo>
                  <a:pt x="1118082" y="1182370"/>
                </a:lnTo>
                <a:lnTo>
                  <a:pt x="1115923" y="1183640"/>
                </a:lnTo>
                <a:lnTo>
                  <a:pt x="814400" y="1183640"/>
                </a:lnTo>
                <a:lnTo>
                  <a:pt x="827659" y="1158240"/>
                </a:lnTo>
                <a:lnTo>
                  <a:pt x="848385" y="1139190"/>
                </a:lnTo>
                <a:lnTo>
                  <a:pt x="873925" y="1127760"/>
                </a:lnTo>
                <a:lnTo>
                  <a:pt x="901611" y="1127760"/>
                </a:lnTo>
                <a:lnTo>
                  <a:pt x="915352" y="1129030"/>
                </a:lnTo>
                <a:lnTo>
                  <a:pt x="921372" y="1127760"/>
                </a:lnTo>
                <a:lnTo>
                  <a:pt x="927379" y="1126490"/>
                </a:lnTo>
                <a:lnTo>
                  <a:pt x="938199" y="1120140"/>
                </a:lnTo>
                <a:lnTo>
                  <a:pt x="948296" y="1109980"/>
                </a:lnTo>
                <a:lnTo>
                  <a:pt x="970610" y="1090930"/>
                </a:lnTo>
                <a:lnTo>
                  <a:pt x="997597" y="1080770"/>
                </a:lnTo>
                <a:lnTo>
                  <a:pt x="1027036" y="1078230"/>
                </a:lnTo>
                <a:lnTo>
                  <a:pt x="1056690" y="1084580"/>
                </a:lnTo>
                <a:lnTo>
                  <a:pt x="1100416" y="1120140"/>
                </a:lnTo>
                <a:lnTo>
                  <a:pt x="1117993" y="1174750"/>
                </a:lnTo>
                <a:lnTo>
                  <a:pt x="1118082" y="1182370"/>
                </a:lnTo>
                <a:lnTo>
                  <a:pt x="1118082" y="1062469"/>
                </a:lnTo>
                <a:lnTo>
                  <a:pt x="1107694" y="1055370"/>
                </a:lnTo>
                <a:lnTo>
                  <a:pt x="1090955" y="1043940"/>
                </a:lnTo>
                <a:lnTo>
                  <a:pt x="1052791" y="1028700"/>
                </a:lnTo>
                <a:lnTo>
                  <a:pt x="1014679" y="1024890"/>
                </a:lnTo>
                <a:lnTo>
                  <a:pt x="976858" y="1032510"/>
                </a:lnTo>
                <a:lnTo>
                  <a:pt x="939533" y="1050290"/>
                </a:lnTo>
                <a:lnTo>
                  <a:pt x="936701" y="1051560"/>
                </a:lnTo>
                <a:lnTo>
                  <a:pt x="933780" y="1052830"/>
                </a:lnTo>
                <a:lnTo>
                  <a:pt x="929424" y="1055370"/>
                </a:lnTo>
                <a:lnTo>
                  <a:pt x="929322" y="842010"/>
                </a:lnTo>
                <a:lnTo>
                  <a:pt x="929208" y="810260"/>
                </a:lnTo>
                <a:lnTo>
                  <a:pt x="929144" y="801370"/>
                </a:lnTo>
                <a:lnTo>
                  <a:pt x="931570" y="797560"/>
                </a:lnTo>
                <a:lnTo>
                  <a:pt x="940041" y="796290"/>
                </a:lnTo>
                <a:lnTo>
                  <a:pt x="982192" y="783590"/>
                </a:lnTo>
                <a:lnTo>
                  <a:pt x="1018705" y="763270"/>
                </a:lnTo>
                <a:lnTo>
                  <a:pt x="1029462" y="753110"/>
                </a:lnTo>
                <a:lnTo>
                  <a:pt x="1037539" y="745490"/>
                </a:lnTo>
                <a:lnTo>
                  <a:pt x="1049655" y="734060"/>
                </a:lnTo>
                <a:lnTo>
                  <a:pt x="1075169" y="698500"/>
                </a:lnTo>
                <a:lnTo>
                  <a:pt x="1078458" y="693420"/>
                </a:lnTo>
                <a:lnTo>
                  <a:pt x="1079779" y="688340"/>
                </a:lnTo>
                <a:lnTo>
                  <a:pt x="1089355" y="692150"/>
                </a:lnTo>
                <a:lnTo>
                  <a:pt x="1135799" y="704850"/>
                </a:lnTo>
                <a:lnTo>
                  <a:pt x="1181074" y="704850"/>
                </a:lnTo>
                <a:lnTo>
                  <a:pt x="1223657" y="694690"/>
                </a:lnTo>
                <a:lnTo>
                  <a:pt x="1235646" y="688340"/>
                </a:lnTo>
                <a:lnTo>
                  <a:pt x="1262011" y="674370"/>
                </a:lnTo>
                <a:lnTo>
                  <a:pt x="1285735" y="654050"/>
                </a:lnTo>
                <a:lnTo>
                  <a:pt x="1294638" y="646430"/>
                </a:lnTo>
                <a:lnTo>
                  <a:pt x="1319987" y="608330"/>
                </a:lnTo>
                <a:lnTo>
                  <a:pt x="1336535" y="562610"/>
                </a:lnTo>
                <a:lnTo>
                  <a:pt x="1337360" y="560070"/>
                </a:lnTo>
                <a:lnTo>
                  <a:pt x="1335455" y="554990"/>
                </a:lnTo>
                <a:lnTo>
                  <a:pt x="1340269" y="552450"/>
                </a:lnTo>
                <a:lnTo>
                  <a:pt x="1340269" y="500380"/>
                </a:lnTo>
                <a:close/>
              </a:path>
            </a:pathLst>
          </a:custGeom>
          <a:solidFill>
            <a:srgbClr val="C9D41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 txBox="1"/>
          <p:nvPr/>
        </p:nvSpPr>
        <p:spPr>
          <a:xfrm>
            <a:off x="7833121" y="1847679"/>
            <a:ext cx="1812289" cy="17983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07950">
              <a:lnSpc>
                <a:spcPts val="10555"/>
              </a:lnSpc>
              <a:spcBef>
                <a:spcPts val="90"/>
              </a:spcBef>
            </a:pPr>
            <a:r>
              <a:rPr sz="9250" b="1" spc="-645" dirty="0">
                <a:solidFill>
                  <a:srgbClr val="C9D41E"/>
                </a:solidFill>
                <a:latin typeface="Trebuchet MS"/>
                <a:cs typeface="Trebuchet MS"/>
              </a:rPr>
              <a:t>0</a:t>
            </a:r>
            <a:r>
              <a:rPr sz="9250" b="1" spc="-960" dirty="0">
                <a:solidFill>
                  <a:srgbClr val="C9D41E"/>
                </a:solidFill>
                <a:latin typeface="Trebuchet MS"/>
                <a:cs typeface="Trebuchet MS"/>
              </a:rPr>
              <a:t> </a:t>
            </a:r>
            <a:r>
              <a:rPr sz="4950" b="1" spc="-505" dirty="0">
                <a:solidFill>
                  <a:srgbClr val="C9D41E"/>
                </a:solidFill>
                <a:latin typeface="Trebuchet MS"/>
                <a:cs typeface="Trebuchet MS"/>
              </a:rPr>
              <a:t>km</a:t>
            </a:r>
            <a:endParaRPr sz="4950">
              <a:latin typeface="Trebuchet MS"/>
              <a:cs typeface="Trebuchet MS"/>
            </a:endParaRPr>
          </a:p>
          <a:p>
            <a:pPr marL="12700">
              <a:lnSpc>
                <a:spcPts val="3415"/>
              </a:lnSpc>
            </a:pPr>
            <a:r>
              <a:rPr sz="3300" spc="114" dirty="0">
                <a:solidFill>
                  <a:srgbClr val="FFFFFF"/>
                </a:solidFill>
                <a:latin typeface="Arial MT"/>
                <a:cs typeface="Arial MT"/>
              </a:rPr>
              <a:t>Cicloruta</a:t>
            </a:r>
            <a:endParaRPr sz="3300">
              <a:latin typeface="Arial MT"/>
              <a:cs typeface="Arial MT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125895" y="600288"/>
            <a:ext cx="1226820" cy="1226820"/>
          </a:xfrm>
          <a:custGeom>
            <a:avLst/>
            <a:gdLst/>
            <a:ahLst/>
            <a:cxnLst/>
            <a:rect l="l" t="t" r="r" b="b"/>
            <a:pathLst>
              <a:path w="1226819" h="1226820">
                <a:moveTo>
                  <a:pt x="579132" y="193027"/>
                </a:moveTo>
                <a:lnTo>
                  <a:pt x="559828" y="143040"/>
                </a:lnTo>
                <a:lnTo>
                  <a:pt x="538759" y="122986"/>
                </a:lnTo>
                <a:lnTo>
                  <a:pt x="538759" y="178930"/>
                </a:lnTo>
                <a:lnTo>
                  <a:pt x="432587" y="178993"/>
                </a:lnTo>
                <a:lnTo>
                  <a:pt x="327190" y="178752"/>
                </a:lnTo>
                <a:lnTo>
                  <a:pt x="294386" y="155206"/>
                </a:lnTo>
                <a:lnTo>
                  <a:pt x="291985" y="144894"/>
                </a:lnTo>
                <a:lnTo>
                  <a:pt x="292595" y="135128"/>
                </a:lnTo>
                <a:lnTo>
                  <a:pt x="321157" y="107403"/>
                </a:lnTo>
                <a:lnTo>
                  <a:pt x="331470" y="107124"/>
                </a:lnTo>
                <a:lnTo>
                  <a:pt x="342252" y="110210"/>
                </a:lnTo>
                <a:lnTo>
                  <a:pt x="357225" y="116954"/>
                </a:lnTo>
                <a:lnTo>
                  <a:pt x="387032" y="130797"/>
                </a:lnTo>
                <a:lnTo>
                  <a:pt x="402069" y="137375"/>
                </a:lnTo>
                <a:lnTo>
                  <a:pt x="443115" y="143103"/>
                </a:lnTo>
                <a:lnTo>
                  <a:pt x="479361" y="143090"/>
                </a:lnTo>
                <a:lnTo>
                  <a:pt x="490677" y="143192"/>
                </a:lnTo>
                <a:lnTo>
                  <a:pt x="506869" y="145961"/>
                </a:lnTo>
                <a:lnTo>
                  <a:pt x="520763" y="153174"/>
                </a:lnTo>
                <a:lnTo>
                  <a:pt x="531622" y="164338"/>
                </a:lnTo>
                <a:lnTo>
                  <a:pt x="538759" y="178930"/>
                </a:lnTo>
                <a:lnTo>
                  <a:pt x="538759" y="122986"/>
                </a:lnTo>
                <a:lnTo>
                  <a:pt x="525373" y="113868"/>
                </a:lnTo>
                <a:lnTo>
                  <a:pt x="492582" y="107899"/>
                </a:lnTo>
                <a:lnTo>
                  <a:pt x="457009" y="107467"/>
                </a:lnTo>
                <a:lnTo>
                  <a:pt x="454520" y="107124"/>
                </a:lnTo>
                <a:lnTo>
                  <a:pt x="422744" y="102743"/>
                </a:lnTo>
                <a:lnTo>
                  <a:pt x="389648" y="93129"/>
                </a:lnTo>
                <a:lnTo>
                  <a:pt x="357606" y="78041"/>
                </a:lnTo>
                <a:lnTo>
                  <a:pt x="345109" y="72809"/>
                </a:lnTo>
                <a:lnTo>
                  <a:pt x="332066" y="70764"/>
                </a:lnTo>
                <a:lnTo>
                  <a:pt x="318731" y="71551"/>
                </a:lnTo>
                <a:lnTo>
                  <a:pt x="305320" y="74841"/>
                </a:lnTo>
                <a:lnTo>
                  <a:pt x="283057" y="86880"/>
                </a:lnTo>
                <a:lnTo>
                  <a:pt x="266750" y="105308"/>
                </a:lnTo>
                <a:lnTo>
                  <a:pt x="257581" y="128181"/>
                </a:lnTo>
                <a:lnTo>
                  <a:pt x="256717" y="153593"/>
                </a:lnTo>
                <a:lnTo>
                  <a:pt x="264642" y="177368"/>
                </a:lnTo>
                <a:lnTo>
                  <a:pt x="301117" y="209651"/>
                </a:lnTo>
                <a:lnTo>
                  <a:pt x="354888" y="214998"/>
                </a:lnTo>
                <a:lnTo>
                  <a:pt x="383603" y="215023"/>
                </a:lnTo>
                <a:lnTo>
                  <a:pt x="466534" y="214947"/>
                </a:lnTo>
                <a:lnTo>
                  <a:pt x="499097" y="214960"/>
                </a:lnTo>
                <a:lnTo>
                  <a:pt x="557149" y="214871"/>
                </a:lnTo>
                <a:lnTo>
                  <a:pt x="578078" y="202425"/>
                </a:lnTo>
                <a:lnTo>
                  <a:pt x="579132" y="193027"/>
                </a:lnTo>
                <a:close/>
              </a:path>
              <a:path w="1226819" h="1226820">
                <a:moveTo>
                  <a:pt x="781697" y="1063828"/>
                </a:moveTo>
                <a:lnTo>
                  <a:pt x="781659" y="1017955"/>
                </a:lnTo>
                <a:lnTo>
                  <a:pt x="756869" y="993241"/>
                </a:lnTo>
                <a:lnTo>
                  <a:pt x="745223" y="993241"/>
                </a:lnTo>
                <a:lnTo>
                  <a:pt x="745223" y="1029944"/>
                </a:lnTo>
                <a:lnTo>
                  <a:pt x="745223" y="1063828"/>
                </a:lnTo>
                <a:lnTo>
                  <a:pt x="481914" y="1063828"/>
                </a:lnTo>
                <a:lnTo>
                  <a:pt x="481914" y="1029944"/>
                </a:lnTo>
                <a:lnTo>
                  <a:pt x="745223" y="1029944"/>
                </a:lnTo>
                <a:lnTo>
                  <a:pt x="745223" y="993241"/>
                </a:lnTo>
                <a:lnTo>
                  <a:pt x="648538" y="993216"/>
                </a:lnTo>
                <a:lnTo>
                  <a:pt x="613232" y="993216"/>
                </a:lnTo>
                <a:lnTo>
                  <a:pt x="540219" y="993190"/>
                </a:lnTo>
                <a:lnTo>
                  <a:pt x="467207" y="993267"/>
                </a:lnTo>
                <a:lnTo>
                  <a:pt x="445325" y="1078280"/>
                </a:lnTo>
                <a:lnTo>
                  <a:pt x="446544" y="1088732"/>
                </a:lnTo>
                <a:lnTo>
                  <a:pt x="450354" y="1095679"/>
                </a:lnTo>
                <a:lnTo>
                  <a:pt x="457238" y="1099553"/>
                </a:lnTo>
                <a:lnTo>
                  <a:pt x="467677" y="1100759"/>
                </a:lnTo>
                <a:lnTo>
                  <a:pt x="565035" y="1100836"/>
                </a:lnTo>
                <a:lnTo>
                  <a:pt x="759739" y="1100759"/>
                </a:lnTo>
                <a:lnTo>
                  <a:pt x="769810" y="1099540"/>
                </a:lnTo>
                <a:lnTo>
                  <a:pt x="776554" y="1095717"/>
                </a:lnTo>
                <a:lnTo>
                  <a:pt x="780364" y="1088974"/>
                </a:lnTo>
                <a:lnTo>
                  <a:pt x="781608" y="1079004"/>
                </a:lnTo>
                <a:lnTo>
                  <a:pt x="781697" y="1063828"/>
                </a:lnTo>
                <a:close/>
              </a:path>
              <a:path w="1226819" h="1226820">
                <a:moveTo>
                  <a:pt x="1225105" y="600710"/>
                </a:moveTo>
                <a:lnTo>
                  <a:pt x="1225067" y="554990"/>
                </a:lnTo>
                <a:lnTo>
                  <a:pt x="1216914" y="509270"/>
                </a:lnTo>
                <a:lnTo>
                  <a:pt x="1201318" y="467360"/>
                </a:lnTo>
                <a:lnTo>
                  <a:pt x="1179106" y="430530"/>
                </a:lnTo>
                <a:lnTo>
                  <a:pt x="1151115" y="397510"/>
                </a:lnTo>
                <a:lnTo>
                  <a:pt x="1118171" y="369570"/>
                </a:lnTo>
                <a:lnTo>
                  <a:pt x="1100721" y="359410"/>
                </a:lnTo>
                <a:lnTo>
                  <a:pt x="1083284" y="349250"/>
                </a:lnTo>
                <a:lnTo>
                  <a:pt x="1081100" y="347980"/>
                </a:lnTo>
                <a:lnTo>
                  <a:pt x="1040752" y="332740"/>
                </a:lnTo>
                <a:lnTo>
                  <a:pt x="997940" y="325120"/>
                </a:lnTo>
                <a:lnTo>
                  <a:pt x="953516" y="325120"/>
                </a:lnTo>
                <a:lnTo>
                  <a:pt x="908291" y="332740"/>
                </a:lnTo>
                <a:lnTo>
                  <a:pt x="871982" y="344170"/>
                </a:lnTo>
                <a:lnTo>
                  <a:pt x="859764" y="349250"/>
                </a:lnTo>
                <a:lnTo>
                  <a:pt x="833907" y="304800"/>
                </a:lnTo>
                <a:lnTo>
                  <a:pt x="824306" y="288290"/>
                </a:lnTo>
                <a:lnTo>
                  <a:pt x="760996" y="179451"/>
                </a:lnTo>
                <a:lnTo>
                  <a:pt x="760996" y="288290"/>
                </a:lnTo>
                <a:lnTo>
                  <a:pt x="613460" y="542290"/>
                </a:lnTo>
                <a:lnTo>
                  <a:pt x="581583" y="487819"/>
                </a:lnTo>
                <a:lnTo>
                  <a:pt x="581583" y="558800"/>
                </a:lnTo>
                <a:lnTo>
                  <a:pt x="507809" y="558800"/>
                </a:lnTo>
                <a:lnTo>
                  <a:pt x="499630" y="513080"/>
                </a:lnTo>
                <a:lnTo>
                  <a:pt x="484479" y="471170"/>
                </a:lnTo>
                <a:lnTo>
                  <a:pt x="471309" y="448500"/>
                </a:lnTo>
                <a:lnTo>
                  <a:pt x="471309" y="557530"/>
                </a:lnTo>
                <a:lnTo>
                  <a:pt x="469176" y="558800"/>
                </a:lnTo>
                <a:lnTo>
                  <a:pt x="468858" y="560070"/>
                </a:lnTo>
                <a:lnTo>
                  <a:pt x="450850" y="561340"/>
                </a:lnTo>
                <a:lnTo>
                  <a:pt x="441071" y="558800"/>
                </a:lnTo>
                <a:lnTo>
                  <a:pt x="435584" y="549910"/>
                </a:lnTo>
                <a:lnTo>
                  <a:pt x="430771" y="533400"/>
                </a:lnTo>
                <a:lnTo>
                  <a:pt x="421652" y="506730"/>
                </a:lnTo>
                <a:lnTo>
                  <a:pt x="408876" y="481330"/>
                </a:lnTo>
                <a:lnTo>
                  <a:pt x="398945" y="468299"/>
                </a:lnTo>
                <a:lnTo>
                  <a:pt x="398945" y="558800"/>
                </a:lnTo>
                <a:lnTo>
                  <a:pt x="396570" y="558800"/>
                </a:lnTo>
                <a:lnTo>
                  <a:pt x="396570" y="595630"/>
                </a:lnTo>
                <a:lnTo>
                  <a:pt x="392074" y="628650"/>
                </a:lnTo>
                <a:lnTo>
                  <a:pt x="372732" y="662940"/>
                </a:lnTo>
                <a:lnTo>
                  <a:pt x="342912" y="693420"/>
                </a:lnTo>
                <a:lnTo>
                  <a:pt x="306959" y="713740"/>
                </a:lnTo>
                <a:lnTo>
                  <a:pt x="257797" y="723900"/>
                </a:lnTo>
                <a:lnTo>
                  <a:pt x="209473" y="716280"/>
                </a:lnTo>
                <a:lnTo>
                  <a:pt x="166192" y="694690"/>
                </a:lnTo>
                <a:lnTo>
                  <a:pt x="132130" y="657860"/>
                </a:lnTo>
                <a:lnTo>
                  <a:pt x="112344" y="612140"/>
                </a:lnTo>
                <a:lnTo>
                  <a:pt x="109004" y="563880"/>
                </a:lnTo>
                <a:lnTo>
                  <a:pt x="121716" y="516890"/>
                </a:lnTo>
                <a:lnTo>
                  <a:pt x="150063" y="476250"/>
                </a:lnTo>
                <a:lnTo>
                  <a:pt x="188493" y="447040"/>
                </a:lnTo>
                <a:lnTo>
                  <a:pt x="231457" y="433070"/>
                </a:lnTo>
                <a:lnTo>
                  <a:pt x="273913" y="433070"/>
                </a:lnTo>
                <a:lnTo>
                  <a:pt x="310857" y="444500"/>
                </a:lnTo>
                <a:lnTo>
                  <a:pt x="243027" y="561340"/>
                </a:lnTo>
                <a:lnTo>
                  <a:pt x="237223" y="576580"/>
                </a:lnTo>
                <a:lnTo>
                  <a:pt x="238683" y="586740"/>
                </a:lnTo>
                <a:lnTo>
                  <a:pt x="247243" y="593090"/>
                </a:lnTo>
                <a:lnTo>
                  <a:pt x="262737" y="595630"/>
                </a:lnTo>
                <a:lnTo>
                  <a:pt x="396570" y="595630"/>
                </a:lnTo>
                <a:lnTo>
                  <a:pt x="396570" y="558800"/>
                </a:lnTo>
                <a:lnTo>
                  <a:pt x="286219" y="558800"/>
                </a:lnTo>
                <a:lnTo>
                  <a:pt x="342493" y="462280"/>
                </a:lnTo>
                <a:lnTo>
                  <a:pt x="363982" y="481330"/>
                </a:lnTo>
                <a:lnTo>
                  <a:pt x="380504" y="504190"/>
                </a:lnTo>
                <a:lnTo>
                  <a:pt x="392150" y="529590"/>
                </a:lnTo>
                <a:lnTo>
                  <a:pt x="398945" y="558800"/>
                </a:lnTo>
                <a:lnTo>
                  <a:pt x="398945" y="468299"/>
                </a:lnTo>
                <a:lnTo>
                  <a:pt x="394360" y="462280"/>
                </a:lnTo>
                <a:lnTo>
                  <a:pt x="392430" y="459740"/>
                </a:lnTo>
                <a:lnTo>
                  <a:pt x="372300" y="439420"/>
                </a:lnTo>
                <a:lnTo>
                  <a:pt x="368719" y="436880"/>
                </a:lnTo>
                <a:lnTo>
                  <a:pt x="365036" y="433070"/>
                </a:lnTo>
                <a:lnTo>
                  <a:pt x="360921" y="430530"/>
                </a:lnTo>
                <a:lnTo>
                  <a:pt x="371716" y="411480"/>
                </a:lnTo>
                <a:lnTo>
                  <a:pt x="378904" y="398780"/>
                </a:lnTo>
                <a:lnTo>
                  <a:pt x="415340" y="431800"/>
                </a:lnTo>
                <a:lnTo>
                  <a:pt x="442849" y="468630"/>
                </a:lnTo>
                <a:lnTo>
                  <a:pt x="461479" y="510540"/>
                </a:lnTo>
                <a:lnTo>
                  <a:pt x="471309" y="557530"/>
                </a:lnTo>
                <a:lnTo>
                  <a:pt x="471309" y="448500"/>
                </a:lnTo>
                <a:lnTo>
                  <a:pt x="462356" y="433070"/>
                </a:lnTo>
                <a:lnTo>
                  <a:pt x="433222" y="398780"/>
                </a:lnTo>
                <a:lnTo>
                  <a:pt x="397078" y="368300"/>
                </a:lnTo>
                <a:lnTo>
                  <a:pt x="401434" y="360680"/>
                </a:lnTo>
                <a:lnTo>
                  <a:pt x="407974" y="349250"/>
                </a:lnTo>
                <a:lnTo>
                  <a:pt x="433400" y="304800"/>
                </a:lnTo>
                <a:lnTo>
                  <a:pt x="581583" y="558800"/>
                </a:lnTo>
                <a:lnTo>
                  <a:pt x="581583" y="487819"/>
                </a:lnTo>
                <a:lnTo>
                  <a:pt x="474497" y="304800"/>
                </a:lnTo>
                <a:lnTo>
                  <a:pt x="464832" y="288290"/>
                </a:lnTo>
                <a:lnTo>
                  <a:pt x="760996" y="288290"/>
                </a:lnTo>
                <a:lnTo>
                  <a:pt x="760996" y="179451"/>
                </a:lnTo>
                <a:lnTo>
                  <a:pt x="748957" y="158750"/>
                </a:lnTo>
                <a:lnTo>
                  <a:pt x="693699" y="64770"/>
                </a:lnTo>
                <a:lnTo>
                  <a:pt x="690245" y="53340"/>
                </a:lnTo>
                <a:lnTo>
                  <a:pt x="692378" y="44450"/>
                </a:lnTo>
                <a:lnTo>
                  <a:pt x="699401" y="38100"/>
                </a:lnTo>
                <a:lnTo>
                  <a:pt x="710577" y="35560"/>
                </a:lnTo>
                <a:lnTo>
                  <a:pt x="824395" y="35560"/>
                </a:lnTo>
                <a:lnTo>
                  <a:pt x="833856" y="36830"/>
                </a:lnTo>
                <a:lnTo>
                  <a:pt x="840790" y="40640"/>
                </a:lnTo>
                <a:lnTo>
                  <a:pt x="845070" y="45720"/>
                </a:lnTo>
                <a:lnTo>
                  <a:pt x="846556" y="53340"/>
                </a:lnTo>
                <a:lnTo>
                  <a:pt x="845134" y="60960"/>
                </a:lnTo>
                <a:lnTo>
                  <a:pt x="840892" y="67310"/>
                </a:lnTo>
                <a:lnTo>
                  <a:pt x="833996" y="71120"/>
                </a:lnTo>
                <a:lnTo>
                  <a:pt x="824636" y="72390"/>
                </a:lnTo>
                <a:lnTo>
                  <a:pt x="773125" y="72390"/>
                </a:lnTo>
                <a:lnTo>
                  <a:pt x="764857" y="73660"/>
                </a:lnTo>
                <a:lnTo>
                  <a:pt x="758494" y="76200"/>
                </a:lnTo>
                <a:lnTo>
                  <a:pt x="754367" y="82550"/>
                </a:lnTo>
                <a:lnTo>
                  <a:pt x="752767" y="88900"/>
                </a:lnTo>
                <a:lnTo>
                  <a:pt x="754011" y="96520"/>
                </a:lnTo>
                <a:lnTo>
                  <a:pt x="757923" y="101600"/>
                </a:lnTo>
                <a:lnTo>
                  <a:pt x="764095" y="106680"/>
                </a:lnTo>
                <a:lnTo>
                  <a:pt x="772134" y="107950"/>
                </a:lnTo>
                <a:lnTo>
                  <a:pt x="832027" y="107950"/>
                </a:lnTo>
                <a:lnTo>
                  <a:pt x="875576" y="81280"/>
                </a:lnTo>
                <a:lnTo>
                  <a:pt x="882103" y="45720"/>
                </a:lnTo>
                <a:lnTo>
                  <a:pt x="878738" y="35560"/>
                </a:lnTo>
                <a:lnTo>
                  <a:pt x="876630" y="29210"/>
                </a:lnTo>
                <a:lnTo>
                  <a:pt x="865886" y="15240"/>
                </a:lnTo>
                <a:lnTo>
                  <a:pt x="850506" y="5080"/>
                </a:lnTo>
                <a:lnTo>
                  <a:pt x="847331" y="2540"/>
                </a:lnTo>
                <a:lnTo>
                  <a:pt x="841146" y="0"/>
                </a:lnTo>
                <a:lnTo>
                  <a:pt x="697357" y="0"/>
                </a:lnTo>
                <a:lnTo>
                  <a:pt x="658736" y="31750"/>
                </a:lnTo>
                <a:lnTo>
                  <a:pt x="654202" y="48260"/>
                </a:lnTo>
                <a:lnTo>
                  <a:pt x="655675" y="64770"/>
                </a:lnTo>
                <a:lnTo>
                  <a:pt x="663079" y="82550"/>
                </a:lnTo>
                <a:lnTo>
                  <a:pt x="708202" y="161290"/>
                </a:lnTo>
                <a:lnTo>
                  <a:pt x="755611" y="242570"/>
                </a:lnTo>
                <a:lnTo>
                  <a:pt x="757567" y="246380"/>
                </a:lnTo>
                <a:lnTo>
                  <a:pt x="760666" y="251460"/>
                </a:lnTo>
                <a:lnTo>
                  <a:pt x="432841" y="251460"/>
                </a:lnTo>
                <a:lnTo>
                  <a:pt x="425119" y="255270"/>
                </a:lnTo>
                <a:lnTo>
                  <a:pt x="418719" y="260350"/>
                </a:lnTo>
                <a:lnTo>
                  <a:pt x="413334" y="267970"/>
                </a:lnTo>
                <a:lnTo>
                  <a:pt x="401789" y="288290"/>
                </a:lnTo>
                <a:lnTo>
                  <a:pt x="389953" y="308610"/>
                </a:lnTo>
                <a:lnTo>
                  <a:pt x="365899" y="349250"/>
                </a:lnTo>
                <a:lnTo>
                  <a:pt x="344220" y="340360"/>
                </a:lnTo>
                <a:lnTo>
                  <a:pt x="322237" y="334010"/>
                </a:lnTo>
                <a:lnTo>
                  <a:pt x="299847" y="328930"/>
                </a:lnTo>
                <a:lnTo>
                  <a:pt x="276974" y="325120"/>
                </a:lnTo>
                <a:lnTo>
                  <a:pt x="230987" y="325120"/>
                </a:lnTo>
                <a:lnTo>
                  <a:pt x="186499" y="332740"/>
                </a:lnTo>
                <a:lnTo>
                  <a:pt x="144513" y="349250"/>
                </a:lnTo>
                <a:lnTo>
                  <a:pt x="106032" y="372110"/>
                </a:lnTo>
                <a:lnTo>
                  <a:pt x="72072" y="401320"/>
                </a:lnTo>
                <a:lnTo>
                  <a:pt x="43637" y="436880"/>
                </a:lnTo>
                <a:lnTo>
                  <a:pt x="21742" y="476250"/>
                </a:lnTo>
                <a:lnTo>
                  <a:pt x="7391" y="519430"/>
                </a:lnTo>
                <a:lnTo>
                  <a:pt x="0" y="561340"/>
                </a:lnTo>
                <a:lnTo>
                  <a:pt x="0" y="594360"/>
                </a:lnTo>
                <a:lnTo>
                  <a:pt x="723" y="598170"/>
                </a:lnTo>
                <a:lnTo>
                  <a:pt x="1778" y="600710"/>
                </a:lnTo>
                <a:lnTo>
                  <a:pt x="2120" y="604520"/>
                </a:lnTo>
                <a:lnTo>
                  <a:pt x="12280" y="654050"/>
                </a:lnTo>
                <a:lnTo>
                  <a:pt x="32550" y="701040"/>
                </a:lnTo>
                <a:lnTo>
                  <a:pt x="36614" y="707390"/>
                </a:lnTo>
                <a:lnTo>
                  <a:pt x="40894" y="715010"/>
                </a:lnTo>
                <a:lnTo>
                  <a:pt x="45415" y="721360"/>
                </a:lnTo>
                <a:lnTo>
                  <a:pt x="50177" y="727710"/>
                </a:lnTo>
                <a:lnTo>
                  <a:pt x="55638" y="732790"/>
                </a:lnTo>
                <a:lnTo>
                  <a:pt x="61899" y="735330"/>
                </a:lnTo>
                <a:lnTo>
                  <a:pt x="68402" y="735330"/>
                </a:lnTo>
                <a:lnTo>
                  <a:pt x="74574" y="731520"/>
                </a:lnTo>
                <a:lnTo>
                  <a:pt x="79375" y="726440"/>
                </a:lnTo>
                <a:lnTo>
                  <a:pt x="81737" y="721360"/>
                </a:lnTo>
                <a:lnTo>
                  <a:pt x="81699" y="715010"/>
                </a:lnTo>
                <a:lnTo>
                  <a:pt x="79311" y="708660"/>
                </a:lnTo>
                <a:lnTo>
                  <a:pt x="77089" y="703580"/>
                </a:lnTo>
                <a:lnTo>
                  <a:pt x="74117" y="699770"/>
                </a:lnTo>
                <a:lnTo>
                  <a:pt x="71539" y="695960"/>
                </a:lnTo>
                <a:lnTo>
                  <a:pt x="52514" y="660400"/>
                </a:lnTo>
                <a:lnTo>
                  <a:pt x="40652" y="622300"/>
                </a:lnTo>
                <a:lnTo>
                  <a:pt x="36245" y="582930"/>
                </a:lnTo>
                <a:lnTo>
                  <a:pt x="39573" y="542290"/>
                </a:lnTo>
                <a:lnTo>
                  <a:pt x="53530" y="494030"/>
                </a:lnTo>
                <a:lnTo>
                  <a:pt x="76479" y="452120"/>
                </a:lnTo>
                <a:lnTo>
                  <a:pt x="107251" y="416560"/>
                </a:lnTo>
                <a:lnTo>
                  <a:pt x="144678" y="389890"/>
                </a:lnTo>
                <a:lnTo>
                  <a:pt x="187553" y="370840"/>
                </a:lnTo>
                <a:lnTo>
                  <a:pt x="234721" y="360680"/>
                </a:lnTo>
                <a:lnTo>
                  <a:pt x="284988" y="361950"/>
                </a:lnTo>
                <a:lnTo>
                  <a:pt x="301129" y="364490"/>
                </a:lnTo>
                <a:lnTo>
                  <a:pt x="316953" y="368300"/>
                </a:lnTo>
                <a:lnTo>
                  <a:pt x="332447" y="374650"/>
                </a:lnTo>
                <a:lnTo>
                  <a:pt x="347548" y="381000"/>
                </a:lnTo>
                <a:lnTo>
                  <a:pt x="329641" y="411480"/>
                </a:lnTo>
                <a:lnTo>
                  <a:pt x="283413" y="398780"/>
                </a:lnTo>
                <a:lnTo>
                  <a:pt x="238772" y="396240"/>
                </a:lnTo>
                <a:lnTo>
                  <a:pt x="196951" y="405130"/>
                </a:lnTo>
                <a:lnTo>
                  <a:pt x="159207" y="422910"/>
                </a:lnTo>
                <a:lnTo>
                  <a:pt x="126758" y="448310"/>
                </a:lnTo>
                <a:lnTo>
                  <a:pt x="100838" y="480060"/>
                </a:lnTo>
                <a:lnTo>
                  <a:pt x="82702" y="516890"/>
                </a:lnTo>
                <a:lnTo>
                  <a:pt x="72821" y="565150"/>
                </a:lnTo>
                <a:lnTo>
                  <a:pt x="75857" y="612140"/>
                </a:lnTo>
                <a:lnTo>
                  <a:pt x="90741" y="656590"/>
                </a:lnTo>
                <a:lnTo>
                  <a:pt x="116357" y="695960"/>
                </a:lnTo>
                <a:lnTo>
                  <a:pt x="151625" y="727710"/>
                </a:lnTo>
                <a:lnTo>
                  <a:pt x="195440" y="749300"/>
                </a:lnTo>
                <a:lnTo>
                  <a:pt x="266192" y="759460"/>
                </a:lnTo>
                <a:lnTo>
                  <a:pt x="300875" y="754380"/>
                </a:lnTo>
                <a:lnTo>
                  <a:pt x="334911" y="740410"/>
                </a:lnTo>
                <a:lnTo>
                  <a:pt x="360426" y="723900"/>
                </a:lnTo>
                <a:lnTo>
                  <a:pt x="374167" y="715010"/>
                </a:lnTo>
                <a:lnTo>
                  <a:pt x="403834" y="681990"/>
                </a:lnTo>
                <a:lnTo>
                  <a:pt x="424281" y="642620"/>
                </a:lnTo>
                <a:lnTo>
                  <a:pt x="435876" y="596900"/>
                </a:lnTo>
                <a:lnTo>
                  <a:pt x="470801" y="596900"/>
                </a:lnTo>
                <a:lnTo>
                  <a:pt x="470903" y="600710"/>
                </a:lnTo>
                <a:lnTo>
                  <a:pt x="461124" y="646430"/>
                </a:lnTo>
                <a:lnTo>
                  <a:pt x="442874" y="687070"/>
                </a:lnTo>
                <a:lnTo>
                  <a:pt x="417296" y="722630"/>
                </a:lnTo>
                <a:lnTo>
                  <a:pt x="385635" y="751840"/>
                </a:lnTo>
                <a:lnTo>
                  <a:pt x="349173" y="773430"/>
                </a:lnTo>
                <a:lnTo>
                  <a:pt x="309143" y="788670"/>
                </a:lnTo>
                <a:lnTo>
                  <a:pt x="266839" y="795020"/>
                </a:lnTo>
                <a:lnTo>
                  <a:pt x="223494" y="793750"/>
                </a:lnTo>
                <a:lnTo>
                  <a:pt x="180378" y="783590"/>
                </a:lnTo>
                <a:lnTo>
                  <a:pt x="138760" y="762000"/>
                </a:lnTo>
                <a:lnTo>
                  <a:pt x="133692" y="759460"/>
                </a:lnTo>
                <a:lnTo>
                  <a:pt x="128917" y="755650"/>
                </a:lnTo>
                <a:lnTo>
                  <a:pt x="123685" y="753110"/>
                </a:lnTo>
                <a:lnTo>
                  <a:pt x="117055" y="750570"/>
                </a:lnTo>
                <a:lnTo>
                  <a:pt x="110871" y="750570"/>
                </a:lnTo>
                <a:lnTo>
                  <a:pt x="105321" y="753110"/>
                </a:lnTo>
                <a:lnTo>
                  <a:pt x="100545" y="758190"/>
                </a:lnTo>
                <a:lnTo>
                  <a:pt x="97536" y="764540"/>
                </a:lnTo>
                <a:lnTo>
                  <a:pt x="97104" y="770890"/>
                </a:lnTo>
                <a:lnTo>
                  <a:pt x="99148" y="775970"/>
                </a:lnTo>
                <a:lnTo>
                  <a:pt x="103568" y="781050"/>
                </a:lnTo>
                <a:lnTo>
                  <a:pt x="106172" y="783590"/>
                </a:lnTo>
                <a:lnTo>
                  <a:pt x="109232" y="786130"/>
                </a:lnTo>
                <a:lnTo>
                  <a:pt x="112204" y="788670"/>
                </a:lnTo>
                <a:lnTo>
                  <a:pt x="151523" y="810260"/>
                </a:lnTo>
                <a:lnTo>
                  <a:pt x="192620" y="824230"/>
                </a:lnTo>
                <a:lnTo>
                  <a:pt x="234607" y="830580"/>
                </a:lnTo>
                <a:lnTo>
                  <a:pt x="276580" y="830580"/>
                </a:lnTo>
                <a:lnTo>
                  <a:pt x="317677" y="822960"/>
                </a:lnTo>
                <a:lnTo>
                  <a:pt x="356984" y="810260"/>
                </a:lnTo>
                <a:lnTo>
                  <a:pt x="384479" y="795020"/>
                </a:lnTo>
                <a:lnTo>
                  <a:pt x="393649" y="789940"/>
                </a:lnTo>
                <a:lnTo>
                  <a:pt x="426758" y="764540"/>
                </a:lnTo>
                <a:lnTo>
                  <a:pt x="455447" y="732790"/>
                </a:lnTo>
                <a:lnTo>
                  <a:pt x="478815" y="695960"/>
                </a:lnTo>
                <a:lnTo>
                  <a:pt x="495985" y="654050"/>
                </a:lnTo>
                <a:lnTo>
                  <a:pt x="506171" y="610870"/>
                </a:lnTo>
                <a:lnTo>
                  <a:pt x="509130" y="596900"/>
                </a:lnTo>
                <a:lnTo>
                  <a:pt x="509397" y="595630"/>
                </a:lnTo>
                <a:lnTo>
                  <a:pt x="614273" y="595630"/>
                </a:lnTo>
                <a:lnTo>
                  <a:pt x="621703" y="593090"/>
                </a:lnTo>
                <a:lnTo>
                  <a:pt x="627913" y="588010"/>
                </a:lnTo>
                <a:lnTo>
                  <a:pt x="633209" y="580390"/>
                </a:lnTo>
                <a:lnTo>
                  <a:pt x="644105" y="561340"/>
                </a:lnTo>
                <a:lnTo>
                  <a:pt x="645553" y="558800"/>
                </a:lnTo>
                <a:lnTo>
                  <a:pt x="655002" y="542290"/>
                </a:lnTo>
                <a:lnTo>
                  <a:pt x="711911" y="443230"/>
                </a:lnTo>
                <a:lnTo>
                  <a:pt x="764590" y="353060"/>
                </a:lnTo>
                <a:lnTo>
                  <a:pt x="792530" y="304800"/>
                </a:lnTo>
                <a:lnTo>
                  <a:pt x="829183" y="368300"/>
                </a:lnTo>
                <a:lnTo>
                  <a:pt x="827125" y="369570"/>
                </a:lnTo>
                <a:lnTo>
                  <a:pt x="825982" y="370840"/>
                </a:lnTo>
                <a:lnTo>
                  <a:pt x="824725" y="372110"/>
                </a:lnTo>
                <a:lnTo>
                  <a:pt x="788492" y="403860"/>
                </a:lnTo>
                <a:lnTo>
                  <a:pt x="759815" y="439420"/>
                </a:lnTo>
                <a:lnTo>
                  <a:pt x="738746" y="478790"/>
                </a:lnTo>
                <a:lnTo>
                  <a:pt x="725309" y="520700"/>
                </a:lnTo>
                <a:lnTo>
                  <a:pt x="719556" y="565150"/>
                </a:lnTo>
                <a:lnTo>
                  <a:pt x="721537" y="613410"/>
                </a:lnTo>
                <a:lnTo>
                  <a:pt x="736727" y="673100"/>
                </a:lnTo>
                <a:lnTo>
                  <a:pt x="766572" y="725170"/>
                </a:lnTo>
                <a:lnTo>
                  <a:pt x="778954" y="735330"/>
                </a:lnTo>
                <a:lnTo>
                  <a:pt x="785749" y="735330"/>
                </a:lnTo>
                <a:lnTo>
                  <a:pt x="792454" y="731520"/>
                </a:lnTo>
                <a:lnTo>
                  <a:pt x="797610" y="726440"/>
                </a:lnTo>
                <a:lnTo>
                  <a:pt x="799947" y="720090"/>
                </a:lnTo>
                <a:lnTo>
                  <a:pt x="799439" y="713740"/>
                </a:lnTo>
                <a:lnTo>
                  <a:pt x="796036" y="706120"/>
                </a:lnTo>
                <a:lnTo>
                  <a:pt x="794791" y="703580"/>
                </a:lnTo>
                <a:lnTo>
                  <a:pt x="793407" y="701040"/>
                </a:lnTo>
                <a:lnTo>
                  <a:pt x="792099" y="699770"/>
                </a:lnTo>
                <a:lnTo>
                  <a:pt x="769010" y="655320"/>
                </a:lnTo>
                <a:lnTo>
                  <a:pt x="756716" y="609600"/>
                </a:lnTo>
                <a:lnTo>
                  <a:pt x="755281" y="561340"/>
                </a:lnTo>
                <a:lnTo>
                  <a:pt x="764781" y="513080"/>
                </a:lnTo>
                <a:lnTo>
                  <a:pt x="777976" y="480060"/>
                </a:lnTo>
                <a:lnTo>
                  <a:pt x="796264" y="449580"/>
                </a:lnTo>
                <a:lnTo>
                  <a:pt x="819531" y="422910"/>
                </a:lnTo>
                <a:lnTo>
                  <a:pt x="847648" y="400050"/>
                </a:lnTo>
                <a:lnTo>
                  <a:pt x="865339" y="429260"/>
                </a:lnTo>
                <a:lnTo>
                  <a:pt x="827519" y="468630"/>
                </a:lnTo>
                <a:lnTo>
                  <a:pt x="803351" y="511810"/>
                </a:lnTo>
                <a:lnTo>
                  <a:pt x="791984" y="557530"/>
                </a:lnTo>
                <a:lnTo>
                  <a:pt x="792543" y="603250"/>
                </a:lnTo>
                <a:lnTo>
                  <a:pt x="804164" y="646430"/>
                </a:lnTo>
                <a:lnTo>
                  <a:pt x="825995" y="685800"/>
                </a:lnTo>
                <a:lnTo>
                  <a:pt x="856970" y="717550"/>
                </a:lnTo>
                <a:lnTo>
                  <a:pt x="893711" y="741680"/>
                </a:lnTo>
                <a:lnTo>
                  <a:pt x="934364" y="755650"/>
                </a:lnTo>
                <a:lnTo>
                  <a:pt x="977099" y="759460"/>
                </a:lnTo>
                <a:lnTo>
                  <a:pt x="1020064" y="753110"/>
                </a:lnTo>
                <a:lnTo>
                  <a:pt x="1061440" y="736600"/>
                </a:lnTo>
                <a:lnTo>
                  <a:pt x="1078674" y="723900"/>
                </a:lnTo>
                <a:lnTo>
                  <a:pt x="1097635" y="709930"/>
                </a:lnTo>
                <a:lnTo>
                  <a:pt x="1125474" y="676910"/>
                </a:lnTo>
                <a:lnTo>
                  <a:pt x="1144346" y="637540"/>
                </a:lnTo>
                <a:lnTo>
                  <a:pt x="1153617" y="595630"/>
                </a:lnTo>
                <a:lnTo>
                  <a:pt x="1152677" y="552450"/>
                </a:lnTo>
                <a:lnTo>
                  <a:pt x="1140879" y="509270"/>
                </a:lnTo>
                <a:lnTo>
                  <a:pt x="1125791" y="480060"/>
                </a:lnTo>
                <a:lnTo>
                  <a:pt x="1118285" y="470293"/>
                </a:lnTo>
                <a:lnTo>
                  <a:pt x="1118285" y="586740"/>
                </a:lnTo>
                <a:lnTo>
                  <a:pt x="1109192" y="629920"/>
                </a:lnTo>
                <a:lnTo>
                  <a:pt x="1087501" y="668020"/>
                </a:lnTo>
                <a:lnTo>
                  <a:pt x="1053884" y="698500"/>
                </a:lnTo>
                <a:lnTo>
                  <a:pt x="1012063" y="718820"/>
                </a:lnTo>
                <a:lnTo>
                  <a:pt x="967994" y="723900"/>
                </a:lnTo>
                <a:lnTo>
                  <a:pt x="924750" y="716280"/>
                </a:lnTo>
                <a:lnTo>
                  <a:pt x="885444" y="694690"/>
                </a:lnTo>
                <a:lnTo>
                  <a:pt x="853160" y="661670"/>
                </a:lnTo>
                <a:lnTo>
                  <a:pt x="833208" y="621030"/>
                </a:lnTo>
                <a:lnTo>
                  <a:pt x="826744" y="577850"/>
                </a:lnTo>
                <a:lnTo>
                  <a:pt x="833348" y="534670"/>
                </a:lnTo>
                <a:lnTo>
                  <a:pt x="852639" y="495300"/>
                </a:lnTo>
                <a:lnTo>
                  <a:pt x="884174" y="462280"/>
                </a:lnTo>
                <a:lnTo>
                  <a:pt x="912876" y="511810"/>
                </a:lnTo>
                <a:lnTo>
                  <a:pt x="955192" y="582930"/>
                </a:lnTo>
                <a:lnTo>
                  <a:pt x="960996" y="590550"/>
                </a:lnTo>
                <a:lnTo>
                  <a:pt x="967689" y="594360"/>
                </a:lnTo>
                <a:lnTo>
                  <a:pt x="974852" y="595630"/>
                </a:lnTo>
                <a:lnTo>
                  <a:pt x="982052" y="593090"/>
                </a:lnTo>
                <a:lnTo>
                  <a:pt x="987425" y="588010"/>
                </a:lnTo>
                <a:lnTo>
                  <a:pt x="989952" y="581660"/>
                </a:lnTo>
                <a:lnTo>
                  <a:pt x="989558" y="574040"/>
                </a:lnTo>
                <a:lnTo>
                  <a:pt x="986129" y="565150"/>
                </a:lnTo>
                <a:lnTo>
                  <a:pt x="968730" y="535940"/>
                </a:lnTo>
                <a:lnTo>
                  <a:pt x="926426" y="462280"/>
                </a:lnTo>
                <a:lnTo>
                  <a:pt x="916216" y="444500"/>
                </a:lnTo>
                <a:lnTo>
                  <a:pt x="960412" y="431800"/>
                </a:lnTo>
                <a:lnTo>
                  <a:pt x="1009713" y="436880"/>
                </a:lnTo>
                <a:lnTo>
                  <a:pt x="1057198" y="458470"/>
                </a:lnTo>
                <a:lnTo>
                  <a:pt x="1095971" y="500380"/>
                </a:lnTo>
                <a:lnTo>
                  <a:pt x="1114094" y="542290"/>
                </a:lnTo>
                <a:lnTo>
                  <a:pt x="1118285" y="586740"/>
                </a:lnTo>
                <a:lnTo>
                  <a:pt x="1118285" y="470293"/>
                </a:lnTo>
                <a:lnTo>
                  <a:pt x="1106284" y="454660"/>
                </a:lnTo>
                <a:lnTo>
                  <a:pt x="1082395" y="433070"/>
                </a:lnTo>
                <a:lnTo>
                  <a:pt x="1080376" y="431800"/>
                </a:lnTo>
                <a:lnTo>
                  <a:pt x="1054188" y="415290"/>
                </a:lnTo>
                <a:lnTo>
                  <a:pt x="1043584" y="411480"/>
                </a:lnTo>
                <a:lnTo>
                  <a:pt x="1015314" y="401320"/>
                </a:lnTo>
                <a:lnTo>
                  <a:pt x="976071" y="396240"/>
                </a:lnTo>
                <a:lnTo>
                  <a:pt x="936523" y="400050"/>
                </a:lnTo>
                <a:lnTo>
                  <a:pt x="896747" y="411480"/>
                </a:lnTo>
                <a:lnTo>
                  <a:pt x="893508" y="406400"/>
                </a:lnTo>
                <a:lnTo>
                  <a:pt x="890651" y="401320"/>
                </a:lnTo>
                <a:lnTo>
                  <a:pt x="889825" y="400050"/>
                </a:lnTo>
                <a:lnTo>
                  <a:pt x="884936" y="392430"/>
                </a:lnTo>
                <a:lnTo>
                  <a:pt x="882078" y="387350"/>
                </a:lnTo>
                <a:lnTo>
                  <a:pt x="878865" y="381000"/>
                </a:lnTo>
                <a:lnTo>
                  <a:pt x="883678" y="379730"/>
                </a:lnTo>
                <a:lnTo>
                  <a:pt x="887171" y="377190"/>
                </a:lnTo>
                <a:lnTo>
                  <a:pt x="890866" y="375920"/>
                </a:lnTo>
                <a:lnTo>
                  <a:pt x="940930" y="361950"/>
                </a:lnTo>
                <a:lnTo>
                  <a:pt x="989139" y="359410"/>
                </a:lnTo>
                <a:lnTo>
                  <a:pt x="1035240" y="368300"/>
                </a:lnTo>
                <a:lnTo>
                  <a:pt x="1078979" y="387350"/>
                </a:lnTo>
                <a:lnTo>
                  <a:pt x="1120089" y="419100"/>
                </a:lnTo>
                <a:lnTo>
                  <a:pt x="1154277" y="457200"/>
                </a:lnTo>
                <a:lnTo>
                  <a:pt x="1177391" y="499110"/>
                </a:lnTo>
                <a:lnTo>
                  <a:pt x="1189380" y="544830"/>
                </a:lnTo>
                <a:lnTo>
                  <a:pt x="1190167" y="593090"/>
                </a:lnTo>
                <a:lnTo>
                  <a:pt x="1179703" y="643890"/>
                </a:lnTo>
                <a:lnTo>
                  <a:pt x="1161008" y="687070"/>
                </a:lnTo>
                <a:lnTo>
                  <a:pt x="1134656" y="723900"/>
                </a:lnTo>
                <a:lnTo>
                  <a:pt x="1102029" y="753110"/>
                </a:lnTo>
                <a:lnTo>
                  <a:pt x="1064488" y="775970"/>
                </a:lnTo>
                <a:lnTo>
                  <a:pt x="1023378" y="789940"/>
                </a:lnTo>
                <a:lnTo>
                  <a:pt x="980071" y="795020"/>
                </a:lnTo>
                <a:lnTo>
                  <a:pt x="935926" y="792480"/>
                </a:lnTo>
                <a:lnTo>
                  <a:pt x="892302" y="779780"/>
                </a:lnTo>
                <a:lnTo>
                  <a:pt x="850557" y="758190"/>
                </a:lnTo>
                <a:lnTo>
                  <a:pt x="840003" y="751840"/>
                </a:lnTo>
                <a:lnTo>
                  <a:pt x="831227" y="750570"/>
                </a:lnTo>
                <a:lnTo>
                  <a:pt x="824052" y="751840"/>
                </a:lnTo>
                <a:lnTo>
                  <a:pt x="818299" y="758190"/>
                </a:lnTo>
                <a:lnTo>
                  <a:pt x="815238" y="765810"/>
                </a:lnTo>
                <a:lnTo>
                  <a:pt x="816241" y="773430"/>
                </a:lnTo>
                <a:lnTo>
                  <a:pt x="860221" y="805180"/>
                </a:lnTo>
                <a:lnTo>
                  <a:pt x="923505" y="826770"/>
                </a:lnTo>
                <a:lnTo>
                  <a:pt x="957300" y="830580"/>
                </a:lnTo>
                <a:lnTo>
                  <a:pt x="1002906" y="829310"/>
                </a:lnTo>
                <a:lnTo>
                  <a:pt x="1046099" y="820420"/>
                </a:lnTo>
                <a:lnTo>
                  <a:pt x="1086218" y="805180"/>
                </a:lnTo>
                <a:lnTo>
                  <a:pt x="1102385" y="795020"/>
                </a:lnTo>
                <a:lnTo>
                  <a:pt x="1122603" y="782320"/>
                </a:lnTo>
                <a:lnTo>
                  <a:pt x="1154569" y="754380"/>
                </a:lnTo>
                <a:lnTo>
                  <a:pt x="1181481" y="721360"/>
                </a:lnTo>
                <a:lnTo>
                  <a:pt x="1202651" y="684530"/>
                </a:lnTo>
                <a:lnTo>
                  <a:pt x="1217409" y="643890"/>
                </a:lnTo>
                <a:lnTo>
                  <a:pt x="1225105" y="600710"/>
                </a:lnTo>
                <a:close/>
              </a:path>
              <a:path w="1226819" h="1226820">
                <a:moveTo>
                  <a:pt x="1226553" y="893622"/>
                </a:moveTo>
                <a:lnTo>
                  <a:pt x="1225372" y="880681"/>
                </a:lnTo>
                <a:lnTo>
                  <a:pt x="1221219" y="872566"/>
                </a:lnTo>
                <a:lnTo>
                  <a:pt x="1213218" y="868362"/>
                </a:lnTo>
                <a:lnTo>
                  <a:pt x="1200442" y="867168"/>
                </a:lnTo>
                <a:lnTo>
                  <a:pt x="1189951" y="867168"/>
                </a:lnTo>
                <a:lnTo>
                  <a:pt x="1189951" y="1029919"/>
                </a:lnTo>
                <a:lnTo>
                  <a:pt x="1189951" y="1064133"/>
                </a:lnTo>
                <a:lnTo>
                  <a:pt x="925995" y="1064133"/>
                </a:lnTo>
                <a:lnTo>
                  <a:pt x="925995" y="1029919"/>
                </a:lnTo>
                <a:lnTo>
                  <a:pt x="1189951" y="1029919"/>
                </a:lnTo>
                <a:lnTo>
                  <a:pt x="1189951" y="867168"/>
                </a:lnTo>
                <a:lnTo>
                  <a:pt x="1189659" y="867168"/>
                </a:lnTo>
                <a:lnTo>
                  <a:pt x="1189659" y="904163"/>
                </a:lnTo>
                <a:lnTo>
                  <a:pt x="1189659" y="993216"/>
                </a:lnTo>
                <a:lnTo>
                  <a:pt x="915492" y="993228"/>
                </a:lnTo>
                <a:lnTo>
                  <a:pt x="889431" y="1075740"/>
                </a:lnTo>
                <a:lnTo>
                  <a:pt x="890663" y="1087755"/>
                </a:lnTo>
                <a:lnTo>
                  <a:pt x="894740" y="1095463"/>
                </a:lnTo>
                <a:lnTo>
                  <a:pt x="902423" y="1099578"/>
                </a:lnTo>
                <a:lnTo>
                  <a:pt x="914438" y="1100797"/>
                </a:lnTo>
                <a:lnTo>
                  <a:pt x="1189647" y="1100823"/>
                </a:lnTo>
                <a:lnTo>
                  <a:pt x="1189647" y="1189545"/>
                </a:lnTo>
                <a:lnTo>
                  <a:pt x="37274" y="1189545"/>
                </a:lnTo>
                <a:lnTo>
                  <a:pt x="37274" y="1100823"/>
                </a:lnTo>
                <a:lnTo>
                  <a:pt x="310565" y="1100823"/>
                </a:lnTo>
                <a:lnTo>
                  <a:pt x="323977" y="1099667"/>
                </a:lnTo>
                <a:lnTo>
                  <a:pt x="332219" y="1095540"/>
                </a:lnTo>
                <a:lnTo>
                  <a:pt x="336384" y="1087361"/>
                </a:lnTo>
                <a:lnTo>
                  <a:pt x="337540" y="1074089"/>
                </a:lnTo>
                <a:lnTo>
                  <a:pt x="337553" y="1064133"/>
                </a:lnTo>
                <a:lnTo>
                  <a:pt x="337553" y="1029919"/>
                </a:lnTo>
                <a:lnTo>
                  <a:pt x="312204" y="993228"/>
                </a:lnTo>
                <a:lnTo>
                  <a:pt x="300939" y="993228"/>
                </a:lnTo>
                <a:lnTo>
                  <a:pt x="300939" y="1029919"/>
                </a:lnTo>
                <a:lnTo>
                  <a:pt x="300939" y="1064133"/>
                </a:lnTo>
                <a:lnTo>
                  <a:pt x="36982" y="1064133"/>
                </a:lnTo>
                <a:lnTo>
                  <a:pt x="36982" y="1029919"/>
                </a:lnTo>
                <a:lnTo>
                  <a:pt x="300939" y="1029919"/>
                </a:lnTo>
                <a:lnTo>
                  <a:pt x="300939" y="993228"/>
                </a:lnTo>
                <a:lnTo>
                  <a:pt x="37211" y="993216"/>
                </a:lnTo>
                <a:lnTo>
                  <a:pt x="37211" y="904163"/>
                </a:lnTo>
                <a:lnTo>
                  <a:pt x="1189659" y="904163"/>
                </a:lnTo>
                <a:lnTo>
                  <a:pt x="1189659" y="867168"/>
                </a:lnTo>
                <a:lnTo>
                  <a:pt x="26200" y="866978"/>
                </a:lnTo>
                <a:lnTo>
                  <a:pt x="0" y="881354"/>
                </a:lnTo>
                <a:lnTo>
                  <a:pt x="0" y="1212138"/>
                </a:lnTo>
                <a:lnTo>
                  <a:pt x="4457" y="1219225"/>
                </a:lnTo>
                <a:lnTo>
                  <a:pt x="10312" y="1223695"/>
                </a:lnTo>
                <a:lnTo>
                  <a:pt x="17500" y="1226032"/>
                </a:lnTo>
                <a:lnTo>
                  <a:pt x="25971" y="1226693"/>
                </a:lnTo>
                <a:lnTo>
                  <a:pt x="1200213" y="1226515"/>
                </a:lnTo>
                <a:lnTo>
                  <a:pt x="1213154" y="1225346"/>
                </a:lnTo>
                <a:lnTo>
                  <a:pt x="1221232" y="1221257"/>
                </a:lnTo>
                <a:lnTo>
                  <a:pt x="1225372" y="1213256"/>
                </a:lnTo>
                <a:lnTo>
                  <a:pt x="1226553" y="1200429"/>
                </a:lnTo>
                <a:lnTo>
                  <a:pt x="1226553" y="1189545"/>
                </a:lnTo>
                <a:lnTo>
                  <a:pt x="1226553" y="1064133"/>
                </a:lnTo>
                <a:lnTo>
                  <a:pt x="1226553" y="1029919"/>
                </a:lnTo>
                <a:lnTo>
                  <a:pt x="1226553" y="904163"/>
                </a:lnTo>
                <a:lnTo>
                  <a:pt x="1226553" y="893622"/>
                </a:lnTo>
                <a:close/>
              </a:path>
            </a:pathLst>
          </a:custGeom>
          <a:solidFill>
            <a:srgbClr val="C9D41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3" name="object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723418"/>
              </p:ext>
            </p:extLst>
          </p:nvPr>
        </p:nvGraphicFramePr>
        <p:xfrm>
          <a:off x="12622542" y="5043445"/>
          <a:ext cx="7358671" cy="23221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27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601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93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2064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2602">
                <a:tc>
                  <a:txBody>
                    <a:bodyPr/>
                    <a:lstStyle/>
                    <a:p>
                      <a:pPr marR="36195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es-CO" sz="20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Vr.</a:t>
                      </a: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45085" marB="0">
                    <a:lnR w="53975">
                      <a:solidFill>
                        <a:srgbClr val="FFFFFF"/>
                      </a:solidFill>
                      <a:prstDash val="solid"/>
                    </a:lnR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8A72"/>
                    </a:solidFill>
                  </a:tcPr>
                </a:tc>
                <a:tc>
                  <a:txBody>
                    <a:bodyPr/>
                    <a:lstStyle/>
                    <a:p>
                      <a:pPr marR="36195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Fecha</a:t>
                      </a: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45085" marB="0">
                    <a:lnL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1D8A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50" spc="4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Tipo</a:t>
                      </a:r>
                      <a:r>
                        <a:rPr sz="2050" spc="-4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050" spc="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2050" spc="-3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050" spc="4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proceso</a:t>
                      </a:r>
                      <a:endParaRPr sz="2050">
                        <a:latin typeface="Arial MT"/>
                        <a:cs typeface="Arial MT"/>
                      </a:endParaRPr>
                    </a:p>
                  </a:txBody>
                  <a:tcPr marL="0" marR="0" marT="45085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1D8A72"/>
                    </a:solidFill>
                  </a:tcPr>
                </a:tc>
                <a:tc>
                  <a:txBody>
                    <a:bodyPr/>
                    <a:lstStyle/>
                    <a:p>
                      <a:pPr marL="2374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50" spc="-1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Estado</a:t>
                      </a:r>
                      <a:r>
                        <a:rPr sz="2050" spc="-6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050" spc="3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actual</a:t>
                      </a: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45085" marB="0">
                    <a:lnL w="53975">
                      <a:solidFill>
                        <a:srgbClr val="FFFFFF"/>
                      </a:solidFill>
                      <a:prstDash val="solid"/>
                    </a:lnL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1D8A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8779">
                <a:tc>
                  <a:txBody>
                    <a:bodyPr/>
                    <a:lstStyle/>
                    <a:p>
                      <a:pPr marR="361315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lang="es-ES" sz="2050" dirty="0">
                          <a:latin typeface="Arial MT"/>
                          <a:cs typeface="Arial MT"/>
                        </a:rPr>
                        <a:t>1</a:t>
                      </a: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86995" marB="0">
                    <a:lnR w="53975">
                      <a:solidFill>
                        <a:srgbClr val="FFFFFF"/>
                      </a:solidFill>
                      <a:prstDash val="soli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61315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2050" spc="-10" dirty="0">
                          <a:latin typeface="Arial MT"/>
                          <a:cs typeface="Arial MT"/>
                        </a:rPr>
                        <a:t>11/11/2022</a:t>
                      </a: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86995" marB="0">
                    <a:lnL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98145" indent="0" algn="ctr">
                        <a:lnSpc>
                          <a:spcPct val="71500"/>
                        </a:lnSpc>
                        <a:spcBef>
                          <a:spcPts val="775"/>
                        </a:spcBef>
                      </a:pPr>
                      <a:r>
                        <a:rPr sz="1750" spc="45" dirty="0">
                          <a:latin typeface="Arial MT"/>
                          <a:cs typeface="Arial MT"/>
                        </a:rPr>
                        <a:t>Multa</a:t>
                      </a:r>
                      <a:r>
                        <a:rPr sz="175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50" spc="10" dirty="0">
                          <a:latin typeface="Arial MT"/>
                          <a:cs typeface="Arial MT"/>
                        </a:rPr>
                        <a:t>y</a:t>
                      </a:r>
                      <a:r>
                        <a:rPr sz="175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50" spc="30" dirty="0">
                          <a:latin typeface="Arial MT"/>
                          <a:cs typeface="Arial MT"/>
                        </a:rPr>
                        <a:t>penal </a:t>
                      </a:r>
                      <a:r>
                        <a:rPr sz="1750" spc="-4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750" spc="30" dirty="0">
                          <a:latin typeface="Arial MT"/>
                          <a:cs typeface="Arial MT"/>
                        </a:rPr>
                        <a:t>pecuniaria</a:t>
                      </a:r>
                      <a:endParaRPr sz="1750" dirty="0">
                        <a:latin typeface="Arial MT"/>
                        <a:cs typeface="Arial MT"/>
                      </a:endParaRPr>
                    </a:p>
                  </a:txBody>
                  <a:tcPr marL="0" marR="0" marT="98425" marB="0" anchor="ctr">
                    <a:lnL w="539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188595" indent="86995">
                        <a:lnSpc>
                          <a:spcPts val="1810"/>
                        </a:lnSpc>
                        <a:spcBef>
                          <a:spcPts val="215"/>
                        </a:spcBef>
                      </a:pPr>
                      <a:r>
                        <a:rPr lang="es-ES" sz="1650" spc="-50" dirty="0" smtClean="0">
                          <a:latin typeface="Arial MT"/>
                          <a:cs typeface="Arial MT"/>
                        </a:rPr>
                        <a:t>Fallo emitido en audiencia del 31/03/2023</a:t>
                      </a:r>
                      <a:r>
                        <a:rPr sz="1650" spc="-40" dirty="0" smtClean="0">
                          <a:latin typeface="Arial MT"/>
                          <a:cs typeface="Arial MT"/>
                        </a:rPr>
                        <a:t> </a:t>
                      </a:r>
                      <a:r>
                        <a:rPr lang="es-ES" sz="1650" spc="-40" dirty="0" smtClean="0">
                          <a:latin typeface="Arial MT"/>
                          <a:cs typeface="Arial MT"/>
                        </a:rPr>
                        <a:t> en espera de reanudación audiencia para recurso</a:t>
                      </a:r>
                      <a:r>
                        <a:rPr lang="es-ES" sz="1650" spc="-40" baseline="0" dirty="0" smtClean="0">
                          <a:latin typeface="Arial MT"/>
                          <a:cs typeface="Arial MT"/>
                        </a:rPr>
                        <a:t> de </a:t>
                      </a:r>
                      <a:r>
                        <a:rPr lang="es-ES" sz="1650" spc="-40" baseline="0" dirty="0" err="1" smtClean="0">
                          <a:latin typeface="Arial MT"/>
                          <a:cs typeface="Arial MT"/>
                        </a:rPr>
                        <a:t>reposiciòn</a:t>
                      </a:r>
                      <a:endParaRPr sz="1650" dirty="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53975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8170">
                <a:tc>
                  <a:txBody>
                    <a:bodyPr/>
                    <a:lstStyle/>
                    <a:p>
                      <a:pPr marR="36195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es-ES" sz="2050" dirty="0" smtClean="0">
                          <a:latin typeface="Arial MT"/>
                          <a:cs typeface="Arial MT"/>
                        </a:rPr>
                        <a:t>3</a:t>
                      </a: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81915" marB="0" anchor="ctr">
                    <a:lnR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36195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es-ES" sz="2050" dirty="0" smtClean="0">
                          <a:latin typeface="Arial MT"/>
                          <a:cs typeface="Arial MT"/>
                        </a:rPr>
                        <a:t>22/03/2023</a:t>
                      </a: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81915" marB="0" anchor="ctr">
                    <a:lnL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2050" spc="25" dirty="0">
                          <a:latin typeface="Arial MT"/>
                          <a:cs typeface="Arial MT"/>
                        </a:rPr>
                        <a:t>Caducidad</a:t>
                      </a: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81915" marB="0" anchor="ctr">
                    <a:lnL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73038" marR="234315" lvl="0" indent="-12700" algn="ctr" defTabSz="914400" eaLnBrk="1" fontAlgn="auto" latinLnBrk="0" hangingPunct="1">
                        <a:lnSpc>
                          <a:spcPts val="181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50" dirty="0" smtClean="0">
                          <a:latin typeface="Arial MT"/>
                          <a:cs typeface="Arial MT"/>
                        </a:rPr>
                        <a:t>Audiencia inicial del</a:t>
                      </a:r>
                      <a:r>
                        <a:rPr lang="es-ES" sz="1650" baseline="0" dirty="0" smtClean="0">
                          <a:latin typeface="Arial MT"/>
                          <a:cs typeface="Arial MT"/>
                        </a:rPr>
                        <a:t> proceso del 21/04/2023 suspendida en espera de </a:t>
                      </a:r>
                      <a:r>
                        <a:rPr lang="es-ES" sz="1650" baseline="0" dirty="0" err="1" smtClean="0">
                          <a:latin typeface="Arial MT"/>
                          <a:cs typeface="Arial MT"/>
                        </a:rPr>
                        <a:t>reanudaciòn</a:t>
                      </a:r>
                      <a:endParaRPr sz="1650" dirty="0">
                        <a:latin typeface="Arial MT"/>
                        <a:cs typeface="Arial MT"/>
                      </a:endParaRPr>
                    </a:p>
                  </a:txBody>
                  <a:tcPr marL="0" marR="0" marT="24765" marB="0" anchor="ctr">
                    <a:lnL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34" name="object 34"/>
          <p:cNvSpPr txBox="1"/>
          <p:nvPr/>
        </p:nvSpPr>
        <p:spPr>
          <a:xfrm>
            <a:off x="8784098" y="5092209"/>
            <a:ext cx="2080895" cy="878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90" dirty="0">
                <a:latin typeface="Arial MT"/>
                <a:cs typeface="Arial MT"/>
              </a:rPr>
              <a:t> </a:t>
            </a:r>
            <a:r>
              <a:rPr sz="2450" spc="70" dirty="0">
                <a:latin typeface="Arial MT"/>
                <a:cs typeface="Arial MT"/>
              </a:rPr>
              <a:t>anticipo:</a:t>
            </a:r>
            <a:endParaRPr sz="24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3000" b="1" spc="-370" dirty="0">
                <a:latin typeface="Trebuchet MS"/>
                <a:cs typeface="Trebuchet MS"/>
              </a:rPr>
              <a:t>$</a:t>
            </a:r>
            <a:r>
              <a:rPr sz="3000" b="1" spc="-305" dirty="0">
                <a:latin typeface="Trebuchet MS"/>
                <a:cs typeface="Trebuchet MS"/>
              </a:rPr>
              <a:t> </a:t>
            </a:r>
            <a:r>
              <a:rPr sz="3000" b="1" spc="-345" dirty="0">
                <a:latin typeface="Trebuchet MS"/>
                <a:cs typeface="Trebuchet MS"/>
              </a:rPr>
              <a:t>903.53</a:t>
            </a:r>
            <a:r>
              <a:rPr sz="3000" b="1" spc="-625" dirty="0">
                <a:latin typeface="Trebuchet MS"/>
                <a:cs typeface="Trebuchet MS"/>
              </a:rPr>
              <a:t>7</a:t>
            </a:r>
            <a:r>
              <a:rPr sz="3000" b="1" spc="-325" dirty="0">
                <a:latin typeface="Trebuchet MS"/>
                <a:cs typeface="Trebuchet MS"/>
              </a:rPr>
              <a:t>.9</a:t>
            </a:r>
            <a:r>
              <a:rPr sz="3000" b="1" spc="-455" dirty="0">
                <a:latin typeface="Trebuchet MS"/>
                <a:cs typeface="Trebuchet MS"/>
              </a:rPr>
              <a:t>2</a:t>
            </a:r>
            <a:r>
              <a:rPr sz="3000" b="1" spc="-270" dirty="0">
                <a:latin typeface="Trebuchet MS"/>
                <a:cs typeface="Trebuchet MS"/>
              </a:rPr>
              <a:t>4</a:t>
            </a:r>
            <a:endParaRPr sz="3000" dirty="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993076" y="4740398"/>
            <a:ext cx="2754630" cy="300466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55" dirty="0">
                <a:latin typeface="Arial MT"/>
                <a:cs typeface="Arial MT"/>
              </a:rPr>
              <a:t> </a:t>
            </a:r>
            <a:r>
              <a:rPr sz="2450" spc="40" dirty="0">
                <a:latin typeface="Arial MT"/>
                <a:cs typeface="Arial MT"/>
              </a:rPr>
              <a:t>inicial:</a:t>
            </a:r>
            <a:endParaRPr sz="24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3000" b="1" spc="-320" dirty="0">
                <a:latin typeface="Arial"/>
                <a:cs typeface="Arial"/>
              </a:rPr>
              <a:t>$10.572.417.234</a:t>
            </a:r>
            <a:endParaRPr sz="3000" dirty="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1490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55" dirty="0">
                <a:latin typeface="Arial MT"/>
                <a:cs typeface="Arial MT"/>
              </a:rPr>
              <a:t> </a:t>
            </a:r>
            <a:r>
              <a:rPr sz="2450" spc="40" dirty="0">
                <a:latin typeface="Arial MT"/>
                <a:cs typeface="Arial MT"/>
              </a:rPr>
              <a:t>actual:</a:t>
            </a:r>
            <a:endParaRPr sz="2450" dirty="0">
              <a:latin typeface="Arial MT"/>
              <a:cs typeface="Arial MT"/>
            </a:endParaRPr>
          </a:p>
          <a:p>
            <a:pPr marL="13970">
              <a:lnSpc>
                <a:spcPct val="100000"/>
              </a:lnSpc>
              <a:spcBef>
                <a:spcPts val="225"/>
              </a:spcBef>
            </a:pPr>
            <a:r>
              <a:rPr sz="3000" b="1" spc="-300" dirty="0">
                <a:latin typeface="Arial"/>
                <a:cs typeface="Arial"/>
              </a:rPr>
              <a:t>$10.833.454.112</a:t>
            </a:r>
            <a:endParaRPr sz="3000" dirty="0">
              <a:latin typeface="Arial"/>
              <a:cs typeface="Arial"/>
            </a:endParaRPr>
          </a:p>
          <a:p>
            <a:pPr marL="66675">
              <a:lnSpc>
                <a:spcPct val="100000"/>
              </a:lnSpc>
              <a:spcBef>
                <a:spcPts val="950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60" dirty="0">
                <a:latin typeface="Arial MT"/>
                <a:cs typeface="Arial MT"/>
              </a:rPr>
              <a:t> </a:t>
            </a:r>
            <a:r>
              <a:rPr sz="2450" spc="65" dirty="0">
                <a:latin typeface="Arial MT"/>
                <a:cs typeface="Arial MT"/>
              </a:rPr>
              <a:t>facturado:</a:t>
            </a:r>
            <a:endParaRPr sz="2450" dirty="0">
              <a:latin typeface="Arial MT"/>
              <a:cs typeface="Arial MT"/>
            </a:endParaRPr>
          </a:p>
          <a:p>
            <a:pPr marL="66675">
              <a:lnSpc>
                <a:spcPct val="100000"/>
              </a:lnSpc>
              <a:spcBef>
                <a:spcPts val="204"/>
              </a:spcBef>
            </a:pPr>
            <a:r>
              <a:rPr sz="3000" b="1" spc="-455" dirty="0">
                <a:latin typeface="Trebuchet MS"/>
                <a:cs typeface="Trebuchet MS"/>
              </a:rPr>
              <a:t>$</a:t>
            </a:r>
            <a:r>
              <a:rPr sz="3000" b="1" spc="-365" dirty="0">
                <a:latin typeface="Trebuchet MS"/>
                <a:cs typeface="Trebuchet MS"/>
              </a:rPr>
              <a:t> </a:t>
            </a:r>
            <a:r>
              <a:rPr sz="3000" b="1" spc="-425" dirty="0">
                <a:latin typeface="Trebuchet MS"/>
                <a:cs typeface="Trebuchet MS"/>
              </a:rPr>
              <a:t>903.53</a:t>
            </a:r>
            <a:r>
              <a:rPr sz="3000" b="1" spc="-740" dirty="0">
                <a:latin typeface="Trebuchet MS"/>
                <a:cs typeface="Trebuchet MS"/>
              </a:rPr>
              <a:t>7</a:t>
            </a:r>
            <a:r>
              <a:rPr sz="3000" b="1" spc="-395" dirty="0">
                <a:latin typeface="Trebuchet MS"/>
                <a:cs typeface="Trebuchet MS"/>
              </a:rPr>
              <a:t>.9</a:t>
            </a:r>
            <a:r>
              <a:rPr sz="3000" b="1" spc="-550" dirty="0">
                <a:latin typeface="Trebuchet MS"/>
                <a:cs typeface="Trebuchet MS"/>
              </a:rPr>
              <a:t>2</a:t>
            </a:r>
            <a:r>
              <a:rPr sz="3000" b="1" spc="-340" dirty="0">
                <a:latin typeface="Trebuchet MS"/>
                <a:cs typeface="Trebuchet MS"/>
              </a:rPr>
              <a:t>4</a:t>
            </a:r>
            <a:endParaRPr sz="3000" dirty="0">
              <a:latin typeface="Trebuchet MS"/>
              <a:cs typeface="Trebuchet MS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818253" y="5152259"/>
            <a:ext cx="1965325" cy="1955800"/>
            <a:chOff x="1494730" y="5269152"/>
            <a:chExt cx="1965325" cy="1955800"/>
          </a:xfrm>
        </p:grpSpPr>
        <p:sp>
          <p:nvSpPr>
            <p:cNvPr id="37" name="object 37"/>
            <p:cNvSpPr/>
            <p:nvPr/>
          </p:nvSpPr>
          <p:spPr>
            <a:xfrm>
              <a:off x="1686503" y="5451841"/>
              <a:ext cx="1581785" cy="1581785"/>
            </a:xfrm>
            <a:custGeom>
              <a:avLst/>
              <a:gdLst/>
              <a:ahLst/>
              <a:cxnLst/>
              <a:rect l="l" t="t" r="r" b="b"/>
              <a:pathLst>
                <a:path w="1581785" h="1581784">
                  <a:moveTo>
                    <a:pt x="790667" y="0"/>
                  </a:moveTo>
                  <a:lnTo>
                    <a:pt x="742502" y="1442"/>
                  </a:lnTo>
                  <a:lnTo>
                    <a:pt x="695100" y="5716"/>
                  </a:lnTo>
                  <a:lnTo>
                    <a:pt x="648545" y="12738"/>
                  </a:lnTo>
                  <a:lnTo>
                    <a:pt x="602918" y="22425"/>
                  </a:lnTo>
                  <a:lnTo>
                    <a:pt x="558302" y="34695"/>
                  </a:lnTo>
                  <a:lnTo>
                    <a:pt x="514780" y="49465"/>
                  </a:lnTo>
                  <a:lnTo>
                    <a:pt x="472434" y="66652"/>
                  </a:lnTo>
                  <a:lnTo>
                    <a:pt x="431348" y="86174"/>
                  </a:lnTo>
                  <a:lnTo>
                    <a:pt x="391604" y="107948"/>
                  </a:lnTo>
                  <a:lnTo>
                    <a:pt x="353285" y="131891"/>
                  </a:lnTo>
                  <a:lnTo>
                    <a:pt x="316474" y="157920"/>
                  </a:lnTo>
                  <a:lnTo>
                    <a:pt x="281252" y="185953"/>
                  </a:lnTo>
                  <a:lnTo>
                    <a:pt x="247704" y="215907"/>
                  </a:lnTo>
                  <a:lnTo>
                    <a:pt x="215911" y="247700"/>
                  </a:lnTo>
                  <a:lnTo>
                    <a:pt x="185956" y="281248"/>
                  </a:lnTo>
                  <a:lnTo>
                    <a:pt x="157923" y="316469"/>
                  </a:lnTo>
                  <a:lnTo>
                    <a:pt x="131893" y="353281"/>
                  </a:lnTo>
                  <a:lnTo>
                    <a:pt x="107950" y="391600"/>
                  </a:lnTo>
                  <a:lnTo>
                    <a:pt x="86176" y="431344"/>
                  </a:lnTo>
                  <a:lnTo>
                    <a:pt x="66654" y="472430"/>
                  </a:lnTo>
                  <a:lnTo>
                    <a:pt x="49466" y="514775"/>
                  </a:lnTo>
                  <a:lnTo>
                    <a:pt x="34696" y="558298"/>
                  </a:lnTo>
                  <a:lnTo>
                    <a:pt x="22426" y="602914"/>
                  </a:lnTo>
                  <a:lnTo>
                    <a:pt x="12738" y="648542"/>
                  </a:lnTo>
                  <a:lnTo>
                    <a:pt x="5716" y="695098"/>
                  </a:lnTo>
                  <a:lnTo>
                    <a:pt x="1443" y="742501"/>
                  </a:lnTo>
                  <a:lnTo>
                    <a:pt x="0" y="790667"/>
                  </a:lnTo>
                  <a:lnTo>
                    <a:pt x="1443" y="838832"/>
                  </a:lnTo>
                  <a:lnTo>
                    <a:pt x="5716" y="886235"/>
                  </a:lnTo>
                  <a:lnTo>
                    <a:pt x="12738" y="932791"/>
                  </a:lnTo>
                  <a:lnTo>
                    <a:pt x="22426" y="978419"/>
                  </a:lnTo>
                  <a:lnTo>
                    <a:pt x="34696" y="1023035"/>
                  </a:lnTo>
                  <a:lnTo>
                    <a:pt x="49466" y="1066558"/>
                  </a:lnTo>
                  <a:lnTo>
                    <a:pt x="66654" y="1108903"/>
                  </a:lnTo>
                  <a:lnTo>
                    <a:pt x="86176" y="1149989"/>
                  </a:lnTo>
                  <a:lnTo>
                    <a:pt x="107950" y="1189733"/>
                  </a:lnTo>
                  <a:lnTo>
                    <a:pt x="131893" y="1228052"/>
                  </a:lnTo>
                  <a:lnTo>
                    <a:pt x="157923" y="1264864"/>
                  </a:lnTo>
                  <a:lnTo>
                    <a:pt x="185956" y="1300085"/>
                  </a:lnTo>
                  <a:lnTo>
                    <a:pt x="215911" y="1333633"/>
                  </a:lnTo>
                  <a:lnTo>
                    <a:pt x="247704" y="1365426"/>
                  </a:lnTo>
                  <a:lnTo>
                    <a:pt x="281252" y="1395380"/>
                  </a:lnTo>
                  <a:lnTo>
                    <a:pt x="316474" y="1423413"/>
                  </a:lnTo>
                  <a:lnTo>
                    <a:pt x="353285" y="1449442"/>
                  </a:lnTo>
                  <a:lnTo>
                    <a:pt x="391604" y="1473385"/>
                  </a:lnTo>
                  <a:lnTo>
                    <a:pt x="431348" y="1495159"/>
                  </a:lnTo>
                  <a:lnTo>
                    <a:pt x="472434" y="1514681"/>
                  </a:lnTo>
                  <a:lnTo>
                    <a:pt x="514780" y="1531868"/>
                  </a:lnTo>
                  <a:lnTo>
                    <a:pt x="558302" y="1546638"/>
                  </a:lnTo>
                  <a:lnTo>
                    <a:pt x="602918" y="1558908"/>
                  </a:lnTo>
                  <a:lnTo>
                    <a:pt x="648545" y="1568595"/>
                  </a:lnTo>
                  <a:lnTo>
                    <a:pt x="695100" y="1575617"/>
                  </a:lnTo>
                  <a:lnTo>
                    <a:pt x="742502" y="1579891"/>
                  </a:lnTo>
                  <a:lnTo>
                    <a:pt x="790667" y="1581334"/>
                  </a:lnTo>
                  <a:lnTo>
                    <a:pt x="838832" y="1579891"/>
                  </a:lnTo>
                  <a:lnTo>
                    <a:pt x="886235" y="1575617"/>
                  </a:lnTo>
                  <a:lnTo>
                    <a:pt x="932791" y="1568595"/>
                  </a:lnTo>
                  <a:lnTo>
                    <a:pt x="978419" y="1558908"/>
                  </a:lnTo>
                  <a:lnTo>
                    <a:pt x="1023035" y="1546638"/>
                  </a:lnTo>
                  <a:lnTo>
                    <a:pt x="1066558" y="1531868"/>
                  </a:lnTo>
                  <a:lnTo>
                    <a:pt x="1108903" y="1514681"/>
                  </a:lnTo>
                  <a:lnTo>
                    <a:pt x="1149989" y="1495159"/>
                  </a:lnTo>
                  <a:lnTo>
                    <a:pt x="1189733" y="1473385"/>
                  </a:lnTo>
                  <a:lnTo>
                    <a:pt x="1228052" y="1449442"/>
                  </a:lnTo>
                  <a:lnTo>
                    <a:pt x="1264864" y="1423413"/>
                  </a:lnTo>
                  <a:lnTo>
                    <a:pt x="1300085" y="1395380"/>
                  </a:lnTo>
                  <a:lnTo>
                    <a:pt x="1333633" y="1365426"/>
                  </a:lnTo>
                  <a:lnTo>
                    <a:pt x="1365426" y="1333633"/>
                  </a:lnTo>
                  <a:lnTo>
                    <a:pt x="1395380" y="1300085"/>
                  </a:lnTo>
                  <a:lnTo>
                    <a:pt x="1423413" y="1264864"/>
                  </a:lnTo>
                  <a:lnTo>
                    <a:pt x="1449442" y="1228052"/>
                  </a:lnTo>
                  <a:lnTo>
                    <a:pt x="1473385" y="1189733"/>
                  </a:lnTo>
                  <a:lnTo>
                    <a:pt x="1495159" y="1149989"/>
                  </a:lnTo>
                  <a:lnTo>
                    <a:pt x="1514681" y="1108903"/>
                  </a:lnTo>
                  <a:lnTo>
                    <a:pt x="1531868" y="1066558"/>
                  </a:lnTo>
                  <a:lnTo>
                    <a:pt x="1546638" y="1023035"/>
                  </a:lnTo>
                  <a:lnTo>
                    <a:pt x="1558908" y="978419"/>
                  </a:lnTo>
                  <a:lnTo>
                    <a:pt x="1568595" y="932791"/>
                  </a:lnTo>
                  <a:lnTo>
                    <a:pt x="1575617" y="886235"/>
                  </a:lnTo>
                  <a:lnTo>
                    <a:pt x="1579891" y="838832"/>
                  </a:lnTo>
                  <a:lnTo>
                    <a:pt x="1581334" y="790667"/>
                  </a:lnTo>
                  <a:lnTo>
                    <a:pt x="1579891" y="742501"/>
                  </a:lnTo>
                  <a:lnTo>
                    <a:pt x="1575617" y="695098"/>
                  </a:lnTo>
                  <a:lnTo>
                    <a:pt x="1568595" y="648542"/>
                  </a:lnTo>
                  <a:lnTo>
                    <a:pt x="1558908" y="602914"/>
                  </a:lnTo>
                  <a:lnTo>
                    <a:pt x="1546638" y="558298"/>
                  </a:lnTo>
                  <a:lnTo>
                    <a:pt x="1531868" y="514775"/>
                  </a:lnTo>
                  <a:lnTo>
                    <a:pt x="1514681" y="472430"/>
                  </a:lnTo>
                  <a:lnTo>
                    <a:pt x="1495159" y="431344"/>
                  </a:lnTo>
                  <a:lnTo>
                    <a:pt x="1473385" y="391600"/>
                  </a:lnTo>
                  <a:lnTo>
                    <a:pt x="1449442" y="353281"/>
                  </a:lnTo>
                  <a:lnTo>
                    <a:pt x="1423413" y="316469"/>
                  </a:lnTo>
                  <a:lnTo>
                    <a:pt x="1395380" y="281248"/>
                  </a:lnTo>
                  <a:lnTo>
                    <a:pt x="1365426" y="247700"/>
                  </a:lnTo>
                  <a:lnTo>
                    <a:pt x="1333633" y="215907"/>
                  </a:lnTo>
                  <a:lnTo>
                    <a:pt x="1300085" y="185953"/>
                  </a:lnTo>
                  <a:lnTo>
                    <a:pt x="1264864" y="157920"/>
                  </a:lnTo>
                  <a:lnTo>
                    <a:pt x="1228052" y="131891"/>
                  </a:lnTo>
                  <a:lnTo>
                    <a:pt x="1189733" y="107948"/>
                  </a:lnTo>
                  <a:lnTo>
                    <a:pt x="1149989" y="86174"/>
                  </a:lnTo>
                  <a:lnTo>
                    <a:pt x="1108903" y="66652"/>
                  </a:lnTo>
                  <a:lnTo>
                    <a:pt x="1066558" y="49465"/>
                  </a:lnTo>
                  <a:lnTo>
                    <a:pt x="1023035" y="34695"/>
                  </a:lnTo>
                  <a:lnTo>
                    <a:pt x="978419" y="22425"/>
                  </a:lnTo>
                  <a:lnTo>
                    <a:pt x="932791" y="12738"/>
                  </a:lnTo>
                  <a:lnTo>
                    <a:pt x="886235" y="5716"/>
                  </a:lnTo>
                  <a:lnTo>
                    <a:pt x="838832" y="1442"/>
                  </a:lnTo>
                  <a:lnTo>
                    <a:pt x="790667" y="0"/>
                  </a:lnTo>
                  <a:close/>
                </a:path>
              </a:pathLst>
            </a:custGeom>
            <a:solidFill>
              <a:srgbClr val="859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494730" y="5269152"/>
              <a:ext cx="1965325" cy="1955800"/>
            </a:xfrm>
            <a:custGeom>
              <a:avLst/>
              <a:gdLst/>
              <a:ahLst/>
              <a:cxnLst/>
              <a:rect l="l" t="t" r="r" b="b"/>
              <a:pathLst>
                <a:path w="1965325" h="1955800">
                  <a:moveTo>
                    <a:pt x="1169128" y="12700"/>
                  </a:moveTo>
                  <a:lnTo>
                    <a:pt x="795753" y="12700"/>
                  </a:lnTo>
                  <a:lnTo>
                    <a:pt x="750800" y="25400"/>
                  </a:lnTo>
                  <a:lnTo>
                    <a:pt x="620891" y="63500"/>
                  </a:lnTo>
                  <a:lnTo>
                    <a:pt x="579409" y="88900"/>
                  </a:lnTo>
                  <a:lnTo>
                    <a:pt x="538924" y="101600"/>
                  </a:lnTo>
                  <a:lnTo>
                    <a:pt x="499486" y="127000"/>
                  </a:lnTo>
                  <a:lnTo>
                    <a:pt x="461148" y="152400"/>
                  </a:lnTo>
                  <a:lnTo>
                    <a:pt x="423961" y="165100"/>
                  </a:lnTo>
                  <a:lnTo>
                    <a:pt x="387976" y="203200"/>
                  </a:lnTo>
                  <a:lnTo>
                    <a:pt x="353244" y="228600"/>
                  </a:lnTo>
                  <a:lnTo>
                    <a:pt x="319818" y="254000"/>
                  </a:lnTo>
                  <a:lnTo>
                    <a:pt x="287749" y="279400"/>
                  </a:lnTo>
                  <a:lnTo>
                    <a:pt x="257087" y="317500"/>
                  </a:lnTo>
                  <a:lnTo>
                    <a:pt x="227885" y="355600"/>
                  </a:lnTo>
                  <a:lnTo>
                    <a:pt x="200194" y="381000"/>
                  </a:lnTo>
                  <a:lnTo>
                    <a:pt x="174066" y="419100"/>
                  </a:lnTo>
                  <a:lnTo>
                    <a:pt x="149552" y="457200"/>
                  </a:lnTo>
                  <a:lnTo>
                    <a:pt x="126703" y="495300"/>
                  </a:lnTo>
                  <a:lnTo>
                    <a:pt x="105571" y="533400"/>
                  </a:lnTo>
                  <a:lnTo>
                    <a:pt x="86207" y="571500"/>
                  </a:lnTo>
                  <a:lnTo>
                    <a:pt x="68663" y="622300"/>
                  </a:lnTo>
                  <a:lnTo>
                    <a:pt x="52990" y="660400"/>
                  </a:lnTo>
                  <a:lnTo>
                    <a:pt x="39240" y="698500"/>
                  </a:lnTo>
                  <a:lnTo>
                    <a:pt x="27464" y="749300"/>
                  </a:lnTo>
                  <a:lnTo>
                    <a:pt x="17714" y="787400"/>
                  </a:lnTo>
                  <a:lnTo>
                    <a:pt x="10041" y="838200"/>
                  </a:lnTo>
                  <a:lnTo>
                    <a:pt x="4497" y="889000"/>
                  </a:lnTo>
                  <a:lnTo>
                    <a:pt x="1132" y="927100"/>
                  </a:lnTo>
                  <a:lnTo>
                    <a:pt x="0" y="977900"/>
                  </a:lnTo>
                  <a:lnTo>
                    <a:pt x="1132" y="1028700"/>
                  </a:lnTo>
                  <a:lnTo>
                    <a:pt x="4497" y="1079500"/>
                  </a:lnTo>
                  <a:lnTo>
                    <a:pt x="10041" y="1117600"/>
                  </a:lnTo>
                  <a:lnTo>
                    <a:pt x="17714" y="1168400"/>
                  </a:lnTo>
                  <a:lnTo>
                    <a:pt x="27464" y="1206500"/>
                  </a:lnTo>
                  <a:lnTo>
                    <a:pt x="39240" y="1257300"/>
                  </a:lnTo>
                  <a:lnTo>
                    <a:pt x="52990" y="1295400"/>
                  </a:lnTo>
                  <a:lnTo>
                    <a:pt x="68663" y="1346200"/>
                  </a:lnTo>
                  <a:lnTo>
                    <a:pt x="86207" y="1384300"/>
                  </a:lnTo>
                  <a:lnTo>
                    <a:pt x="105571" y="1422400"/>
                  </a:lnTo>
                  <a:lnTo>
                    <a:pt x="126703" y="1460500"/>
                  </a:lnTo>
                  <a:lnTo>
                    <a:pt x="149552" y="1498600"/>
                  </a:lnTo>
                  <a:lnTo>
                    <a:pt x="174066" y="1536700"/>
                  </a:lnTo>
                  <a:lnTo>
                    <a:pt x="200194" y="1574800"/>
                  </a:lnTo>
                  <a:lnTo>
                    <a:pt x="227885" y="1612900"/>
                  </a:lnTo>
                  <a:lnTo>
                    <a:pt x="257087" y="1638300"/>
                  </a:lnTo>
                  <a:lnTo>
                    <a:pt x="287749" y="1676400"/>
                  </a:lnTo>
                  <a:lnTo>
                    <a:pt x="319818" y="1701800"/>
                  </a:lnTo>
                  <a:lnTo>
                    <a:pt x="353244" y="1739900"/>
                  </a:lnTo>
                  <a:lnTo>
                    <a:pt x="387976" y="1765300"/>
                  </a:lnTo>
                  <a:lnTo>
                    <a:pt x="423961" y="1790700"/>
                  </a:lnTo>
                  <a:lnTo>
                    <a:pt x="461148" y="1816100"/>
                  </a:lnTo>
                  <a:lnTo>
                    <a:pt x="499486" y="1841500"/>
                  </a:lnTo>
                  <a:lnTo>
                    <a:pt x="538924" y="1854200"/>
                  </a:lnTo>
                  <a:lnTo>
                    <a:pt x="579409" y="1879600"/>
                  </a:lnTo>
                  <a:lnTo>
                    <a:pt x="706638" y="1917700"/>
                  </a:lnTo>
                  <a:lnTo>
                    <a:pt x="841445" y="1955800"/>
                  </a:lnTo>
                  <a:lnTo>
                    <a:pt x="1123437" y="1955800"/>
                  </a:lnTo>
                  <a:lnTo>
                    <a:pt x="1258244" y="1917700"/>
                  </a:lnTo>
                  <a:lnTo>
                    <a:pt x="1385472" y="1879600"/>
                  </a:lnTo>
                  <a:lnTo>
                    <a:pt x="1425958" y="1854200"/>
                  </a:lnTo>
                  <a:lnTo>
                    <a:pt x="1465395" y="1841500"/>
                  </a:lnTo>
                  <a:lnTo>
                    <a:pt x="1484564" y="1828800"/>
                  </a:lnTo>
                  <a:lnTo>
                    <a:pt x="934355" y="1828800"/>
                  </a:lnTo>
                  <a:lnTo>
                    <a:pt x="886974" y="1816100"/>
                  </a:lnTo>
                  <a:lnTo>
                    <a:pt x="840367" y="1816100"/>
                  </a:lnTo>
                  <a:lnTo>
                    <a:pt x="705915" y="1778000"/>
                  </a:lnTo>
                  <a:lnTo>
                    <a:pt x="621468" y="1752600"/>
                  </a:lnTo>
                  <a:lnTo>
                    <a:pt x="581016" y="1727200"/>
                  </a:lnTo>
                  <a:lnTo>
                    <a:pt x="541839" y="1701800"/>
                  </a:lnTo>
                  <a:lnTo>
                    <a:pt x="504010" y="1676400"/>
                  </a:lnTo>
                  <a:lnTo>
                    <a:pt x="467600" y="1651000"/>
                  </a:lnTo>
                  <a:lnTo>
                    <a:pt x="432681" y="1625600"/>
                  </a:lnTo>
                  <a:lnTo>
                    <a:pt x="399324" y="1600200"/>
                  </a:lnTo>
                  <a:lnTo>
                    <a:pt x="367600" y="1562100"/>
                  </a:lnTo>
                  <a:lnTo>
                    <a:pt x="337582" y="1524000"/>
                  </a:lnTo>
                  <a:lnTo>
                    <a:pt x="309341" y="1498600"/>
                  </a:lnTo>
                  <a:lnTo>
                    <a:pt x="282947" y="1460500"/>
                  </a:lnTo>
                  <a:lnTo>
                    <a:pt x="258474" y="1422400"/>
                  </a:lnTo>
                  <a:lnTo>
                    <a:pt x="235991" y="1384300"/>
                  </a:lnTo>
                  <a:lnTo>
                    <a:pt x="215572" y="1346200"/>
                  </a:lnTo>
                  <a:lnTo>
                    <a:pt x="197287" y="1295400"/>
                  </a:lnTo>
                  <a:lnTo>
                    <a:pt x="181208" y="1257300"/>
                  </a:lnTo>
                  <a:lnTo>
                    <a:pt x="167406" y="1206500"/>
                  </a:lnTo>
                  <a:lnTo>
                    <a:pt x="155954" y="1168400"/>
                  </a:lnTo>
                  <a:lnTo>
                    <a:pt x="146921" y="1117600"/>
                  </a:lnTo>
                  <a:lnTo>
                    <a:pt x="140381" y="1079500"/>
                  </a:lnTo>
                  <a:lnTo>
                    <a:pt x="136405" y="1028700"/>
                  </a:lnTo>
                  <a:lnTo>
                    <a:pt x="135063" y="977900"/>
                  </a:lnTo>
                  <a:lnTo>
                    <a:pt x="136405" y="927100"/>
                  </a:lnTo>
                  <a:lnTo>
                    <a:pt x="140381" y="889000"/>
                  </a:lnTo>
                  <a:lnTo>
                    <a:pt x="146921" y="838200"/>
                  </a:lnTo>
                  <a:lnTo>
                    <a:pt x="155954" y="787400"/>
                  </a:lnTo>
                  <a:lnTo>
                    <a:pt x="167406" y="749300"/>
                  </a:lnTo>
                  <a:lnTo>
                    <a:pt x="181208" y="698500"/>
                  </a:lnTo>
                  <a:lnTo>
                    <a:pt x="197287" y="660400"/>
                  </a:lnTo>
                  <a:lnTo>
                    <a:pt x="215572" y="622300"/>
                  </a:lnTo>
                  <a:lnTo>
                    <a:pt x="235991" y="584200"/>
                  </a:lnTo>
                  <a:lnTo>
                    <a:pt x="258474" y="533400"/>
                  </a:lnTo>
                  <a:lnTo>
                    <a:pt x="282947" y="495300"/>
                  </a:lnTo>
                  <a:lnTo>
                    <a:pt x="309341" y="469900"/>
                  </a:lnTo>
                  <a:lnTo>
                    <a:pt x="337582" y="431800"/>
                  </a:lnTo>
                  <a:lnTo>
                    <a:pt x="367600" y="393700"/>
                  </a:lnTo>
                  <a:lnTo>
                    <a:pt x="399324" y="368300"/>
                  </a:lnTo>
                  <a:lnTo>
                    <a:pt x="432681" y="330200"/>
                  </a:lnTo>
                  <a:lnTo>
                    <a:pt x="467600" y="304800"/>
                  </a:lnTo>
                  <a:lnTo>
                    <a:pt x="504010" y="279400"/>
                  </a:lnTo>
                  <a:lnTo>
                    <a:pt x="541839" y="254000"/>
                  </a:lnTo>
                  <a:lnTo>
                    <a:pt x="581016" y="228600"/>
                  </a:lnTo>
                  <a:lnTo>
                    <a:pt x="621468" y="215900"/>
                  </a:lnTo>
                  <a:lnTo>
                    <a:pt x="663125" y="190500"/>
                  </a:lnTo>
                  <a:lnTo>
                    <a:pt x="794608" y="152400"/>
                  </a:lnTo>
                  <a:lnTo>
                    <a:pt x="840367" y="139700"/>
                  </a:lnTo>
                  <a:lnTo>
                    <a:pt x="934355" y="139700"/>
                  </a:lnTo>
                  <a:lnTo>
                    <a:pt x="982441" y="127000"/>
                  </a:lnTo>
                  <a:lnTo>
                    <a:pt x="1465395" y="127000"/>
                  </a:lnTo>
                  <a:lnTo>
                    <a:pt x="1425958" y="101600"/>
                  </a:lnTo>
                  <a:lnTo>
                    <a:pt x="1385472" y="88900"/>
                  </a:lnTo>
                  <a:lnTo>
                    <a:pt x="1343991" y="63500"/>
                  </a:lnTo>
                  <a:lnTo>
                    <a:pt x="1214081" y="25400"/>
                  </a:lnTo>
                  <a:lnTo>
                    <a:pt x="1169128" y="12700"/>
                  </a:lnTo>
                  <a:close/>
                </a:path>
                <a:path w="1965325" h="1955800">
                  <a:moveTo>
                    <a:pt x="1465395" y="127000"/>
                  </a:moveTo>
                  <a:lnTo>
                    <a:pt x="982441" y="127000"/>
                  </a:lnTo>
                  <a:lnTo>
                    <a:pt x="1030526" y="139700"/>
                  </a:lnTo>
                  <a:lnTo>
                    <a:pt x="1124514" y="139700"/>
                  </a:lnTo>
                  <a:lnTo>
                    <a:pt x="1170274" y="152400"/>
                  </a:lnTo>
                  <a:lnTo>
                    <a:pt x="1301756" y="190500"/>
                  </a:lnTo>
                  <a:lnTo>
                    <a:pt x="1343413" y="215900"/>
                  </a:lnTo>
                  <a:lnTo>
                    <a:pt x="1383866" y="228600"/>
                  </a:lnTo>
                  <a:lnTo>
                    <a:pt x="1423042" y="254000"/>
                  </a:lnTo>
                  <a:lnTo>
                    <a:pt x="1460871" y="279400"/>
                  </a:lnTo>
                  <a:lnTo>
                    <a:pt x="1497281" y="304800"/>
                  </a:lnTo>
                  <a:lnTo>
                    <a:pt x="1532200" y="330200"/>
                  </a:lnTo>
                  <a:lnTo>
                    <a:pt x="1565558" y="368300"/>
                  </a:lnTo>
                  <a:lnTo>
                    <a:pt x="1597281" y="393700"/>
                  </a:lnTo>
                  <a:lnTo>
                    <a:pt x="1627299" y="431800"/>
                  </a:lnTo>
                  <a:lnTo>
                    <a:pt x="1655541" y="469900"/>
                  </a:lnTo>
                  <a:lnTo>
                    <a:pt x="1681934" y="495300"/>
                  </a:lnTo>
                  <a:lnTo>
                    <a:pt x="1706408" y="533400"/>
                  </a:lnTo>
                  <a:lnTo>
                    <a:pt x="1728890" y="584200"/>
                  </a:lnTo>
                  <a:lnTo>
                    <a:pt x="1749310" y="622300"/>
                  </a:lnTo>
                  <a:lnTo>
                    <a:pt x="1767595" y="660400"/>
                  </a:lnTo>
                  <a:lnTo>
                    <a:pt x="1783674" y="698500"/>
                  </a:lnTo>
                  <a:lnTo>
                    <a:pt x="1797475" y="749300"/>
                  </a:lnTo>
                  <a:lnTo>
                    <a:pt x="1808928" y="787400"/>
                  </a:lnTo>
                  <a:lnTo>
                    <a:pt x="1817960" y="838200"/>
                  </a:lnTo>
                  <a:lnTo>
                    <a:pt x="1824500" y="889000"/>
                  </a:lnTo>
                  <a:lnTo>
                    <a:pt x="1828477" y="927100"/>
                  </a:lnTo>
                  <a:lnTo>
                    <a:pt x="1829818" y="977900"/>
                  </a:lnTo>
                  <a:lnTo>
                    <a:pt x="1828477" y="1028700"/>
                  </a:lnTo>
                  <a:lnTo>
                    <a:pt x="1824500" y="1079500"/>
                  </a:lnTo>
                  <a:lnTo>
                    <a:pt x="1817960" y="1117600"/>
                  </a:lnTo>
                  <a:lnTo>
                    <a:pt x="1808928" y="1168400"/>
                  </a:lnTo>
                  <a:lnTo>
                    <a:pt x="1797475" y="1206500"/>
                  </a:lnTo>
                  <a:lnTo>
                    <a:pt x="1783674" y="1257300"/>
                  </a:lnTo>
                  <a:lnTo>
                    <a:pt x="1767595" y="1295400"/>
                  </a:lnTo>
                  <a:lnTo>
                    <a:pt x="1749310" y="1346200"/>
                  </a:lnTo>
                  <a:lnTo>
                    <a:pt x="1728890" y="1384300"/>
                  </a:lnTo>
                  <a:lnTo>
                    <a:pt x="1706408" y="1422400"/>
                  </a:lnTo>
                  <a:lnTo>
                    <a:pt x="1681934" y="1460500"/>
                  </a:lnTo>
                  <a:lnTo>
                    <a:pt x="1655541" y="1498600"/>
                  </a:lnTo>
                  <a:lnTo>
                    <a:pt x="1627299" y="1524000"/>
                  </a:lnTo>
                  <a:lnTo>
                    <a:pt x="1597281" y="1562100"/>
                  </a:lnTo>
                  <a:lnTo>
                    <a:pt x="1565558" y="1600200"/>
                  </a:lnTo>
                  <a:lnTo>
                    <a:pt x="1532200" y="1625600"/>
                  </a:lnTo>
                  <a:lnTo>
                    <a:pt x="1497281" y="1651000"/>
                  </a:lnTo>
                  <a:lnTo>
                    <a:pt x="1460871" y="1676400"/>
                  </a:lnTo>
                  <a:lnTo>
                    <a:pt x="1423042" y="1701800"/>
                  </a:lnTo>
                  <a:lnTo>
                    <a:pt x="1383866" y="1727200"/>
                  </a:lnTo>
                  <a:lnTo>
                    <a:pt x="1343413" y="1752600"/>
                  </a:lnTo>
                  <a:lnTo>
                    <a:pt x="1258966" y="1778000"/>
                  </a:lnTo>
                  <a:lnTo>
                    <a:pt x="1124514" y="1816100"/>
                  </a:lnTo>
                  <a:lnTo>
                    <a:pt x="1077908" y="1816100"/>
                  </a:lnTo>
                  <a:lnTo>
                    <a:pt x="1030526" y="1828800"/>
                  </a:lnTo>
                  <a:lnTo>
                    <a:pt x="1484564" y="1828800"/>
                  </a:lnTo>
                  <a:lnTo>
                    <a:pt x="1503733" y="1816100"/>
                  </a:lnTo>
                  <a:lnTo>
                    <a:pt x="1540921" y="1790700"/>
                  </a:lnTo>
                  <a:lnTo>
                    <a:pt x="1576906" y="1765300"/>
                  </a:lnTo>
                  <a:lnTo>
                    <a:pt x="1611637" y="1739900"/>
                  </a:lnTo>
                  <a:lnTo>
                    <a:pt x="1645063" y="1701800"/>
                  </a:lnTo>
                  <a:lnTo>
                    <a:pt x="1677133" y="1676400"/>
                  </a:lnTo>
                  <a:lnTo>
                    <a:pt x="1707794" y="1638300"/>
                  </a:lnTo>
                  <a:lnTo>
                    <a:pt x="1736996" y="1612900"/>
                  </a:lnTo>
                  <a:lnTo>
                    <a:pt x="1764687" y="1574800"/>
                  </a:lnTo>
                  <a:lnTo>
                    <a:pt x="1790816" y="1536700"/>
                  </a:lnTo>
                  <a:lnTo>
                    <a:pt x="1815330" y="1498600"/>
                  </a:lnTo>
                  <a:lnTo>
                    <a:pt x="1838179" y="1460500"/>
                  </a:lnTo>
                  <a:lnTo>
                    <a:pt x="1859311" y="1422400"/>
                  </a:lnTo>
                  <a:lnTo>
                    <a:pt x="1878675" y="1384300"/>
                  </a:lnTo>
                  <a:lnTo>
                    <a:pt x="1896219" y="1346200"/>
                  </a:lnTo>
                  <a:lnTo>
                    <a:pt x="1911891" y="1295400"/>
                  </a:lnTo>
                  <a:lnTo>
                    <a:pt x="1925641" y="1257300"/>
                  </a:lnTo>
                  <a:lnTo>
                    <a:pt x="1937417" y="1206500"/>
                  </a:lnTo>
                  <a:lnTo>
                    <a:pt x="1947167" y="1168400"/>
                  </a:lnTo>
                  <a:lnTo>
                    <a:pt x="1954840" y="1117600"/>
                  </a:lnTo>
                  <a:lnTo>
                    <a:pt x="1960385" y="1079500"/>
                  </a:lnTo>
                  <a:lnTo>
                    <a:pt x="1963749" y="1028700"/>
                  </a:lnTo>
                  <a:lnTo>
                    <a:pt x="1964882" y="977900"/>
                  </a:lnTo>
                  <a:lnTo>
                    <a:pt x="1963749" y="927100"/>
                  </a:lnTo>
                  <a:lnTo>
                    <a:pt x="1960385" y="889000"/>
                  </a:lnTo>
                  <a:lnTo>
                    <a:pt x="1954840" y="838200"/>
                  </a:lnTo>
                  <a:lnTo>
                    <a:pt x="1947167" y="787400"/>
                  </a:lnTo>
                  <a:lnTo>
                    <a:pt x="1937417" y="749300"/>
                  </a:lnTo>
                  <a:lnTo>
                    <a:pt x="1925641" y="698500"/>
                  </a:lnTo>
                  <a:lnTo>
                    <a:pt x="1911891" y="660400"/>
                  </a:lnTo>
                  <a:lnTo>
                    <a:pt x="1896219" y="622300"/>
                  </a:lnTo>
                  <a:lnTo>
                    <a:pt x="1878675" y="571500"/>
                  </a:lnTo>
                  <a:lnTo>
                    <a:pt x="1859311" y="533400"/>
                  </a:lnTo>
                  <a:lnTo>
                    <a:pt x="1838179" y="495300"/>
                  </a:lnTo>
                  <a:lnTo>
                    <a:pt x="1815330" y="457200"/>
                  </a:lnTo>
                  <a:lnTo>
                    <a:pt x="1790816" y="419100"/>
                  </a:lnTo>
                  <a:lnTo>
                    <a:pt x="1764687" y="381000"/>
                  </a:lnTo>
                  <a:lnTo>
                    <a:pt x="1736996" y="355600"/>
                  </a:lnTo>
                  <a:lnTo>
                    <a:pt x="1707794" y="317500"/>
                  </a:lnTo>
                  <a:lnTo>
                    <a:pt x="1677133" y="279400"/>
                  </a:lnTo>
                  <a:lnTo>
                    <a:pt x="1645063" y="254000"/>
                  </a:lnTo>
                  <a:lnTo>
                    <a:pt x="1611637" y="228600"/>
                  </a:lnTo>
                  <a:lnTo>
                    <a:pt x="1576906" y="203200"/>
                  </a:lnTo>
                  <a:lnTo>
                    <a:pt x="1540921" y="165100"/>
                  </a:lnTo>
                  <a:lnTo>
                    <a:pt x="1503733" y="152400"/>
                  </a:lnTo>
                  <a:lnTo>
                    <a:pt x="1465395" y="127000"/>
                  </a:lnTo>
                  <a:close/>
                </a:path>
                <a:path w="1965325" h="1955800">
                  <a:moveTo>
                    <a:pt x="1077057" y="0"/>
                  </a:moveTo>
                  <a:lnTo>
                    <a:pt x="887825" y="0"/>
                  </a:lnTo>
                  <a:lnTo>
                    <a:pt x="841445" y="12700"/>
                  </a:lnTo>
                  <a:lnTo>
                    <a:pt x="1123437" y="12700"/>
                  </a:lnTo>
                  <a:lnTo>
                    <a:pt x="1077057" y="0"/>
                  </a:lnTo>
                  <a:close/>
                </a:path>
              </a:pathLst>
            </a:custGeom>
            <a:solidFill>
              <a:srgbClr val="C9D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852980" y="5619502"/>
              <a:ext cx="1248410" cy="1246505"/>
            </a:xfrm>
            <a:custGeom>
              <a:avLst/>
              <a:gdLst/>
              <a:ahLst/>
              <a:cxnLst/>
              <a:rect l="l" t="t" r="r" b="b"/>
              <a:pathLst>
                <a:path w="1248410" h="1246504">
                  <a:moveTo>
                    <a:pt x="850493" y="759625"/>
                  </a:moveTo>
                  <a:lnTo>
                    <a:pt x="849795" y="731024"/>
                  </a:lnTo>
                  <a:lnTo>
                    <a:pt x="844270" y="703719"/>
                  </a:lnTo>
                  <a:lnTo>
                    <a:pt x="833970" y="677799"/>
                  </a:lnTo>
                  <a:lnTo>
                    <a:pt x="824179" y="661911"/>
                  </a:lnTo>
                  <a:lnTo>
                    <a:pt x="818946" y="653402"/>
                  </a:lnTo>
                  <a:lnTo>
                    <a:pt x="785672" y="618756"/>
                  </a:lnTo>
                  <a:lnTo>
                    <a:pt x="772706" y="611276"/>
                  </a:lnTo>
                  <a:lnTo>
                    <a:pt x="772706" y="748144"/>
                  </a:lnTo>
                  <a:lnTo>
                    <a:pt x="769835" y="772236"/>
                  </a:lnTo>
                  <a:lnTo>
                    <a:pt x="759548" y="796264"/>
                  </a:lnTo>
                  <a:lnTo>
                    <a:pt x="739800" y="820166"/>
                  </a:lnTo>
                  <a:lnTo>
                    <a:pt x="715479" y="834199"/>
                  </a:lnTo>
                  <a:lnTo>
                    <a:pt x="687298" y="840092"/>
                  </a:lnTo>
                  <a:lnTo>
                    <a:pt x="656031" y="839533"/>
                  </a:lnTo>
                  <a:lnTo>
                    <a:pt x="656031" y="662762"/>
                  </a:lnTo>
                  <a:lnTo>
                    <a:pt x="685406" y="661911"/>
                  </a:lnTo>
                  <a:lnTo>
                    <a:pt x="736257" y="679411"/>
                  </a:lnTo>
                  <a:lnTo>
                    <a:pt x="768197" y="724306"/>
                  </a:lnTo>
                  <a:lnTo>
                    <a:pt x="772706" y="748144"/>
                  </a:lnTo>
                  <a:lnTo>
                    <a:pt x="772706" y="611276"/>
                  </a:lnTo>
                  <a:lnTo>
                    <a:pt x="747026" y="596442"/>
                  </a:lnTo>
                  <a:lnTo>
                    <a:pt x="703694" y="585292"/>
                  </a:lnTo>
                  <a:lnTo>
                    <a:pt x="671220" y="584504"/>
                  </a:lnTo>
                  <a:lnTo>
                    <a:pt x="656361" y="584149"/>
                  </a:lnTo>
                  <a:lnTo>
                    <a:pt x="656361" y="405574"/>
                  </a:lnTo>
                  <a:lnTo>
                    <a:pt x="669404" y="405574"/>
                  </a:lnTo>
                  <a:lnTo>
                    <a:pt x="710768" y="411137"/>
                  </a:lnTo>
                  <a:lnTo>
                    <a:pt x="741311" y="428167"/>
                  </a:lnTo>
                  <a:lnTo>
                    <a:pt x="761225" y="456819"/>
                  </a:lnTo>
                  <a:lnTo>
                    <a:pt x="770686" y="497268"/>
                  </a:lnTo>
                  <a:lnTo>
                    <a:pt x="774915" y="512216"/>
                  </a:lnTo>
                  <a:lnTo>
                    <a:pt x="783907" y="523824"/>
                  </a:lnTo>
                  <a:lnTo>
                    <a:pt x="796607" y="531164"/>
                  </a:lnTo>
                  <a:lnTo>
                    <a:pt x="811949" y="533336"/>
                  </a:lnTo>
                  <a:lnTo>
                    <a:pt x="826350" y="529831"/>
                  </a:lnTo>
                  <a:lnTo>
                    <a:pt x="837895" y="521411"/>
                  </a:lnTo>
                  <a:lnTo>
                    <a:pt x="845604" y="509104"/>
                  </a:lnTo>
                  <a:lnTo>
                    <a:pt x="848550" y="493928"/>
                  </a:lnTo>
                  <a:lnTo>
                    <a:pt x="842378" y="448691"/>
                  </a:lnTo>
                  <a:lnTo>
                    <a:pt x="823810" y="407250"/>
                  </a:lnTo>
                  <a:lnTo>
                    <a:pt x="822439" y="405574"/>
                  </a:lnTo>
                  <a:lnTo>
                    <a:pt x="794905" y="372160"/>
                  </a:lnTo>
                  <a:lnTo>
                    <a:pt x="757694" y="345960"/>
                  </a:lnTo>
                  <a:lnTo>
                    <a:pt x="714197" y="331203"/>
                  </a:lnTo>
                  <a:lnTo>
                    <a:pt x="655383" y="326174"/>
                  </a:lnTo>
                  <a:lnTo>
                    <a:pt x="655269" y="246761"/>
                  </a:lnTo>
                  <a:lnTo>
                    <a:pt x="629412" y="207365"/>
                  </a:lnTo>
                  <a:lnTo>
                    <a:pt x="617118" y="204952"/>
                  </a:lnTo>
                  <a:lnTo>
                    <a:pt x="604799" y="206654"/>
                  </a:lnTo>
                  <a:lnTo>
                    <a:pt x="577532" y="238125"/>
                  </a:lnTo>
                  <a:lnTo>
                    <a:pt x="577367" y="328256"/>
                  </a:lnTo>
                  <a:lnTo>
                    <a:pt x="576389" y="328256"/>
                  </a:lnTo>
                  <a:lnTo>
                    <a:pt x="576389" y="407009"/>
                  </a:lnTo>
                  <a:lnTo>
                    <a:pt x="576389" y="582320"/>
                  </a:lnTo>
                  <a:lnTo>
                    <a:pt x="547230" y="584504"/>
                  </a:lnTo>
                  <a:lnTo>
                    <a:pt x="495363" y="565619"/>
                  </a:lnTo>
                  <a:lnTo>
                    <a:pt x="464553" y="522465"/>
                  </a:lnTo>
                  <a:lnTo>
                    <a:pt x="460235" y="496976"/>
                  </a:lnTo>
                  <a:lnTo>
                    <a:pt x="463270" y="471297"/>
                  </a:lnTo>
                  <a:lnTo>
                    <a:pt x="473684" y="447332"/>
                  </a:lnTo>
                  <a:lnTo>
                    <a:pt x="492264" y="426148"/>
                  </a:lnTo>
                  <a:lnTo>
                    <a:pt x="516318" y="412038"/>
                  </a:lnTo>
                  <a:lnTo>
                    <a:pt x="544741" y="405498"/>
                  </a:lnTo>
                  <a:lnTo>
                    <a:pt x="576389" y="407009"/>
                  </a:lnTo>
                  <a:lnTo>
                    <a:pt x="576389" y="328256"/>
                  </a:lnTo>
                  <a:lnTo>
                    <a:pt x="502615" y="334200"/>
                  </a:lnTo>
                  <a:lnTo>
                    <a:pt x="438061" y="369747"/>
                  </a:lnTo>
                  <a:lnTo>
                    <a:pt x="394843" y="429196"/>
                  </a:lnTo>
                  <a:lnTo>
                    <a:pt x="381825" y="501700"/>
                  </a:lnTo>
                  <a:lnTo>
                    <a:pt x="388747" y="543255"/>
                  </a:lnTo>
                  <a:lnTo>
                    <a:pt x="407009" y="582904"/>
                  </a:lnTo>
                  <a:lnTo>
                    <a:pt x="435775" y="617626"/>
                  </a:lnTo>
                  <a:lnTo>
                    <a:pt x="474192" y="644461"/>
                  </a:lnTo>
                  <a:lnTo>
                    <a:pt x="521411" y="660387"/>
                  </a:lnTo>
                  <a:lnTo>
                    <a:pt x="576580" y="662419"/>
                  </a:lnTo>
                  <a:lnTo>
                    <a:pt x="576580" y="841171"/>
                  </a:lnTo>
                  <a:lnTo>
                    <a:pt x="564870" y="840600"/>
                  </a:lnTo>
                  <a:lnTo>
                    <a:pt x="553377" y="840181"/>
                  </a:lnTo>
                  <a:lnTo>
                    <a:pt x="542137" y="839393"/>
                  </a:lnTo>
                  <a:lnTo>
                    <a:pt x="503288" y="826808"/>
                  </a:lnTo>
                  <a:lnTo>
                    <a:pt x="468160" y="782205"/>
                  </a:lnTo>
                  <a:lnTo>
                    <a:pt x="461391" y="749579"/>
                  </a:lnTo>
                  <a:lnTo>
                    <a:pt x="457403" y="734174"/>
                  </a:lnTo>
                  <a:lnTo>
                    <a:pt x="448830" y="722363"/>
                  </a:lnTo>
                  <a:lnTo>
                    <a:pt x="436511" y="714908"/>
                  </a:lnTo>
                  <a:lnTo>
                    <a:pt x="421271" y="712558"/>
                  </a:lnTo>
                  <a:lnTo>
                    <a:pt x="406628" y="715733"/>
                  </a:lnTo>
                  <a:lnTo>
                    <a:pt x="394817" y="723823"/>
                  </a:lnTo>
                  <a:lnTo>
                    <a:pt x="386854" y="735901"/>
                  </a:lnTo>
                  <a:lnTo>
                    <a:pt x="383768" y="751078"/>
                  </a:lnTo>
                  <a:lnTo>
                    <a:pt x="383844" y="758647"/>
                  </a:lnTo>
                  <a:lnTo>
                    <a:pt x="401637" y="825957"/>
                  </a:lnTo>
                  <a:lnTo>
                    <a:pt x="426923" y="863257"/>
                  </a:lnTo>
                  <a:lnTo>
                    <a:pt x="460870" y="891882"/>
                  </a:lnTo>
                  <a:lnTo>
                    <a:pt x="501954" y="910564"/>
                  </a:lnTo>
                  <a:lnTo>
                    <a:pt x="548652" y="918019"/>
                  </a:lnTo>
                  <a:lnTo>
                    <a:pt x="555561" y="918133"/>
                  </a:lnTo>
                  <a:lnTo>
                    <a:pt x="577354" y="918121"/>
                  </a:lnTo>
                  <a:lnTo>
                    <a:pt x="577354" y="986942"/>
                  </a:lnTo>
                  <a:lnTo>
                    <a:pt x="588238" y="1029119"/>
                  </a:lnTo>
                  <a:lnTo>
                    <a:pt x="612800" y="1040790"/>
                  </a:lnTo>
                  <a:lnTo>
                    <a:pt x="625970" y="1039698"/>
                  </a:lnTo>
                  <a:lnTo>
                    <a:pt x="653364" y="1012634"/>
                  </a:lnTo>
                  <a:lnTo>
                    <a:pt x="655383" y="918057"/>
                  </a:lnTo>
                  <a:lnTo>
                    <a:pt x="655383" y="917778"/>
                  </a:lnTo>
                  <a:lnTo>
                    <a:pt x="691603" y="917994"/>
                  </a:lnTo>
                  <a:lnTo>
                    <a:pt x="758177" y="900760"/>
                  </a:lnTo>
                  <a:lnTo>
                    <a:pt x="813727" y="856081"/>
                  </a:lnTo>
                  <a:lnTo>
                    <a:pt x="824242" y="840092"/>
                  </a:lnTo>
                  <a:lnTo>
                    <a:pt x="832675" y="827278"/>
                  </a:lnTo>
                  <a:lnTo>
                    <a:pt x="844943" y="795096"/>
                  </a:lnTo>
                  <a:lnTo>
                    <a:pt x="850493" y="759625"/>
                  </a:lnTo>
                  <a:close/>
                </a:path>
                <a:path w="1248410" h="1246504">
                  <a:moveTo>
                    <a:pt x="1248371" y="586460"/>
                  </a:moveTo>
                  <a:lnTo>
                    <a:pt x="1246898" y="578662"/>
                  </a:lnTo>
                  <a:lnTo>
                    <a:pt x="1237970" y="520712"/>
                  </a:lnTo>
                  <a:lnTo>
                    <a:pt x="1233500" y="493776"/>
                  </a:lnTo>
                  <a:lnTo>
                    <a:pt x="1218438" y="431253"/>
                  </a:lnTo>
                  <a:lnTo>
                    <a:pt x="1191361" y="362419"/>
                  </a:lnTo>
                  <a:lnTo>
                    <a:pt x="1167701" y="319392"/>
                  </a:lnTo>
                  <a:lnTo>
                    <a:pt x="1136624" y="308000"/>
                  </a:lnTo>
                  <a:lnTo>
                    <a:pt x="1125512" y="310261"/>
                  </a:lnTo>
                  <a:lnTo>
                    <a:pt x="1116266" y="315252"/>
                  </a:lnTo>
                  <a:lnTo>
                    <a:pt x="1108925" y="322834"/>
                  </a:lnTo>
                  <a:lnTo>
                    <a:pt x="1103553" y="332867"/>
                  </a:lnTo>
                  <a:lnTo>
                    <a:pt x="1101191" y="342506"/>
                  </a:lnTo>
                  <a:lnTo>
                    <a:pt x="1101458" y="351878"/>
                  </a:lnTo>
                  <a:lnTo>
                    <a:pt x="1103858" y="361073"/>
                  </a:lnTo>
                  <a:lnTo>
                    <a:pt x="1107909" y="370154"/>
                  </a:lnTo>
                  <a:lnTo>
                    <a:pt x="1128344" y="413702"/>
                  </a:lnTo>
                  <a:lnTo>
                    <a:pt x="1144803" y="457987"/>
                  </a:lnTo>
                  <a:lnTo>
                    <a:pt x="1157236" y="502996"/>
                  </a:lnTo>
                  <a:lnTo>
                    <a:pt x="1165593" y="548741"/>
                  </a:lnTo>
                  <a:lnTo>
                    <a:pt x="1169822" y="595210"/>
                  </a:lnTo>
                  <a:lnTo>
                    <a:pt x="1169860" y="642416"/>
                  </a:lnTo>
                  <a:lnTo>
                    <a:pt x="1165682" y="690346"/>
                  </a:lnTo>
                  <a:lnTo>
                    <a:pt x="1156627" y="742365"/>
                  </a:lnTo>
                  <a:lnTo>
                    <a:pt x="1143317" y="792137"/>
                  </a:lnTo>
                  <a:lnTo>
                    <a:pt x="1125740" y="839609"/>
                  </a:lnTo>
                  <a:lnTo>
                    <a:pt x="1103884" y="884732"/>
                  </a:lnTo>
                  <a:lnTo>
                    <a:pt x="1077722" y="927481"/>
                  </a:lnTo>
                  <a:lnTo>
                    <a:pt x="1047216" y="967778"/>
                  </a:lnTo>
                  <a:lnTo>
                    <a:pt x="1012380" y="1005611"/>
                  </a:lnTo>
                  <a:lnTo>
                    <a:pt x="973162" y="1040904"/>
                  </a:lnTo>
                  <a:lnTo>
                    <a:pt x="935024" y="1069708"/>
                  </a:lnTo>
                  <a:lnTo>
                    <a:pt x="895273" y="1094841"/>
                  </a:lnTo>
                  <a:lnTo>
                    <a:pt x="854151" y="1116291"/>
                  </a:lnTo>
                  <a:lnTo>
                    <a:pt x="811872" y="1134059"/>
                  </a:lnTo>
                  <a:lnTo>
                    <a:pt x="768667" y="1148130"/>
                  </a:lnTo>
                  <a:lnTo>
                    <a:pt x="724750" y="1158468"/>
                  </a:lnTo>
                  <a:lnTo>
                    <a:pt x="680339" y="1165085"/>
                  </a:lnTo>
                  <a:lnTo>
                    <a:pt x="635647" y="1167968"/>
                  </a:lnTo>
                  <a:lnTo>
                    <a:pt x="590918" y="1167079"/>
                  </a:lnTo>
                  <a:lnTo>
                    <a:pt x="546366" y="1162431"/>
                  </a:lnTo>
                  <a:lnTo>
                    <a:pt x="502208" y="1153998"/>
                  </a:lnTo>
                  <a:lnTo>
                    <a:pt x="458660" y="1141768"/>
                  </a:lnTo>
                  <a:lnTo>
                    <a:pt x="415950" y="1125728"/>
                  </a:lnTo>
                  <a:lnTo>
                    <a:pt x="374307" y="1105852"/>
                  </a:lnTo>
                  <a:lnTo>
                    <a:pt x="333946" y="1082154"/>
                  </a:lnTo>
                  <a:lnTo>
                    <a:pt x="295084" y="1054608"/>
                  </a:lnTo>
                  <a:lnTo>
                    <a:pt x="253911" y="1020051"/>
                  </a:lnTo>
                  <a:lnTo>
                    <a:pt x="217144" y="983576"/>
                  </a:lnTo>
                  <a:lnTo>
                    <a:pt x="184746" y="945248"/>
                  </a:lnTo>
                  <a:lnTo>
                    <a:pt x="156730" y="905103"/>
                  </a:lnTo>
                  <a:lnTo>
                    <a:pt x="133083" y="863168"/>
                  </a:lnTo>
                  <a:lnTo>
                    <a:pt x="113804" y="819492"/>
                  </a:lnTo>
                  <a:lnTo>
                    <a:pt x="98882" y="774115"/>
                  </a:lnTo>
                  <a:lnTo>
                    <a:pt x="88315" y="727075"/>
                  </a:lnTo>
                  <a:lnTo>
                    <a:pt x="82105" y="678421"/>
                  </a:lnTo>
                  <a:lnTo>
                    <a:pt x="80238" y="628180"/>
                  </a:lnTo>
                  <a:lnTo>
                    <a:pt x="82715" y="576389"/>
                  </a:lnTo>
                  <a:lnTo>
                    <a:pt x="89522" y="523113"/>
                  </a:lnTo>
                  <a:lnTo>
                    <a:pt x="100342" y="472694"/>
                  </a:lnTo>
                  <a:lnTo>
                    <a:pt x="115620" y="424726"/>
                  </a:lnTo>
                  <a:lnTo>
                    <a:pt x="135255" y="379222"/>
                  </a:lnTo>
                  <a:lnTo>
                    <a:pt x="159131" y="336207"/>
                  </a:lnTo>
                  <a:lnTo>
                    <a:pt x="187172" y="295706"/>
                  </a:lnTo>
                  <a:lnTo>
                    <a:pt x="219265" y="257733"/>
                  </a:lnTo>
                  <a:lnTo>
                    <a:pt x="255320" y="222338"/>
                  </a:lnTo>
                  <a:lnTo>
                    <a:pt x="295249" y="189522"/>
                  </a:lnTo>
                  <a:lnTo>
                    <a:pt x="338099" y="159981"/>
                  </a:lnTo>
                  <a:lnTo>
                    <a:pt x="382130" y="135013"/>
                  </a:lnTo>
                  <a:lnTo>
                    <a:pt x="427342" y="114617"/>
                  </a:lnTo>
                  <a:lnTo>
                    <a:pt x="473684" y="98755"/>
                  </a:lnTo>
                  <a:lnTo>
                    <a:pt x="521169" y="87439"/>
                  </a:lnTo>
                  <a:lnTo>
                    <a:pt x="569734" y="80632"/>
                  </a:lnTo>
                  <a:lnTo>
                    <a:pt x="619379" y="78320"/>
                  </a:lnTo>
                  <a:lnTo>
                    <a:pt x="670077" y="80492"/>
                  </a:lnTo>
                  <a:lnTo>
                    <a:pt x="721817" y="87134"/>
                  </a:lnTo>
                  <a:lnTo>
                    <a:pt x="769734" y="97637"/>
                  </a:lnTo>
                  <a:lnTo>
                    <a:pt x="815860" y="112471"/>
                  </a:lnTo>
                  <a:lnTo>
                    <a:pt x="860259" y="131419"/>
                  </a:lnTo>
                  <a:lnTo>
                    <a:pt x="902995" y="154343"/>
                  </a:lnTo>
                  <a:lnTo>
                    <a:pt x="944143" y="181051"/>
                  </a:lnTo>
                  <a:lnTo>
                    <a:pt x="959383" y="188150"/>
                  </a:lnTo>
                  <a:lnTo>
                    <a:pt x="1000061" y="172745"/>
                  </a:lnTo>
                  <a:lnTo>
                    <a:pt x="1006538" y="143433"/>
                  </a:lnTo>
                  <a:lnTo>
                    <a:pt x="1000582" y="129336"/>
                  </a:lnTo>
                  <a:lnTo>
                    <a:pt x="949350" y="91236"/>
                  </a:lnTo>
                  <a:lnTo>
                    <a:pt x="908583" y="68338"/>
                  </a:lnTo>
                  <a:lnTo>
                    <a:pt x="866457" y="48691"/>
                  </a:lnTo>
                  <a:lnTo>
                    <a:pt x="822947" y="32321"/>
                  </a:lnTo>
                  <a:lnTo>
                    <a:pt x="778040" y="19278"/>
                  </a:lnTo>
                  <a:lnTo>
                    <a:pt x="731735" y="9575"/>
                  </a:lnTo>
                  <a:lnTo>
                    <a:pt x="663194" y="0"/>
                  </a:lnTo>
                  <a:lnTo>
                    <a:pt x="585177" y="0"/>
                  </a:lnTo>
                  <a:lnTo>
                    <a:pt x="533768" y="6883"/>
                  </a:lnTo>
                  <a:lnTo>
                    <a:pt x="468515" y="19723"/>
                  </a:lnTo>
                  <a:lnTo>
                    <a:pt x="421716" y="33591"/>
                  </a:lnTo>
                  <a:lnTo>
                    <a:pt x="376478" y="51015"/>
                  </a:lnTo>
                  <a:lnTo>
                    <a:pt x="332955" y="71831"/>
                  </a:lnTo>
                  <a:lnTo>
                    <a:pt x="291338" y="95885"/>
                  </a:lnTo>
                  <a:lnTo>
                    <a:pt x="251790" y="122999"/>
                  </a:lnTo>
                  <a:lnTo>
                    <a:pt x="214477" y="153035"/>
                  </a:lnTo>
                  <a:lnTo>
                    <a:pt x="179578" y="185826"/>
                  </a:lnTo>
                  <a:lnTo>
                    <a:pt x="147269" y="221195"/>
                  </a:lnTo>
                  <a:lnTo>
                    <a:pt x="117716" y="259003"/>
                  </a:lnTo>
                  <a:lnTo>
                    <a:pt x="91097" y="299085"/>
                  </a:lnTo>
                  <a:lnTo>
                    <a:pt x="67576" y="341274"/>
                  </a:lnTo>
                  <a:lnTo>
                    <a:pt x="47345" y="385419"/>
                  </a:lnTo>
                  <a:lnTo>
                    <a:pt x="30543" y="431355"/>
                  </a:lnTo>
                  <a:lnTo>
                    <a:pt x="17373" y="478917"/>
                  </a:lnTo>
                  <a:lnTo>
                    <a:pt x="8851" y="526630"/>
                  </a:lnTo>
                  <a:lnTo>
                    <a:pt x="2095" y="574751"/>
                  </a:lnTo>
                  <a:lnTo>
                    <a:pt x="0" y="586460"/>
                  </a:lnTo>
                  <a:lnTo>
                    <a:pt x="0" y="659472"/>
                  </a:lnTo>
                  <a:lnTo>
                    <a:pt x="4368" y="694931"/>
                  </a:lnTo>
                  <a:lnTo>
                    <a:pt x="21018" y="779945"/>
                  </a:lnTo>
                  <a:lnTo>
                    <a:pt x="35331" y="827468"/>
                  </a:lnTo>
                  <a:lnTo>
                    <a:pt x="52666" y="872782"/>
                  </a:lnTo>
                  <a:lnTo>
                    <a:pt x="73012" y="915847"/>
                  </a:lnTo>
                  <a:lnTo>
                    <a:pt x="96380" y="956691"/>
                  </a:lnTo>
                  <a:lnTo>
                    <a:pt x="122770" y="995286"/>
                  </a:lnTo>
                  <a:lnTo>
                    <a:pt x="152171" y="1031633"/>
                  </a:lnTo>
                  <a:lnTo>
                    <a:pt x="184581" y="1065733"/>
                  </a:lnTo>
                  <a:lnTo>
                    <a:pt x="220014" y="1097546"/>
                  </a:lnTo>
                  <a:lnTo>
                    <a:pt x="258470" y="1127099"/>
                  </a:lnTo>
                  <a:lnTo>
                    <a:pt x="299923" y="1154366"/>
                  </a:lnTo>
                  <a:lnTo>
                    <a:pt x="344411" y="1179334"/>
                  </a:lnTo>
                  <a:lnTo>
                    <a:pt x="390461" y="1200797"/>
                  </a:lnTo>
                  <a:lnTo>
                    <a:pt x="437438" y="1217993"/>
                  </a:lnTo>
                  <a:lnTo>
                    <a:pt x="485279" y="1231023"/>
                  </a:lnTo>
                  <a:lnTo>
                    <a:pt x="533946" y="1239964"/>
                  </a:lnTo>
                  <a:lnTo>
                    <a:pt x="583374" y="1244904"/>
                  </a:lnTo>
                  <a:lnTo>
                    <a:pt x="633526" y="1245920"/>
                  </a:lnTo>
                  <a:lnTo>
                    <a:pt x="684352" y="1243114"/>
                  </a:lnTo>
                  <a:lnTo>
                    <a:pt x="733780" y="1236510"/>
                  </a:lnTo>
                  <a:lnTo>
                    <a:pt x="782091" y="1225981"/>
                  </a:lnTo>
                  <a:lnTo>
                    <a:pt x="829094" y="1211668"/>
                  </a:lnTo>
                  <a:lnTo>
                    <a:pt x="874610" y="1193761"/>
                  </a:lnTo>
                  <a:lnTo>
                    <a:pt x="918438" y="1172387"/>
                  </a:lnTo>
                  <a:lnTo>
                    <a:pt x="960399" y="1147711"/>
                  </a:lnTo>
                  <a:lnTo>
                    <a:pt x="1000264" y="1119911"/>
                  </a:lnTo>
                  <a:lnTo>
                    <a:pt x="1037882" y="1089126"/>
                  </a:lnTo>
                  <a:lnTo>
                    <a:pt x="1073023" y="1055509"/>
                  </a:lnTo>
                  <a:lnTo>
                    <a:pt x="1105522" y="1019238"/>
                  </a:lnTo>
                  <a:lnTo>
                    <a:pt x="1135176" y="980465"/>
                  </a:lnTo>
                  <a:lnTo>
                    <a:pt x="1161783" y="939355"/>
                  </a:lnTo>
                  <a:lnTo>
                    <a:pt x="1185151" y="896035"/>
                  </a:lnTo>
                  <a:lnTo>
                    <a:pt x="1205103" y="850709"/>
                  </a:lnTo>
                  <a:lnTo>
                    <a:pt x="1221435" y="803503"/>
                  </a:lnTo>
                  <a:lnTo>
                    <a:pt x="1237627" y="737463"/>
                  </a:lnTo>
                  <a:lnTo>
                    <a:pt x="1246555" y="666483"/>
                  </a:lnTo>
                  <a:lnTo>
                    <a:pt x="1247673" y="662978"/>
                  </a:lnTo>
                  <a:lnTo>
                    <a:pt x="1248371" y="659472"/>
                  </a:lnTo>
                  <a:lnTo>
                    <a:pt x="1248371" y="5864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75388" y="5815656"/>
              <a:ext cx="85997" cy="86479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8695110" y="6243137"/>
            <a:ext cx="3910336" cy="8702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2450" spc="65" dirty="0">
                <a:latin typeface="Arial MT"/>
                <a:cs typeface="Arial MT"/>
              </a:rPr>
              <a:t>Valor a</a:t>
            </a:r>
            <a:r>
              <a:rPr sz="2450" spc="65" dirty="0" err="1">
                <a:latin typeface="Arial MT"/>
                <a:cs typeface="Arial MT"/>
              </a:rPr>
              <a:t>nticipo</a:t>
            </a:r>
            <a:r>
              <a:rPr sz="2450" spc="-75" dirty="0">
                <a:latin typeface="Arial MT"/>
                <a:cs typeface="Arial MT"/>
              </a:rPr>
              <a:t> </a:t>
            </a:r>
            <a:r>
              <a:rPr sz="2450" spc="70" dirty="0">
                <a:latin typeface="Arial MT"/>
                <a:cs typeface="Arial MT"/>
              </a:rPr>
              <a:t>amortizado:</a:t>
            </a:r>
            <a:endParaRPr sz="2450" dirty="0">
              <a:latin typeface="Arial MT"/>
              <a:cs typeface="Arial MT"/>
            </a:endParaRPr>
          </a:p>
          <a:p>
            <a:pPr marL="12700" marR="2541270">
              <a:lnSpc>
                <a:spcPct val="101200"/>
              </a:lnSpc>
              <a:spcBef>
                <a:spcPts val="110"/>
              </a:spcBef>
            </a:pPr>
            <a:r>
              <a:rPr sz="3000" b="1" spc="-210" dirty="0">
                <a:latin typeface="Arial"/>
                <a:cs typeface="Arial"/>
              </a:rPr>
              <a:t>$0 </a:t>
            </a:r>
            <a:r>
              <a:rPr sz="3000" b="1" spc="-819" dirty="0">
                <a:latin typeface="Arial"/>
                <a:cs typeface="Arial"/>
              </a:rPr>
              <a:t> </a:t>
            </a:r>
            <a:r>
              <a:rPr lang="es-ES" sz="3000" b="1" spc="-819" dirty="0">
                <a:latin typeface="Arial"/>
                <a:cs typeface="Arial"/>
              </a:rPr>
              <a:t>(                                        </a:t>
            </a:r>
            <a:r>
              <a:rPr sz="3000" b="1" spc="-405" dirty="0">
                <a:latin typeface="Arial"/>
                <a:cs typeface="Arial"/>
              </a:rPr>
              <a:t>0</a:t>
            </a:r>
            <a:r>
              <a:rPr lang="es-ES" sz="3000" b="1" spc="-405" dirty="0">
                <a:latin typeface="Arial"/>
                <a:cs typeface="Arial"/>
              </a:rPr>
              <a:t> </a:t>
            </a:r>
            <a:r>
              <a:rPr sz="3000" b="1" spc="-405" dirty="0">
                <a:latin typeface="Arial"/>
                <a:cs typeface="Arial"/>
              </a:rPr>
              <a:t>%</a:t>
            </a:r>
            <a:r>
              <a:rPr lang="es-ES" sz="3000" b="1" spc="-405" dirty="0">
                <a:latin typeface="Arial"/>
                <a:cs typeface="Arial"/>
              </a:rPr>
              <a:t>)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42" name="Rectángulo 41"/>
          <p:cNvSpPr/>
          <p:nvPr/>
        </p:nvSpPr>
        <p:spPr>
          <a:xfrm>
            <a:off x="14924945" y="600288"/>
            <a:ext cx="5227571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300" dirty="0">
                <a:solidFill>
                  <a:srgbClr val="FFFFFF"/>
                </a:solidFill>
                <a:latin typeface="Arial MT"/>
                <a:cs typeface="Arial MT"/>
              </a:rPr>
              <a:t>Plazo Inicial: 11 meses</a:t>
            </a:r>
          </a:p>
          <a:p>
            <a:r>
              <a:rPr lang="es-ES" sz="3300" dirty="0">
                <a:solidFill>
                  <a:srgbClr val="FFFFFF"/>
                </a:solidFill>
                <a:latin typeface="Arial MT"/>
                <a:cs typeface="Arial MT"/>
              </a:rPr>
              <a:t>3 Prórrogas </a:t>
            </a:r>
          </a:p>
          <a:p>
            <a:r>
              <a:rPr lang="es-ES" sz="3300" dirty="0">
                <a:solidFill>
                  <a:srgbClr val="FFFFFF"/>
                </a:solidFill>
                <a:latin typeface="Arial MT"/>
                <a:cs typeface="Arial MT"/>
              </a:rPr>
              <a:t>(</a:t>
            </a:r>
            <a:r>
              <a:rPr lang="es-CO" sz="3300" dirty="0">
                <a:solidFill>
                  <a:srgbClr val="FFFFFF"/>
                </a:solidFill>
                <a:latin typeface="Arial MT"/>
                <a:cs typeface="Arial MT"/>
              </a:rPr>
              <a:t>16 meses y 15 días)</a:t>
            </a:r>
          </a:p>
          <a:p>
            <a:endParaRPr lang="es-ES" sz="3300" dirty="0">
              <a:solidFill>
                <a:srgbClr val="FFFFFF"/>
              </a:solidFill>
              <a:latin typeface="Arial MT"/>
              <a:cs typeface="Arial MT"/>
            </a:endParaRPr>
          </a:p>
          <a:p>
            <a:r>
              <a:rPr lang="es-ES" sz="3300" dirty="0">
                <a:solidFill>
                  <a:srgbClr val="FFFFFF"/>
                </a:solidFill>
                <a:latin typeface="Arial MT"/>
                <a:cs typeface="Arial MT"/>
              </a:rPr>
              <a:t>3 Suspensiones de 92días</a:t>
            </a:r>
            <a:endParaRPr lang="es-CO" sz="3300" dirty="0">
              <a:solidFill>
                <a:srgbClr val="FFFFFF"/>
              </a:solidFill>
              <a:latin typeface="Arial MT"/>
              <a:cs typeface="Arial MT"/>
            </a:endParaRPr>
          </a:p>
          <a:p>
            <a:r>
              <a:rPr lang="es-ES" dirty="0">
                <a:solidFill>
                  <a:srgbClr val="FFFFFF"/>
                </a:solidFill>
                <a:latin typeface="Arial MT"/>
                <a:ea typeface="Arial MT"/>
                <a:cs typeface="Arial MT"/>
              </a:rPr>
              <a:t> </a:t>
            </a:r>
            <a:endParaRPr lang="es-CO" dirty="0"/>
          </a:p>
        </p:txBody>
      </p:sp>
      <p:sp>
        <p:nvSpPr>
          <p:cNvPr id="43" name="object 16"/>
          <p:cNvSpPr txBox="1">
            <a:spLocks/>
          </p:cNvSpPr>
          <p:nvPr/>
        </p:nvSpPr>
        <p:spPr>
          <a:xfrm>
            <a:off x="12605446" y="3111342"/>
            <a:ext cx="8137871" cy="139653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>
              <a:defRPr sz="9250" b="1" i="0">
                <a:solidFill>
                  <a:srgbClr val="C9D41E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algn="ctr"/>
            <a:r>
              <a:rPr lang="es-ES" sz="4800" dirty="0">
                <a:solidFill>
                  <a:srgbClr val="C00000"/>
                </a:solidFill>
                <a:latin typeface="Trebuchet MS" panose="020B0603020202020204" pitchFamily="34" charset="0"/>
                <a:ea typeface="+mn-ea"/>
                <a:cs typeface="Arial MT"/>
              </a:rPr>
              <a:t>Atraso </a:t>
            </a:r>
            <a:r>
              <a:rPr lang="es-ES" sz="4800" dirty="0" smtClean="0">
                <a:solidFill>
                  <a:srgbClr val="C00000"/>
                </a:solidFill>
                <a:latin typeface="Trebuchet MS" panose="020B0603020202020204" pitchFamily="34" charset="0"/>
                <a:ea typeface="+mn-ea"/>
                <a:cs typeface="Arial MT"/>
              </a:rPr>
              <a:t>Ejec:</a:t>
            </a:r>
            <a:r>
              <a:rPr lang="es-ES" sz="6000" dirty="0" smtClean="0">
                <a:solidFill>
                  <a:srgbClr val="C00000"/>
                </a:solidFill>
                <a:latin typeface="Trebuchet MS" panose="020B0603020202020204" pitchFamily="34" charset="0"/>
                <a:ea typeface="+mn-ea"/>
                <a:cs typeface="Arial MT"/>
              </a:rPr>
              <a:t>62,35</a:t>
            </a:r>
            <a:r>
              <a:rPr lang="es-ES" sz="6000" dirty="0" smtClean="0">
                <a:solidFill>
                  <a:srgbClr val="C00000"/>
                </a:solidFill>
                <a:latin typeface="Trebuchet MS" panose="020B0603020202020204" pitchFamily="34" charset="0"/>
                <a:ea typeface="+mn-ea"/>
                <a:cs typeface="Arial MT"/>
              </a:rPr>
              <a:t>%</a:t>
            </a:r>
            <a:endParaRPr lang="es-ES" sz="6000" dirty="0">
              <a:solidFill>
                <a:srgbClr val="C00000"/>
              </a:solidFill>
              <a:latin typeface="Trebuchet MS" panose="020B0603020202020204" pitchFamily="34" charset="0"/>
              <a:ea typeface="+mn-ea"/>
              <a:cs typeface="Arial MT"/>
            </a:endParaRPr>
          </a:p>
          <a:p>
            <a:pPr algn="ctr"/>
            <a:r>
              <a:rPr lang="es-ES" sz="3000" dirty="0">
                <a:solidFill>
                  <a:srgbClr val="C00000"/>
                </a:solidFill>
                <a:latin typeface="Trebuchet MS" panose="020B0603020202020204" pitchFamily="34" charset="0"/>
                <a:ea typeface="+mn-ea"/>
                <a:cs typeface="Arial MT"/>
              </a:rPr>
              <a:t>Contratista no firma reinicio obra</a:t>
            </a:r>
            <a:endParaRPr lang="es-CO" sz="3000" dirty="0">
              <a:solidFill>
                <a:srgbClr val="C00000"/>
              </a:solidFill>
              <a:latin typeface="Trebuchet MS" panose="020B0603020202020204" pitchFamily="34" charset="0"/>
              <a:ea typeface="+mn-ea"/>
              <a:cs typeface="Arial MT"/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9807777" y="1509876"/>
            <a:ext cx="5227571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300" dirty="0">
                <a:solidFill>
                  <a:srgbClr val="C9D41E"/>
                </a:solidFill>
                <a:latin typeface="Arial MT"/>
                <a:cs typeface="Arial MT"/>
              </a:rPr>
              <a:t>Contratista </a:t>
            </a:r>
            <a:r>
              <a:rPr lang="es-ES" sz="3000" dirty="0">
                <a:solidFill>
                  <a:srgbClr val="C9D41E"/>
                </a:solidFill>
                <a:latin typeface="Arial MT"/>
                <a:cs typeface="Arial MT"/>
              </a:rPr>
              <a:t>Propone</a:t>
            </a:r>
            <a:r>
              <a:rPr lang="es-ES" sz="3300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</a:p>
          <a:p>
            <a:pPr algn="ctr"/>
            <a:r>
              <a:rPr lang="es-ES" sz="3300" dirty="0">
                <a:solidFill>
                  <a:srgbClr val="C9D41E"/>
                </a:solidFill>
                <a:latin typeface="Arial MT"/>
                <a:cs typeface="Arial MT"/>
              </a:rPr>
              <a:t>ajustes de diseño </a:t>
            </a:r>
          </a:p>
          <a:p>
            <a:pPr algn="ctr"/>
            <a:r>
              <a:rPr lang="es-ES" sz="3300" dirty="0">
                <a:solidFill>
                  <a:srgbClr val="C9D41E"/>
                </a:solidFill>
                <a:latin typeface="Arial MT"/>
                <a:cs typeface="Arial MT"/>
              </a:rPr>
              <a:t>en pilas del puente</a:t>
            </a:r>
            <a:endParaRPr lang="es-CO" dirty="0">
              <a:solidFill>
                <a:srgbClr val="C9D41E"/>
              </a:solidFill>
            </a:endParaRPr>
          </a:p>
        </p:txBody>
      </p:sp>
      <p:pic>
        <p:nvPicPr>
          <p:cNvPr id="45" name="Imagen 44">
            <a:extLst>
              <a:ext uri="{FF2B5EF4-FFF2-40B4-BE49-F238E27FC236}">
                <a16:creationId xmlns:a16="http://schemas.microsoft.com/office/drawing/2014/main" xmlns="" id="{2AD25039-78C0-48E5-6D19-5A02672B2F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03629" y="257740"/>
            <a:ext cx="1335981" cy="1335981"/>
          </a:xfrm>
          <a:prstGeom prst="rect">
            <a:avLst/>
          </a:prstGeom>
        </p:spPr>
      </p:pic>
      <p:sp>
        <p:nvSpPr>
          <p:cNvPr id="46" name="object 8"/>
          <p:cNvSpPr txBox="1"/>
          <p:nvPr/>
        </p:nvSpPr>
        <p:spPr>
          <a:xfrm>
            <a:off x="522227" y="4985345"/>
            <a:ext cx="3420150" cy="253979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r>
              <a:rPr lang="es-ES" sz="4000" b="1" spc="-76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98,76</a:t>
            </a:r>
            <a:r>
              <a:rPr sz="4000" b="1" spc="-76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%</a:t>
            </a:r>
            <a:endParaRPr lang="es-ES" sz="4000" b="1" spc="-76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rgbClr val="D2D400"/>
              </a:solidFill>
              <a:latin typeface="Trebuchet MS"/>
              <a:cs typeface="Trebuchet MS"/>
            </a:endParaRPr>
          </a:p>
          <a:p>
            <a:r>
              <a:rPr sz="2450" b="1" spc="5" dirty="0" err="1">
                <a:latin typeface="Arial MT"/>
                <a:cs typeface="Arial MT"/>
              </a:rPr>
              <a:t>Avance</a:t>
            </a:r>
            <a:r>
              <a:rPr sz="2450" b="1" spc="5" dirty="0">
                <a:latin typeface="Arial MT"/>
                <a:cs typeface="Arial MT"/>
              </a:rPr>
              <a:t> </a:t>
            </a:r>
            <a:r>
              <a:rPr sz="2450" b="1" spc="5" dirty="0" err="1">
                <a:latin typeface="Arial MT"/>
                <a:cs typeface="Arial MT"/>
              </a:rPr>
              <a:t>programado</a:t>
            </a:r>
            <a:endParaRPr lang="es-ES" sz="2450" b="1" spc="5" dirty="0">
              <a:latin typeface="Arial MT"/>
              <a:cs typeface="Arial MT"/>
            </a:endParaRPr>
          </a:p>
          <a:p>
            <a:endParaRPr lang="es-ES" sz="2450" b="1" spc="5" dirty="0">
              <a:latin typeface="Arial MT"/>
              <a:cs typeface="Arial MT"/>
            </a:endParaRPr>
          </a:p>
          <a:p>
            <a:pPr>
              <a:lnSpc>
                <a:spcPts val="4465"/>
              </a:lnSpc>
            </a:pPr>
            <a:r>
              <a:rPr lang="es-ES" sz="4000" b="1" spc="-76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36,41  </a:t>
            </a:r>
            <a:r>
              <a:rPr sz="4000" b="1" spc="-76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%</a:t>
            </a:r>
          </a:p>
          <a:p>
            <a:pPr marL="12700">
              <a:lnSpc>
                <a:spcPts val="4465"/>
              </a:lnSpc>
            </a:pPr>
            <a:r>
              <a:rPr sz="2450" b="1" spc="5" dirty="0" err="1">
                <a:latin typeface="Arial MT"/>
                <a:cs typeface="Arial MT"/>
              </a:rPr>
              <a:t>Avance</a:t>
            </a:r>
            <a:r>
              <a:rPr sz="2450" b="1" spc="5" dirty="0">
                <a:latin typeface="Arial MT"/>
                <a:cs typeface="Arial MT"/>
              </a:rPr>
              <a:t> </a:t>
            </a:r>
            <a:r>
              <a:rPr sz="2450" b="1" spc="5" dirty="0" err="1">
                <a:latin typeface="Arial MT"/>
                <a:cs typeface="Arial MT"/>
              </a:rPr>
              <a:t>ejecutado</a:t>
            </a:r>
            <a:endParaRPr sz="2450" b="1" spc="5" dirty="0">
              <a:latin typeface="Arial MT"/>
              <a:cs typeface="Arial MT"/>
            </a:endParaRPr>
          </a:p>
        </p:txBody>
      </p:sp>
      <p:sp>
        <p:nvSpPr>
          <p:cNvPr id="47" name="Rectángulo 46"/>
          <p:cNvSpPr/>
          <p:nvPr/>
        </p:nvSpPr>
        <p:spPr>
          <a:xfrm>
            <a:off x="6677604" y="9032917"/>
            <a:ext cx="10052050" cy="651845"/>
          </a:xfrm>
          <a:prstGeom prst="rect">
            <a:avLst/>
          </a:prstGeom>
        </p:spPr>
        <p:txBody>
          <a:bodyPr>
            <a:spAutoFit/>
          </a:bodyPr>
          <a:lstStyle/>
          <a:p>
            <a:pPr marR="24765" algn="ctr">
              <a:lnSpc>
                <a:spcPct val="100000"/>
              </a:lnSpc>
              <a:spcBef>
                <a:spcPts val="2600"/>
              </a:spcBef>
            </a:pPr>
            <a:r>
              <a:rPr lang="es-CO" dirty="0">
                <a:latin typeface="Arial MT"/>
                <a:cs typeface="Arial MT"/>
              </a:rPr>
              <a:t>Fecha</a:t>
            </a:r>
          </a:p>
          <a:p>
            <a:pPr marL="1886585" marR="1911350" algn="ctr">
              <a:lnSpc>
                <a:spcPct val="101800"/>
              </a:lnSpc>
            </a:pPr>
            <a:r>
              <a:rPr lang="es-CO" spc="40" dirty="0">
                <a:latin typeface="Arial MT"/>
                <a:cs typeface="Arial MT"/>
              </a:rPr>
              <a:t>de</a:t>
            </a:r>
            <a:r>
              <a:rPr lang="es-CO" spc="-80" dirty="0">
                <a:latin typeface="Arial MT"/>
                <a:cs typeface="Arial MT"/>
              </a:rPr>
              <a:t> </a:t>
            </a:r>
            <a:r>
              <a:rPr lang="es-CO" spc="65" dirty="0">
                <a:latin typeface="Arial MT"/>
                <a:cs typeface="Arial MT"/>
              </a:rPr>
              <a:t>terminación </a:t>
            </a:r>
            <a:r>
              <a:rPr lang="es-CO" spc="-459" dirty="0">
                <a:latin typeface="Arial MT"/>
                <a:cs typeface="Arial MT"/>
              </a:rPr>
              <a:t> </a:t>
            </a:r>
            <a:r>
              <a:rPr lang="es-CO" spc="35" dirty="0">
                <a:latin typeface="Arial MT"/>
                <a:cs typeface="Arial MT"/>
              </a:rPr>
              <a:t>inicial</a:t>
            </a:r>
            <a:endParaRPr lang="es-CO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60325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8031480" cy="11308715"/>
            </a:xfrm>
            <a:custGeom>
              <a:avLst/>
              <a:gdLst/>
              <a:ahLst/>
              <a:cxnLst/>
              <a:rect l="l" t="t" r="r" b="b"/>
              <a:pathLst>
                <a:path w="8031480" h="11308715">
                  <a:moveTo>
                    <a:pt x="0" y="0"/>
                  </a:moveTo>
                  <a:lnTo>
                    <a:pt x="8031169" y="0"/>
                  </a:lnTo>
                  <a:lnTo>
                    <a:pt x="8031169" y="11308556"/>
                  </a:lnTo>
                  <a:lnTo>
                    <a:pt x="0" y="113085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6C6D">
                <a:alpha val="7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77765" y="696047"/>
            <a:ext cx="6158865" cy="2880995"/>
          </a:xfrm>
          <a:prstGeom prst="rect">
            <a:avLst/>
          </a:prstGeom>
        </p:spPr>
        <p:txBody>
          <a:bodyPr vert="horz" wrap="square" lIns="0" tIns="162560" rIns="0" bIns="0" rtlCol="0">
            <a:spAutoFit/>
          </a:bodyPr>
          <a:lstStyle/>
          <a:p>
            <a:pPr marL="12700" marR="5080">
              <a:lnSpc>
                <a:spcPts val="7120"/>
              </a:lnSpc>
              <a:spcBef>
                <a:spcPts val="1280"/>
              </a:spcBef>
            </a:pPr>
            <a:r>
              <a:rPr sz="6850" spc="55" dirty="0">
                <a:solidFill>
                  <a:srgbClr val="C9D41E"/>
                </a:solidFill>
                <a:latin typeface="Arial MT"/>
                <a:cs typeface="Arial MT"/>
              </a:rPr>
              <a:t>Canal </a:t>
            </a:r>
            <a:r>
              <a:rPr sz="6850" spc="245" dirty="0">
                <a:solidFill>
                  <a:srgbClr val="C9D41E"/>
                </a:solidFill>
                <a:latin typeface="Arial MT"/>
                <a:cs typeface="Arial MT"/>
              </a:rPr>
              <a:t>Córdoba </a:t>
            </a:r>
            <a:r>
              <a:rPr sz="6850" spc="-1889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6850" spc="235" dirty="0">
                <a:solidFill>
                  <a:srgbClr val="C9D41E"/>
                </a:solidFill>
                <a:latin typeface="Arial MT"/>
                <a:cs typeface="Arial MT"/>
              </a:rPr>
              <a:t>entre</a:t>
            </a:r>
            <a:r>
              <a:rPr sz="6850" spc="-180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6850" b="1" spc="140" dirty="0">
                <a:solidFill>
                  <a:srgbClr val="C9D41E"/>
                </a:solidFill>
                <a:latin typeface="Arial"/>
                <a:cs typeface="Arial"/>
              </a:rPr>
              <a:t>calle</a:t>
            </a:r>
            <a:r>
              <a:rPr sz="6850" b="1" spc="-360" dirty="0">
                <a:solidFill>
                  <a:srgbClr val="C9D41E"/>
                </a:solidFill>
                <a:latin typeface="Arial"/>
                <a:cs typeface="Arial"/>
              </a:rPr>
              <a:t> </a:t>
            </a:r>
            <a:r>
              <a:rPr sz="6850" b="1" spc="254" dirty="0">
                <a:solidFill>
                  <a:srgbClr val="C9D41E"/>
                </a:solidFill>
                <a:latin typeface="Arial"/>
                <a:cs typeface="Arial"/>
              </a:rPr>
              <a:t>129</a:t>
            </a:r>
            <a:endParaRPr sz="6850">
              <a:latin typeface="Arial"/>
              <a:cs typeface="Arial"/>
            </a:endParaRPr>
          </a:p>
          <a:p>
            <a:pPr marL="12700">
              <a:lnSpc>
                <a:spcPts val="7059"/>
              </a:lnSpc>
            </a:pPr>
            <a:r>
              <a:rPr sz="6850" b="1" spc="-60" dirty="0">
                <a:solidFill>
                  <a:srgbClr val="C9D41E"/>
                </a:solidFill>
                <a:latin typeface="Arial"/>
                <a:cs typeface="Arial"/>
              </a:rPr>
              <a:t>y</a:t>
            </a:r>
            <a:r>
              <a:rPr sz="6850" b="1" spc="-350" dirty="0">
                <a:solidFill>
                  <a:srgbClr val="C9D41E"/>
                </a:solidFill>
                <a:latin typeface="Arial"/>
                <a:cs typeface="Arial"/>
              </a:rPr>
              <a:t> </a:t>
            </a:r>
            <a:r>
              <a:rPr sz="6850" b="1" spc="140" dirty="0">
                <a:solidFill>
                  <a:srgbClr val="C9D41E"/>
                </a:solidFill>
                <a:latin typeface="Arial"/>
                <a:cs typeface="Arial"/>
              </a:rPr>
              <a:t>calle</a:t>
            </a:r>
            <a:r>
              <a:rPr sz="6850" b="1" spc="-350" dirty="0">
                <a:solidFill>
                  <a:srgbClr val="C9D41E"/>
                </a:solidFill>
                <a:latin typeface="Arial"/>
                <a:cs typeface="Arial"/>
              </a:rPr>
              <a:t> </a:t>
            </a:r>
            <a:r>
              <a:rPr sz="6850" b="1" spc="225" dirty="0">
                <a:solidFill>
                  <a:srgbClr val="C9D41E"/>
                </a:solidFill>
                <a:latin typeface="Arial"/>
                <a:cs typeface="Arial"/>
              </a:rPr>
              <a:t>170</a:t>
            </a:r>
            <a:endParaRPr sz="68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266279" y="470986"/>
            <a:ext cx="6766559" cy="1300924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200" b="1" spc="5690" dirty="0">
                <a:solidFill>
                  <a:srgbClr val="094456"/>
                </a:solidFill>
                <a:latin typeface="Arial"/>
                <a:cs typeface="Arial"/>
              </a:rPr>
              <a:t>8</a:t>
            </a:r>
            <a:endParaRPr sz="85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7596" y="4768917"/>
            <a:ext cx="4737735" cy="386842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9925"/>
              </a:lnSpc>
              <a:spcBef>
                <a:spcPts val="125"/>
              </a:spcBef>
            </a:pPr>
            <a:r>
              <a:rPr lang="es-CO" sz="8500" b="1" spc="-765" dirty="0" smtClean="0">
                <a:solidFill>
                  <a:srgbClr val="FFFFFF"/>
                </a:solidFill>
                <a:latin typeface="Trebuchet MS"/>
                <a:cs typeface="Trebuchet MS"/>
              </a:rPr>
              <a:t>18,86</a:t>
            </a:r>
            <a:r>
              <a:rPr sz="8500" b="1" spc="-765" dirty="0" smtClean="0">
                <a:solidFill>
                  <a:srgbClr val="FFFFFF"/>
                </a:solidFill>
                <a:latin typeface="Trebuchet MS"/>
                <a:cs typeface="Trebuchet MS"/>
              </a:rPr>
              <a:t>%</a:t>
            </a:r>
            <a:endParaRPr sz="8500" dirty="0">
              <a:latin typeface="Trebuchet MS"/>
              <a:cs typeface="Trebuchet MS"/>
            </a:endParaRPr>
          </a:p>
          <a:p>
            <a:pPr marL="12700">
              <a:lnSpc>
                <a:spcPts val="4465"/>
              </a:lnSpc>
            </a:pPr>
            <a:r>
              <a:rPr sz="3950" spc="15" dirty="0">
                <a:solidFill>
                  <a:srgbClr val="C9D41E"/>
                </a:solidFill>
                <a:latin typeface="Arial MT"/>
                <a:cs typeface="Arial MT"/>
              </a:rPr>
              <a:t>Avance</a:t>
            </a:r>
            <a:r>
              <a:rPr sz="3950" spc="-114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3950" spc="145" dirty="0">
                <a:solidFill>
                  <a:srgbClr val="C9D41E"/>
                </a:solidFill>
                <a:latin typeface="Arial MT"/>
                <a:cs typeface="Arial MT"/>
              </a:rPr>
              <a:t>programado</a:t>
            </a:r>
            <a:endParaRPr sz="3950" dirty="0">
              <a:latin typeface="Arial MT"/>
              <a:cs typeface="Arial MT"/>
            </a:endParaRPr>
          </a:p>
          <a:p>
            <a:pPr marL="12700">
              <a:lnSpc>
                <a:spcPts val="9925"/>
              </a:lnSpc>
              <a:spcBef>
                <a:spcPts val="1445"/>
              </a:spcBef>
            </a:pPr>
            <a:r>
              <a:rPr lang="es-CO" sz="8500" b="1" spc="-545" dirty="0" smtClean="0">
                <a:solidFill>
                  <a:srgbClr val="FFFFFF"/>
                </a:solidFill>
                <a:latin typeface="Trebuchet MS"/>
                <a:cs typeface="Trebuchet MS"/>
              </a:rPr>
              <a:t>20,44</a:t>
            </a:r>
            <a:r>
              <a:rPr sz="8500" b="1" spc="-545" dirty="0" smtClean="0">
                <a:solidFill>
                  <a:srgbClr val="FFFFFF"/>
                </a:solidFill>
                <a:latin typeface="Trebuchet MS"/>
                <a:cs typeface="Trebuchet MS"/>
              </a:rPr>
              <a:t>%</a:t>
            </a:r>
            <a:endParaRPr sz="8500" dirty="0">
              <a:latin typeface="Trebuchet MS"/>
              <a:cs typeface="Trebuchet MS"/>
            </a:endParaRPr>
          </a:p>
          <a:p>
            <a:pPr marL="12700">
              <a:lnSpc>
                <a:spcPts val="4465"/>
              </a:lnSpc>
            </a:pPr>
            <a:r>
              <a:rPr sz="3950" spc="15" dirty="0">
                <a:solidFill>
                  <a:srgbClr val="C9D41E"/>
                </a:solidFill>
                <a:latin typeface="Arial MT"/>
                <a:cs typeface="Arial MT"/>
              </a:rPr>
              <a:t>Avance</a:t>
            </a:r>
            <a:r>
              <a:rPr sz="3950" spc="-114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3950" spc="125" dirty="0">
                <a:solidFill>
                  <a:srgbClr val="C9D41E"/>
                </a:solidFill>
                <a:latin typeface="Arial MT"/>
                <a:cs typeface="Arial MT"/>
              </a:rPr>
              <a:t>ejecutado</a:t>
            </a:r>
            <a:endParaRPr sz="3950" dirty="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29680" y="8936652"/>
            <a:ext cx="4806950" cy="2178802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2700"/>
              </a:lnSpc>
              <a:spcBef>
                <a:spcPts val="390"/>
              </a:spcBef>
            </a:pPr>
            <a:r>
              <a:rPr lang="es-CO" sz="2450" b="1" spc="-10" dirty="0">
                <a:solidFill>
                  <a:srgbClr val="FFFFFF"/>
                </a:solidFill>
                <a:latin typeface="Arial"/>
                <a:cs typeface="Arial"/>
              </a:rPr>
              <a:t>Trabajando en ajustes de diseños </a:t>
            </a:r>
            <a:r>
              <a:rPr lang="es-ES" sz="2450" b="1" spc="-10" dirty="0">
                <a:solidFill>
                  <a:srgbClr val="FFFFFF"/>
                </a:solidFill>
                <a:latin typeface="Arial"/>
                <a:cs typeface="Arial"/>
              </a:rPr>
              <a:t>EAAB para radicar en ESP </a:t>
            </a:r>
            <a:r>
              <a:rPr lang="es-ES" sz="2450" b="1" spc="-10" dirty="0" smtClean="0">
                <a:solidFill>
                  <a:srgbClr val="FFFFFF"/>
                </a:solidFill>
                <a:latin typeface="Arial"/>
                <a:cs typeface="Arial"/>
              </a:rPr>
              <a:t>primera </a:t>
            </a:r>
            <a:r>
              <a:rPr lang="es-ES" sz="2450" b="1" spc="-10" dirty="0">
                <a:solidFill>
                  <a:srgbClr val="FFFFFF"/>
                </a:solidFill>
                <a:latin typeface="Arial"/>
                <a:cs typeface="Arial"/>
              </a:rPr>
              <a:t>semana de </a:t>
            </a:r>
            <a:r>
              <a:rPr lang="es-ES" sz="2450" b="1" spc="-10" dirty="0" smtClean="0">
                <a:solidFill>
                  <a:srgbClr val="FFFFFF"/>
                </a:solidFill>
                <a:latin typeface="Arial"/>
                <a:cs typeface="Arial"/>
              </a:rPr>
              <a:t>mayo </a:t>
            </a:r>
            <a:r>
              <a:rPr lang="es-ES" sz="2450" b="1" spc="-10" dirty="0" smtClean="0">
                <a:solidFill>
                  <a:srgbClr val="FFFFFF"/>
                </a:solidFill>
                <a:latin typeface="Arial"/>
                <a:cs typeface="Arial"/>
              </a:rPr>
              <a:t>2 </a:t>
            </a:r>
            <a:r>
              <a:rPr lang="es-ES" sz="2450" b="1" spc="-10" dirty="0" smtClean="0">
                <a:solidFill>
                  <a:srgbClr val="FFFFFF"/>
                </a:solidFill>
                <a:latin typeface="Arial"/>
                <a:cs typeface="Arial"/>
              </a:rPr>
              <a:t>tramos faltantes</a:t>
            </a:r>
            <a:endParaRPr lang="es-ES" sz="2450" b="1" spc="-1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>
              <a:lnSpc>
                <a:spcPts val="2700"/>
              </a:lnSpc>
              <a:spcBef>
                <a:spcPts val="390"/>
              </a:spcBef>
            </a:pPr>
            <a:r>
              <a:rPr lang="es-ES" sz="2450" b="1" spc="-10" dirty="0">
                <a:solidFill>
                  <a:srgbClr val="FFFFFF"/>
                </a:solidFill>
                <a:latin typeface="Arial"/>
                <a:cs typeface="Arial"/>
              </a:rPr>
              <a:t>En revisión IDU-SDM, ajuste de diseño calle 129-131B</a:t>
            </a:r>
            <a:endParaRPr lang="es-CO" sz="2450" b="1" spc="-1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 rot="4444775">
            <a:off x="837670" y="9654156"/>
            <a:ext cx="1382395" cy="1099820"/>
            <a:chOff x="837670" y="9654156"/>
            <a:chExt cx="1382395" cy="109982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83706" y="9874045"/>
              <a:ext cx="136121" cy="13612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83706" y="10575594"/>
              <a:ext cx="136121" cy="13612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37670" y="9654156"/>
              <a:ext cx="1099820" cy="1099820"/>
            </a:xfrm>
            <a:custGeom>
              <a:avLst/>
              <a:gdLst/>
              <a:ahLst/>
              <a:cxnLst/>
              <a:rect l="l" t="t" r="r" b="b"/>
              <a:pathLst>
                <a:path w="1099820" h="1099820">
                  <a:moveTo>
                    <a:pt x="549721" y="0"/>
                  </a:moveTo>
                  <a:lnTo>
                    <a:pt x="502289" y="2017"/>
                  </a:lnTo>
                  <a:lnTo>
                    <a:pt x="455977" y="7961"/>
                  </a:lnTo>
                  <a:lnTo>
                    <a:pt x="410951" y="17665"/>
                  </a:lnTo>
                  <a:lnTo>
                    <a:pt x="367375" y="30964"/>
                  </a:lnTo>
                  <a:lnTo>
                    <a:pt x="325415" y="47694"/>
                  </a:lnTo>
                  <a:lnTo>
                    <a:pt x="285235" y="67690"/>
                  </a:lnTo>
                  <a:lnTo>
                    <a:pt x="247001" y="90786"/>
                  </a:lnTo>
                  <a:lnTo>
                    <a:pt x="210877" y="116818"/>
                  </a:lnTo>
                  <a:lnTo>
                    <a:pt x="177028" y="145620"/>
                  </a:lnTo>
                  <a:lnTo>
                    <a:pt x="145620" y="177028"/>
                  </a:lnTo>
                  <a:lnTo>
                    <a:pt x="116818" y="210877"/>
                  </a:lnTo>
                  <a:lnTo>
                    <a:pt x="90786" y="247001"/>
                  </a:lnTo>
                  <a:lnTo>
                    <a:pt x="67690" y="285235"/>
                  </a:lnTo>
                  <a:lnTo>
                    <a:pt x="47694" y="325415"/>
                  </a:lnTo>
                  <a:lnTo>
                    <a:pt x="30964" y="367375"/>
                  </a:lnTo>
                  <a:lnTo>
                    <a:pt x="17665" y="410951"/>
                  </a:lnTo>
                  <a:lnTo>
                    <a:pt x="7961" y="455977"/>
                  </a:lnTo>
                  <a:lnTo>
                    <a:pt x="2017" y="502289"/>
                  </a:lnTo>
                  <a:lnTo>
                    <a:pt x="0" y="549721"/>
                  </a:lnTo>
                  <a:lnTo>
                    <a:pt x="2017" y="597153"/>
                  </a:lnTo>
                  <a:lnTo>
                    <a:pt x="7961" y="643465"/>
                  </a:lnTo>
                  <a:lnTo>
                    <a:pt x="17665" y="688491"/>
                  </a:lnTo>
                  <a:lnTo>
                    <a:pt x="30964" y="732067"/>
                  </a:lnTo>
                  <a:lnTo>
                    <a:pt x="47694" y="774027"/>
                  </a:lnTo>
                  <a:lnTo>
                    <a:pt x="67690" y="814207"/>
                  </a:lnTo>
                  <a:lnTo>
                    <a:pt x="90786" y="852441"/>
                  </a:lnTo>
                  <a:lnTo>
                    <a:pt x="116818" y="888565"/>
                  </a:lnTo>
                  <a:lnTo>
                    <a:pt x="145620" y="922414"/>
                  </a:lnTo>
                  <a:lnTo>
                    <a:pt x="177028" y="953822"/>
                  </a:lnTo>
                  <a:lnTo>
                    <a:pt x="210877" y="982624"/>
                  </a:lnTo>
                  <a:lnTo>
                    <a:pt x="247001" y="1008656"/>
                  </a:lnTo>
                  <a:lnTo>
                    <a:pt x="285235" y="1031752"/>
                  </a:lnTo>
                  <a:lnTo>
                    <a:pt x="325415" y="1051748"/>
                  </a:lnTo>
                  <a:lnTo>
                    <a:pt x="367375" y="1068478"/>
                  </a:lnTo>
                  <a:lnTo>
                    <a:pt x="410951" y="1081777"/>
                  </a:lnTo>
                  <a:lnTo>
                    <a:pt x="455977" y="1091481"/>
                  </a:lnTo>
                  <a:lnTo>
                    <a:pt x="502289" y="1097425"/>
                  </a:lnTo>
                  <a:lnTo>
                    <a:pt x="549721" y="1099442"/>
                  </a:lnTo>
                  <a:lnTo>
                    <a:pt x="597153" y="1097425"/>
                  </a:lnTo>
                  <a:lnTo>
                    <a:pt x="643465" y="1091481"/>
                  </a:lnTo>
                  <a:lnTo>
                    <a:pt x="688491" y="1081777"/>
                  </a:lnTo>
                  <a:lnTo>
                    <a:pt x="732067" y="1068478"/>
                  </a:lnTo>
                  <a:lnTo>
                    <a:pt x="774027" y="1051748"/>
                  </a:lnTo>
                  <a:lnTo>
                    <a:pt x="814207" y="1031752"/>
                  </a:lnTo>
                  <a:lnTo>
                    <a:pt x="852441" y="1008656"/>
                  </a:lnTo>
                  <a:lnTo>
                    <a:pt x="888565" y="982624"/>
                  </a:lnTo>
                  <a:lnTo>
                    <a:pt x="922414" y="953822"/>
                  </a:lnTo>
                  <a:lnTo>
                    <a:pt x="953822" y="922414"/>
                  </a:lnTo>
                  <a:lnTo>
                    <a:pt x="982624" y="888565"/>
                  </a:lnTo>
                  <a:lnTo>
                    <a:pt x="1008656" y="852441"/>
                  </a:lnTo>
                  <a:lnTo>
                    <a:pt x="1031752" y="814207"/>
                  </a:lnTo>
                  <a:lnTo>
                    <a:pt x="1051748" y="774027"/>
                  </a:lnTo>
                  <a:lnTo>
                    <a:pt x="1068478" y="732067"/>
                  </a:lnTo>
                  <a:lnTo>
                    <a:pt x="1081777" y="688491"/>
                  </a:lnTo>
                  <a:lnTo>
                    <a:pt x="1091481" y="643465"/>
                  </a:lnTo>
                  <a:lnTo>
                    <a:pt x="1097425" y="597153"/>
                  </a:lnTo>
                  <a:lnTo>
                    <a:pt x="1099442" y="549721"/>
                  </a:lnTo>
                  <a:lnTo>
                    <a:pt x="1097425" y="502289"/>
                  </a:lnTo>
                  <a:lnTo>
                    <a:pt x="1091481" y="455977"/>
                  </a:lnTo>
                  <a:lnTo>
                    <a:pt x="1081777" y="410951"/>
                  </a:lnTo>
                  <a:lnTo>
                    <a:pt x="1068478" y="367375"/>
                  </a:lnTo>
                  <a:lnTo>
                    <a:pt x="1051748" y="325415"/>
                  </a:lnTo>
                  <a:lnTo>
                    <a:pt x="1031752" y="285235"/>
                  </a:lnTo>
                  <a:lnTo>
                    <a:pt x="1008656" y="247001"/>
                  </a:lnTo>
                  <a:lnTo>
                    <a:pt x="982624" y="210877"/>
                  </a:lnTo>
                  <a:lnTo>
                    <a:pt x="953822" y="177028"/>
                  </a:lnTo>
                  <a:lnTo>
                    <a:pt x="922414" y="145620"/>
                  </a:lnTo>
                  <a:lnTo>
                    <a:pt x="888565" y="116818"/>
                  </a:lnTo>
                  <a:lnTo>
                    <a:pt x="852441" y="90786"/>
                  </a:lnTo>
                  <a:lnTo>
                    <a:pt x="814207" y="67690"/>
                  </a:lnTo>
                  <a:lnTo>
                    <a:pt x="774027" y="47694"/>
                  </a:lnTo>
                  <a:lnTo>
                    <a:pt x="732067" y="30964"/>
                  </a:lnTo>
                  <a:lnTo>
                    <a:pt x="688491" y="17665"/>
                  </a:lnTo>
                  <a:lnTo>
                    <a:pt x="643465" y="7961"/>
                  </a:lnTo>
                  <a:lnTo>
                    <a:pt x="597153" y="2017"/>
                  </a:lnTo>
                  <a:lnTo>
                    <a:pt x="549721" y="0"/>
                  </a:lnTo>
                  <a:close/>
                </a:path>
              </a:pathLst>
            </a:custGeom>
            <a:solidFill>
              <a:srgbClr val="F74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31964" y="9747192"/>
              <a:ext cx="900430" cy="901700"/>
            </a:xfrm>
            <a:custGeom>
              <a:avLst/>
              <a:gdLst/>
              <a:ahLst/>
              <a:cxnLst/>
              <a:rect l="l" t="t" r="r" b="b"/>
              <a:pathLst>
                <a:path w="900430" h="901700">
                  <a:moveTo>
                    <a:pt x="156819" y="188150"/>
                  </a:moveTo>
                  <a:lnTo>
                    <a:pt x="138239" y="161493"/>
                  </a:lnTo>
                  <a:lnTo>
                    <a:pt x="128651" y="161861"/>
                  </a:lnTo>
                  <a:lnTo>
                    <a:pt x="121208" y="169697"/>
                  </a:lnTo>
                  <a:lnTo>
                    <a:pt x="121361" y="179247"/>
                  </a:lnTo>
                  <a:lnTo>
                    <a:pt x="122885" y="186156"/>
                  </a:lnTo>
                  <a:lnTo>
                    <a:pt x="126834" y="191681"/>
                  </a:lnTo>
                  <a:lnTo>
                    <a:pt x="132638" y="195287"/>
                  </a:lnTo>
                  <a:lnTo>
                    <a:pt x="139700" y="196418"/>
                  </a:lnTo>
                  <a:lnTo>
                    <a:pt x="149263" y="196049"/>
                  </a:lnTo>
                  <a:lnTo>
                    <a:pt x="156819" y="188150"/>
                  </a:lnTo>
                  <a:close/>
                </a:path>
                <a:path w="900430" h="901700">
                  <a:moveTo>
                    <a:pt x="317347" y="469963"/>
                  </a:moveTo>
                  <a:lnTo>
                    <a:pt x="317182" y="460565"/>
                  </a:lnTo>
                  <a:lnTo>
                    <a:pt x="309333" y="452856"/>
                  </a:lnTo>
                  <a:lnTo>
                    <a:pt x="299796" y="452755"/>
                  </a:lnTo>
                  <a:lnTo>
                    <a:pt x="290156" y="452640"/>
                  </a:lnTo>
                  <a:lnTo>
                    <a:pt x="282397" y="460032"/>
                  </a:lnTo>
                  <a:lnTo>
                    <a:pt x="282105" y="469607"/>
                  </a:lnTo>
                  <a:lnTo>
                    <a:pt x="283298" y="476656"/>
                  </a:lnTo>
                  <a:lnTo>
                    <a:pt x="286956" y="482409"/>
                  </a:lnTo>
                  <a:lnTo>
                    <a:pt x="292506" y="486308"/>
                  </a:lnTo>
                  <a:lnTo>
                    <a:pt x="299427" y="487756"/>
                  </a:lnTo>
                  <a:lnTo>
                    <a:pt x="306412" y="486359"/>
                  </a:lnTo>
                  <a:lnTo>
                    <a:pt x="312140" y="482511"/>
                  </a:lnTo>
                  <a:lnTo>
                    <a:pt x="316001" y="476834"/>
                  </a:lnTo>
                  <a:lnTo>
                    <a:pt x="317347" y="469963"/>
                  </a:lnTo>
                  <a:close/>
                </a:path>
                <a:path w="900430" h="901700">
                  <a:moveTo>
                    <a:pt x="900430" y="321310"/>
                  </a:moveTo>
                  <a:lnTo>
                    <a:pt x="897496" y="302260"/>
                  </a:lnTo>
                  <a:lnTo>
                    <a:pt x="891463" y="288290"/>
                  </a:lnTo>
                  <a:lnTo>
                    <a:pt x="889825" y="284480"/>
                  </a:lnTo>
                  <a:lnTo>
                    <a:pt x="878281" y="270510"/>
                  </a:lnTo>
                  <a:lnTo>
                    <a:pt x="864679" y="261416"/>
                  </a:lnTo>
                  <a:lnTo>
                    <a:pt x="864679" y="316230"/>
                  </a:lnTo>
                  <a:lnTo>
                    <a:pt x="863333" y="331470"/>
                  </a:lnTo>
                  <a:lnTo>
                    <a:pt x="855408" y="344170"/>
                  </a:lnTo>
                  <a:lnTo>
                    <a:pt x="846531" y="353060"/>
                  </a:lnTo>
                  <a:lnTo>
                    <a:pt x="837488" y="361950"/>
                  </a:lnTo>
                  <a:lnTo>
                    <a:pt x="827227" y="372694"/>
                  </a:lnTo>
                  <a:lnTo>
                    <a:pt x="827227" y="474980"/>
                  </a:lnTo>
                  <a:lnTo>
                    <a:pt x="824534" y="519430"/>
                  </a:lnTo>
                  <a:lnTo>
                    <a:pt x="816444" y="565150"/>
                  </a:lnTo>
                  <a:lnTo>
                    <a:pt x="803389" y="608330"/>
                  </a:lnTo>
                  <a:lnTo>
                    <a:pt x="785723" y="648970"/>
                  </a:lnTo>
                  <a:lnTo>
                    <a:pt x="763790" y="687070"/>
                  </a:lnTo>
                  <a:lnTo>
                    <a:pt x="737946" y="721360"/>
                  </a:lnTo>
                  <a:lnTo>
                    <a:pt x="708533" y="754380"/>
                  </a:lnTo>
                  <a:lnTo>
                    <a:pt x="675894" y="782320"/>
                  </a:lnTo>
                  <a:lnTo>
                    <a:pt x="640397" y="807720"/>
                  </a:lnTo>
                  <a:lnTo>
                    <a:pt x="602373" y="828040"/>
                  </a:lnTo>
                  <a:lnTo>
                    <a:pt x="562178" y="845820"/>
                  </a:lnTo>
                  <a:lnTo>
                    <a:pt x="520166" y="857250"/>
                  </a:lnTo>
                  <a:lnTo>
                    <a:pt x="476669" y="864870"/>
                  </a:lnTo>
                  <a:lnTo>
                    <a:pt x="432054" y="867410"/>
                  </a:lnTo>
                  <a:lnTo>
                    <a:pt x="386664" y="863600"/>
                  </a:lnTo>
                  <a:lnTo>
                    <a:pt x="387223" y="859790"/>
                  </a:lnTo>
                  <a:lnTo>
                    <a:pt x="390359" y="858520"/>
                  </a:lnTo>
                  <a:lnTo>
                    <a:pt x="391617" y="857250"/>
                  </a:lnTo>
                  <a:lnTo>
                    <a:pt x="459917" y="788670"/>
                  </a:lnTo>
                  <a:lnTo>
                    <a:pt x="493661" y="755650"/>
                  </a:lnTo>
                  <a:lnTo>
                    <a:pt x="523697" y="725170"/>
                  </a:lnTo>
                  <a:lnTo>
                    <a:pt x="527456" y="721360"/>
                  </a:lnTo>
                  <a:lnTo>
                    <a:pt x="561327" y="688340"/>
                  </a:lnTo>
                  <a:lnTo>
                    <a:pt x="572744" y="674370"/>
                  </a:lnTo>
                  <a:lnTo>
                    <a:pt x="579666" y="659130"/>
                  </a:lnTo>
                  <a:lnTo>
                    <a:pt x="581647" y="643890"/>
                  </a:lnTo>
                  <a:lnTo>
                    <a:pt x="578218" y="626110"/>
                  </a:lnTo>
                  <a:lnTo>
                    <a:pt x="576465" y="621030"/>
                  </a:lnTo>
                  <a:lnTo>
                    <a:pt x="580009" y="619760"/>
                  </a:lnTo>
                  <a:lnTo>
                    <a:pt x="582676" y="618490"/>
                  </a:lnTo>
                  <a:lnTo>
                    <a:pt x="594664" y="609600"/>
                  </a:lnTo>
                  <a:lnTo>
                    <a:pt x="607047" y="603250"/>
                  </a:lnTo>
                  <a:lnTo>
                    <a:pt x="617626" y="596900"/>
                  </a:lnTo>
                  <a:lnTo>
                    <a:pt x="619734" y="595630"/>
                  </a:lnTo>
                  <a:lnTo>
                    <a:pt x="632663" y="590550"/>
                  </a:lnTo>
                  <a:lnTo>
                    <a:pt x="685101" y="560070"/>
                  </a:lnTo>
                  <a:lnTo>
                    <a:pt x="730681" y="519430"/>
                  </a:lnTo>
                  <a:lnTo>
                    <a:pt x="753529" y="495300"/>
                  </a:lnTo>
                  <a:lnTo>
                    <a:pt x="776859" y="472440"/>
                  </a:lnTo>
                  <a:lnTo>
                    <a:pt x="800531" y="449580"/>
                  </a:lnTo>
                  <a:lnTo>
                    <a:pt x="824420" y="425450"/>
                  </a:lnTo>
                  <a:lnTo>
                    <a:pt x="827151" y="471170"/>
                  </a:lnTo>
                  <a:lnTo>
                    <a:pt x="827227" y="474980"/>
                  </a:lnTo>
                  <a:lnTo>
                    <a:pt x="827227" y="372694"/>
                  </a:lnTo>
                  <a:lnTo>
                    <a:pt x="819289" y="381000"/>
                  </a:lnTo>
                  <a:lnTo>
                    <a:pt x="788911" y="410210"/>
                  </a:lnTo>
                  <a:lnTo>
                    <a:pt x="698195" y="501650"/>
                  </a:lnTo>
                  <a:lnTo>
                    <a:pt x="663486" y="532130"/>
                  </a:lnTo>
                  <a:lnTo>
                    <a:pt x="624116" y="554990"/>
                  </a:lnTo>
                  <a:lnTo>
                    <a:pt x="607072" y="562610"/>
                  </a:lnTo>
                  <a:lnTo>
                    <a:pt x="590232" y="571500"/>
                  </a:lnTo>
                  <a:lnTo>
                    <a:pt x="573874" y="581660"/>
                  </a:lnTo>
                  <a:lnTo>
                    <a:pt x="558279" y="591820"/>
                  </a:lnTo>
                  <a:lnTo>
                    <a:pt x="552792" y="596900"/>
                  </a:lnTo>
                  <a:lnTo>
                    <a:pt x="550989" y="591820"/>
                  </a:lnTo>
                  <a:lnTo>
                    <a:pt x="546646" y="587514"/>
                  </a:lnTo>
                  <a:lnTo>
                    <a:pt x="546646" y="637540"/>
                  </a:lnTo>
                  <a:lnTo>
                    <a:pt x="546188" y="643890"/>
                  </a:lnTo>
                  <a:lnTo>
                    <a:pt x="546493" y="650240"/>
                  </a:lnTo>
                  <a:lnTo>
                    <a:pt x="544195" y="655320"/>
                  </a:lnTo>
                  <a:lnTo>
                    <a:pt x="509041" y="689610"/>
                  </a:lnTo>
                  <a:lnTo>
                    <a:pt x="493433" y="706120"/>
                  </a:lnTo>
                  <a:lnTo>
                    <a:pt x="474903" y="723900"/>
                  </a:lnTo>
                  <a:lnTo>
                    <a:pt x="472821" y="725170"/>
                  </a:lnTo>
                  <a:lnTo>
                    <a:pt x="469531" y="720090"/>
                  </a:lnTo>
                  <a:lnTo>
                    <a:pt x="468604" y="720090"/>
                  </a:lnTo>
                  <a:lnTo>
                    <a:pt x="448652" y="700011"/>
                  </a:lnTo>
                  <a:lnTo>
                    <a:pt x="448652" y="750570"/>
                  </a:lnTo>
                  <a:lnTo>
                    <a:pt x="419836" y="779780"/>
                  </a:lnTo>
                  <a:lnTo>
                    <a:pt x="344500" y="854710"/>
                  </a:lnTo>
                  <a:lnTo>
                    <a:pt x="342709" y="857250"/>
                  </a:lnTo>
                  <a:lnTo>
                    <a:pt x="315747" y="849630"/>
                  </a:lnTo>
                  <a:lnTo>
                    <a:pt x="271818" y="833120"/>
                  </a:lnTo>
                  <a:lnTo>
                    <a:pt x="204419" y="795020"/>
                  </a:lnTo>
                  <a:lnTo>
                    <a:pt x="163360" y="763270"/>
                  </a:lnTo>
                  <a:lnTo>
                    <a:pt x="127419" y="725170"/>
                  </a:lnTo>
                  <a:lnTo>
                    <a:pt x="96583" y="681990"/>
                  </a:lnTo>
                  <a:lnTo>
                    <a:pt x="70840" y="635000"/>
                  </a:lnTo>
                  <a:lnTo>
                    <a:pt x="68110" y="628650"/>
                  </a:lnTo>
                  <a:lnTo>
                    <a:pt x="68884" y="626110"/>
                  </a:lnTo>
                  <a:lnTo>
                    <a:pt x="102946" y="591820"/>
                  </a:lnTo>
                  <a:lnTo>
                    <a:pt x="104228" y="590550"/>
                  </a:lnTo>
                  <a:lnTo>
                    <a:pt x="161988" y="533400"/>
                  </a:lnTo>
                  <a:lnTo>
                    <a:pt x="195694" y="499110"/>
                  </a:lnTo>
                  <a:lnTo>
                    <a:pt x="197840" y="499110"/>
                  </a:lnTo>
                  <a:lnTo>
                    <a:pt x="236728" y="538480"/>
                  </a:lnTo>
                  <a:lnTo>
                    <a:pt x="374853" y="675640"/>
                  </a:lnTo>
                  <a:lnTo>
                    <a:pt x="447789" y="749300"/>
                  </a:lnTo>
                  <a:lnTo>
                    <a:pt x="448652" y="750570"/>
                  </a:lnTo>
                  <a:lnTo>
                    <a:pt x="448652" y="700011"/>
                  </a:lnTo>
                  <a:lnTo>
                    <a:pt x="365175" y="615950"/>
                  </a:lnTo>
                  <a:lnTo>
                    <a:pt x="296735" y="548640"/>
                  </a:lnTo>
                  <a:lnTo>
                    <a:pt x="262483" y="514350"/>
                  </a:lnTo>
                  <a:lnTo>
                    <a:pt x="246989" y="499110"/>
                  </a:lnTo>
                  <a:lnTo>
                    <a:pt x="222440" y="474980"/>
                  </a:lnTo>
                  <a:lnTo>
                    <a:pt x="223177" y="472440"/>
                  </a:lnTo>
                  <a:lnTo>
                    <a:pt x="228485" y="467360"/>
                  </a:lnTo>
                  <a:lnTo>
                    <a:pt x="242862" y="452120"/>
                  </a:lnTo>
                  <a:lnTo>
                    <a:pt x="285496" y="410210"/>
                  </a:lnTo>
                  <a:lnTo>
                    <a:pt x="294119" y="403860"/>
                  </a:lnTo>
                  <a:lnTo>
                    <a:pt x="302196" y="401320"/>
                  </a:lnTo>
                  <a:lnTo>
                    <a:pt x="310235" y="402590"/>
                  </a:lnTo>
                  <a:lnTo>
                    <a:pt x="318757" y="410210"/>
                  </a:lnTo>
                  <a:lnTo>
                    <a:pt x="542671" y="633730"/>
                  </a:lnTo>
                  <a:lnTo>
                    <a:pt x="546646" y="637540"/>
                  </a:lnTo>
                  <a:lnTo>
                    <a:pt x="546646" y="587514"/>
                  </a:lnTo>
                  <a:lnTo>
                    <a:pt x="511302" y="552450"/>
                  </a:lnTo>
                  <a:lnTo>
                    <a:pt x="474218" y="514350"/>
                  </a:lnTo>
                  <a:lnTo>
                    <a:pt x="362445" y="403860"/>
                  </a:lnTo>
                  <a:lnTo>
                    <a:pt x="360083" y="401320"/>
                  </a:lnTo>
                  <a:lnTo>
                    <a:pt x="354177" y="394970"/>
                  </a:lnTo>
                  <a:lnTo>
                    <a:pt x="348462" y="384810"/>
                  </a:lnTo>
                  <a:lnTo>
                    <a:pt x="345097" y="373380"/>
                  </a:lnTo>
                  <a:lnTo>
                    <a:pt x="343865" y="360680"/>
                  </a:lnTo>
                  <a:lnTo>
                    <a:pt x="343750" y="347980"/>
                  </a:lnTo>
                  <a:lnTo>
                    <a:pt x="343865" y="323850"/>
                  </a:lnTo>
                  <a:lnTo>
                    <a:pt x="344157" y="308610"/>
                  </a:lnTo>
                  <a:lnTo>
                    <a:pt x="345744" y="281940"/>
                  </a:lnTo>
                  <a:lnTo>
                    <a:pt x="348754" y="255270"/>
                  </a:lnTo>
                  <a:lnTo>
                    <a:pt x="349656" y="228600"/>
                  </a:lnTo>
                  <a:lnTo>
                    <a:pt x="335940" y="176530"/>
                  </a:lnTo>
                  <a:lnTo>
                    <a:pt x="313626" y="134620"/>
                  </a:lnTo>
                  <a:lnTo>
                    <a:pt x="290537" y="102870"/>
                  </a:lnTo>
                  <a:lnTo>
                    <a:pt x="274650" y="85090"/>
                  </a:lnTo>
                  <a:lnTo>
                    <a:pt x="271487" y="81280"/>
                  </a:lnTo>
                  <a:lnTo>
                    <a:pt x="268909" y="78740"/>
                  </a:lnTo>
                  <a:lnTo>
                    <a:pt x="264744" y="71120"/>
                  </a:lnTo>
                  <a:lnTo>
                    <a:pt x="262763" y="63500"/>
                  </a:lnTo>
                  <a:lnTo>
                    <a:pt x="263093" y="55880"/>
                  </a:lnTo>
                  <a:lnTo>
                    <a:pt x="265861" y="46990"/>
                  </a:lnTo>
                  <a:lnTo>
                    <a:pt x="270433" y="40640"/>
                  </a:lnTo>
                  <a:lnTo>
                    <a:pt x="276301" y="36830"/>
                  </a:lnTo>
                  <a:lnTo>
                    <a:pt x="283197" y="34290"/>
                  </a:lnTo>
                  <a:lnTo>
                    <a:pt x="290893" y="34290"/>
                  </a:lnTo>
                  <a:lnTo>
                    <a:pt x="350088" y="58420"/>
                  </a:lnTo>
                  <a:lnTo>
                    <a:pt x="388569" y="93980"/>
                  </a:lnTo>
                  <a:lnTo>
                    <a:pt x="413867" y="128270"/>
                  </a:lnTo>
                  <a:lnTo>
                    <a:pt x="422071" y="142240"/>
                  </a:lnTo>
                  <a:lnTo>
                    <a:pt x="429628" y="154940"/>
                  </a:lnTo>
                  <a:lnTo>
                    <a:pt x="451180" y="187960"/>
                  </a:lnTo>
                  <a:lnTo>
                    <a:pt x="472490" y="195580"/>
                  </a:lnTo>
                  <a:lnTo>
                    <a:pt x="478409" y="193040"/>
                  </a:lnTo>
                  <a:lnTo>
                    <a:pt x="484657" y="187960"/>
                  </a:lnTo>
                  <a:lnTo>
                    <a:pt x="520242" y="152400"/>
                  </a:lnTo>
                  <a:lnTo>
                    <a:pt x="596468" y="76200"/>
                  </a:lnTo>
                  <a:lnTo>
                    <a:pt x="601548" y="71120"/>
                  </a:lnTo>
                  <a:lnTo>
                    <a:pt x="608888" y="64770"/>
                  </a:lnTo>
                  <a:lnTo>
                    <a:pt x="616851" y="60960"/>
                  </a:lnTo>
                  <a:lnTo>
                    <a:pt x="625563" y="59690"/>
                  </a:lnTo>
                  <a:lnTo>
                    <a:pt x="635114" y="59690"/>
                  </a:lnTo>
                  <a:lnTo>
                    <a:pt x="649795" y="68580"/>
                  </a:lnTo>
                  <a:lnTo>
                    <a:pt x="658507" y="81280"/>
                  </a:lnTo>
                  <a:lnTo>
                    <a:pt x="660260" y="96520"/>
                  </a:lnTo>
                  <a:lnTo>
                    <a:pt x="654075" y="111760"/>
                  </a:lnTo>
                  <a:lnTo>
                    <a:pt x="652691" y="114300"/>
                  </a:lnTo>
                  <a:lnTo>
                    <a:pt x="651002" y="115570"/>
                  </a:lnTo>
                  <a:lnTo>
                    <a:pt x="649605" y="116840"/>
                  </a:lnTo>
                  <a:lnTo>
                    <a:pt x="646468" y="123190"/>
                  </a:lnTo>
                  <a:lnTo>
                    <a:pt x="645731" y="129540"/>
                  </a:lnTo>
                  <a:lnTo>
                    <a:pt x="647344" y="135890"/>
                  </a:lnTo>
                  <a:lnTo>
                    <a:pt x="651281" y="140970"/>
                  </a:lnTo>
                  <a:lnTo>
                    <a:pt x="656653" y="144780"/>
                  </a:lnTo>
                  <a:lnTo>
                    <a:pt x="662711" y="146050"/>
                  </a:lnTo>
                  <a:lnTo>
                    <a:pt x="668896" y="144780"/>
                  </a:lnTo>
                  <a:lnTo>
                    <a:pt x="674624" y="142240"/>
                  </a:lnTo>
                  <a:lnTo>
                    <a:pt x="679780" y="137160"/>
                  </a:lnTo>
                  <a:lnTo>
                    <a:pt x="684276" y="132080"/>
                  </a:lnTo>
                  <a:lnTo>
                    <a:pt x="689241" y="128270"/>
                  </a:lnTo>
                  <a:lnTo>
                    <a:pt x="700582" y="120650"/>
                  </a:lnTo>
                  <a:lnTo>
                    <a:pt x="713079" y="118110"/>
                  </a:lnTo>
                  <a:lnTo>
                    <a:pt x="725385" y="120650"/>
                  </a:lnTo>
                  <a:lnTo>
                    <a:pt x="736180" y="128270"/>
                  </a:lnTo>
                  <a:lnTo>
                    <a:pt x="743292" y="138430"/>
                  </a:lnTo>
                  <a:lnTo>
                    <a:pt x="745769" y="151130"/>
                  </a:lnTo>
                  <a:lnTo>
                    <a:pt x="743585" y="162560"/>
                  </a:lnTo>
                  <a:lnTo>
                    <a:pt x="736688" y="173990"/>
                  </a:lnTo>
                  <a:lnTo>
                    <a:pt x="732929" y="179070"/>
                  </a:lnTo>
                  <a:lnTo>
                    <a:pt x="728789" y="181610"/>
                  </a:lnTo>
                  <a:lnTo>
                    <a:pt x="724890" y="186690"/>
                  </a:lnTo>
                  <a:lnTo>
                    <a:pt x="719848" y="193040"/>
                  </a:lnTo>
                  <a:lnTo>
                    <a:pt x="717816" y="199390"/>
                  </a:lnTo>
                  <a:lnTo>
                    <a:pt x="718794" y="207010"/>
                  </a:lnTo>
                  <a:lnTo>
                    <a:pt x="722820" y="213360"/>
                  </a:lnTo>
                  <a:lnTo>
                    <a:pt x="728497" y="217170"/>
                  </a:lnTo>
                  <a:lnTo>
                    <a:pt x="734974" y="218440"/>
                  </a:lnTo>
                  <a:lnTo>
                    <a:pt x="741883" y="217170"/>
                  </a:lnTo>
                  <a:lnTo>
                    <a:pt x="748842" y="212090"/>
                  </a:lnTo>
                  <a:lnTo>
                    <a:pt x="757059" y="207010"/>
                  </a:lnTo>
                  <a:lnTo>
                    <a:pt x="765708" y="203200"/>
                  </a:lnTo>
                  <a:lnTo>
                    <a:pt x="774763" y="203200"/>
                  </a:lnTo>
                  <a:lnTo>
                    <a:pt x="804722" y="233680"/>
                  </a:lnTo>
                  <a:lnTo>
                    <a:pt x="804760" y="240030"/>
                  </a:lnTo>
                  <a:lnTo>
                    <a:pt x="803313" y="247650"/>
                  </a:lnTo>
                  <a:lnTo>
                    <a:pt x="800404" y="254000"/>
                  </a:lnTo>
                  <a:lnTo>
                    <a:pt x="796086" y="259080"/>
                  </a:lnTo>
                  <a:lnTo>
                    <a:pt x="792530" y="262890"/>
                  </a:lnTo>
                  <a:lnTo>
                    <a:pt x="788631" y="266700"/>
                  </a:lnTo>
                  <a:lnTo>
                    <a:pt x="784936" y="270510"/>
                  </a:lnTo>
                  <a:lnTo>
                    <a:pt x="779843" y="278130"/>
                  </a:lnTo>
                  <a:lnTo>
                    <a:pt x="777786" y="284480"/>
                  </a:lnTo>
                  <a:lnTo>
                    <a:pt x="778776" y="290830"/>
                  </a:lnTo>
                  <a:lnTo>
                    <a:pt x="782815" y="297180"/>
                  </a:lnTo>
                  <a:lnTo>
                    <a:pt x="788517" y="300990"/>
                  </a:lnTo>
                  <a:lnTo>
                    <a:pt x="794956" y="302260"/>
                  </a:lnTo>
                  <a:lnTo>
                    <a:pt x="801827" y="300990"/>
                  </a:lnTo>
                  <a:lnTo>
                    <a:pt x="808812" y="297180"/>
                  </a:lnTo>
                  <a:lnTo>
                    <a:pt x="818603" y="290830"/>
                  </a:lnTo>
                  <a:lnTo>
                    <a:pt x="828827" y="288290"/>
                  </a:lnTo>
                  <a:lnTo>
                    <a:pt x="839076" y="288290"/>
                  </a:lnTo>
                  <a:lnTo>
                    <a:pt x="848906" y="292100"/>
                  </a:lnTo>
                  <a:lnTo>
                    <a:pt x="859764" y="303530"/>
                  </a:lnTo>
                  <a:lnTo>
                    <a:pt x="864679" y="316230"/>
                  </a:lnTo>
                  <a:lnTo>
                    <a:pt x="864679" y="261416"/>
                  </a:lnTo>
                  <a:lnTo>
                    <a:pt x="863092" y="260350"/>
                  </a:lnTo>
                  <a:lnTo>
                    <a:pt x="844473" y="254000"/>
                  </a:lnTo>
                  <a:lnTo>
                    <a:pt x="840346" y="252730"/>
                  </a:lnTo>
                  <a:lnTo>
                    <a:pt x="838860" y="251460"/>
                  </a:lnTo>
                  <a:lnTo>
                    <a:pt x="839266" y="247650"/>
                  </a:lnTo>
                  <a:lnTo>
                    <a:pt x="837717" y="219710"/>
                  </a:lnTo>
                  <a:lnTo>
                    <a:pt x="830630" y="203200"/>
                  </a:lnTo>
                  <a:lnTo>
                    <a:pt x="827913" y="196850"/>
                  </a:lnTo>
                  <a:lnTo>
                    <a:pt x="810006" y="180340"/>
                  </a:lnTo>
                  <a:lnTo>
                    <a:pt x="784123" y="168910"/>
                  </a:lnTo>
                  <a:lnTo>
                    <a:pt x="781075" y="168910"/>
                  </a:lnTo>
                  <a:lnTo>
                    <a:pt x="779259" y="167640"/>
                  </a:lnTo>
                  <a:lnTo>
                    <a:pt x="779830" y="163830"/>
                  </a:lnTo>
                  <a:lnTo>
                    <a:pt x="777227" y="129540"/>
                  </a:lnTo>
                  <a:lnTo>
                    <a:pt x="770509" y="118110"/>
                  </a:lnTo>
                  <a:lnTo>
                    <a:pt x="761555" y="102870"/>
                  </a:lnTo>
                  <a:lnTo>
                    <a:pt x="735393" y="87630"/>
                  </a:lnTo>
                  <a:lnTo>
                    <a:pt x="712660" y="85090"/>
                  </a:lnTo>
                  <a:lnTo>
                    <a:pt x="701294" y="83820"/>
                  </a:lnTo>
                  <a:lnTo>
                    <a:pt x="695502" y="85090"/>
                  </a:lnTo>
                  <a:lnTo>
                    <a:pt x="695198" y="82550"/>
                  </a:lnTo>
                  <a:lnTo>
                    <a:pt x="694232" y="78740"/>
                  </a:lnTo>
                  <a:lnTo>
                    <a:pt x="688060" y="60960"/>
                  </a:lnTo>
                  <a:lnTo>
                    <a:pt x="687235" y="59690"/>
                  </a:lnTo>
                  <a:lnTo>
                    <a:pt x="678294" y="45720"/>
                  </a:lnTo>
                  <a:lnTo>
                    <a:pt x="664959" y="35560"/>
                  </a:lnTo>
                  <a:lnTo>
                    <a:pt x="648055" y="26670"/>
                  </a:lnTo>
                  <a:lnTo>
                    <a:pt x="629551" y="24130"/>
                  </a:lnTo>
                  <a:lnTo>
                    <a:pt x="611974" y="25400"/>
                  </a:lnTo>
                  <a:lnTo>
                    <a:pt x="595439" y="31750"/>
                  </a:lnTo>
                  <a:lnTo>
                    <a:pt x="580034" y="41910"/>
                  </a:lnTo>
                  <a:lnTo>
                    <a:pt x="575017" y="46990"/>
                  </a:lnTo>
                  <a:lnTo>
                    <a:pt x="570153" y="52070"/>
                  </a:lnTo>
                  <a:lnTo>
                    <a:pt x="562610" y="59690"/>
                  </a:lnTo>
                  <a:lnTo>
                    <a:pt x="559917" y="60960"/>
                  </a:lnTo>
                  <a:lnTo>
                    <a:pt x="555612" y="59690"/>
                  </a:lnTo>
                  <a:lnTo>
                    <a:pt x="530974" y="53340"/>
                  </a:lnTo>
                  <a:lnTo>
                    <a:pt x="530974" y="88900"/>
                  </a:lnTo>
                  <a:lnTo>
                    <a:pt x="467702" y="152400"/>
                  </a:lnTo>
                  <a:lnTo>
                    <a:pt x="457720" y="133350"/>
                  </a:lnTo>
                  <a:lnTo>
                    <a:pt x="446493" y="114300"/>
                  </a:lnTo>
                  <a:lnTo>
                    <a:pt x="433908" y="95250"/>
                  </a:lnTo>
                  <a:lnTo>
                    <a:pt x="419836" y="76200"/>
                  </a:lnTo>
                  <a:lnTo>
                    <a:pt x="448589" y="76200"/>
                  </a:lnTo>
                  <a:lnTo>
                    <a:pt x="476618" y="78740"/>
                  </a:lnTo>
                  <a:lnTo>
                    <a:pt x="504037" y="82550"/>
                  </a:lnTo>
                  <a:lnTo>
                    <a:pt x="530974" y="88900"/>
                  </a:lnTo>
                  <a:lnTo>
                    <a:pt x="530974" y="53340"/>
                  </a:lnTo>
                  <a:lnTo>
                    <a:pt x="516267" y="49530"/>
                  </a:lnTo>
                  <a:lnTo>
                    <a:pt x="476516" y="43180"/>
                  </a:lnTo>
                  <a:lnTo>
                    <a:pt x="436384" y="40640"/>
                  </a:lnTo>
                  <a:lnTo>
                    <a:pt x="395846" y="43180"/>
                  </a:lnTo>
                  <a:lnTo>
                    <a:pt x="390105" y="43180"/>
                  </a:lnTo>
                  <a:lnTo>
                    <a:pt x="386003" y="41910"/>
                  </a:lnTo>
                  <a:lnTo>
                    <a:pt x="381609" y="38100"/>
                  </a:lnTo>
                  <a:lnTo>
                    <a:pt x="376720" y="34290"/>
                  </a:lnTo>
                  <a:lnTo>
                    <a:pt x="363689" y="24130"/>
                  </a:lnTo>
                  <a:lnTo>
                    <a:pt x="344678" y="13970"/>
                  </a:lnTo>
                  <a:lnTo>
                    <a:pt x="324345" y="5080"/>
                  </a:lnTo>
                  <a:lnTo>
                    <a:pt x="302488" y="0"/>
                  </a:lnTo>
                  <a:lnTo>
                    <a:pt x="267957" y="2540"/>
                  </a:lnTo>
                  <a:lnTo>
                    <a:pt x="242023" y="20320"/>
                  </a:lnTo>
                  <a:lnTo>
                    <a:pt x="228574" y="48260"/>
                  </a:lnTo>
                  <a:lnTo>
                    <a:pt x="231470" y="82550"/>
                  </a:lnTo>
                  <a:lnTo>
                    <a:pt x="233464" y="87630"/>
                  </a:lnTo>
                  <a:lnTo>
                    <a:pt x="231838" y="90170"/>
                  </a:lnTo>
                  <a:lnTo>
                    <a:pt x="193268" y="113030"/>
                  </a:lnTo>
                  <a:lnTo>
                    <a:pt x="182841" y="132080"/>
                  </a:lnTo>
                  <a:lnTo>
                    <a:pt x="185674" y="138430"/>
                  </a:lnTo>
                  <a:lnTo>
                    <a:pt x="190842" y="143510"/>
                  </a:lnTo>
                  <a:lnTo>
                    <a:pt x="197345" y="146050"/>
                  </a:lnTo>
                  <a:lnTo>
                    <a:pt x="204787" y="146050"/>
                  </a:lnTo>
                  <a:lnTo>
                    <a:pt x="212775" y="142240"/>
                  </a:lnTo>
                  <a:lnTo>
                    <a:pt x="222123" y="135890"/>
                  </a:lnTo>
                  <a:lnTo>
                    <a:pt x="231571" y="130810"/>
                  </a:lnTo>
                  <a:lnTo>
                    <a:pt x="241134" y="124460"/>
                  </a:lnTo>
                  <a:lnTo>
                    <a:pt x="250825" y="119380"/>
                  </a:lnTo>
                  <a:lnTo>
                    <a:pt x="255028" y="116840"/>
                  </a:lnTo>
                  <a:lnTo>
                    <a:pt x="257111" y="118110"/>
                  </a:lnTo>
                  <a:lnTo>
                    <a:pt x="260146" y="121920"/>
                  </a:lnTo>
                  <a:lnTo>
                    <a:pt x="269455" y="133350"/>
                  </a:lnTo>
                  <a:lnTo>
                    <a:pt x="293814" y="170180"/>
                  </a:lnTo>
                  <a:lnTo>
                    <a:pt x="309422" y="207010"/>
                  </a:lnTo>
                  <a:lnTo>
                    <a:pt x="314083" y="245110"/>
                  </a:lnTo>
                  <a:lnTo>
                    <a:pt x="313055" y="256540"/>
                  </a:lnTo>
                  <a:lnTo>
                    <a:pt x="311645" y="267970"/>
                  </a:lnTo>
                  <a:lnTo>
                    <a:pt x="310159" y="279400"/>
                  </a:lnTo>
                  <a:lnTo>
                    <a:pt x="308889" y="289560"/>
                  </a:lnTo>
                  <a:lnTo>
                    <a:pt x="307809" y="307340"/>
                  </a:lnTo>
                  <a:lnTo>
                    <a:pt x="307657" y="325120"/>
                  </a:lnTo>
                  <a:lnTo>
                    <a:pt x="308038" y="340360"/>
                  </a:lnTo>
                  <a:lnTo>
                    <a:pt x="308152" y="344170"/>
                  </a:lnTo>
                  <a:lnTo>
                    <a:pt x="308914" y="363220"/>
                  </a:lnTo>
                  <a:lnTo>
                    <a:pt x="310299" y="365760"/>
                  </a:lnTo>
                  <a:lnTo>
                    <a:pt x="304571" y="365760"/>
                  </a:lnTo>
                  <a:lnTo>
                    <a:pt x="258711" y="386080"/>
                  </a:lnTo>
                  <a:lnTo>
                    <a:pt x="219290" y="426720"/>
                  </a:lnTo>
                  <a:lnTo>
                    <a:pt x="140284" y="505460"/>
                  </a:lnTo>
                  <a:lnTo>
                    <a:pt x="59105" y="585470"/>
                  </a:lnTo>
                  <a:lnTo>
                    <a:pt x="56807" y="588010"/>
                  </a:lnTo>
                  <a:lnTo>
                    <a:pt x="54013" y="590550"/>
                  </a:lnTo>
                  <a:lnTo>
                    <a:pt x="42583" y="546100"/>
                  </a:lnTo>
                  <a:lnTo>
                    <a:pt x="36728" y="502920"/>
                  </a:lnTo>
                  <a:lnTo>
                    <a:pt x="36207" y="449580"/>
                  </a:lnTo>
                  <a:lnTo>
                    <a:pt x="42329" y="397510"/>
                  </a:lnTo>
                  <a:lnTo>
                    <a:pt x="55143" y="347980"/>
                  </a:lnTo>
                  <a:lnTo>
                    <a:pt x="74688" y="299720"/>
                  </a:lnTo>
                  <a:lnTo>
                    <a:pt x="101015" y="254000"/>
                  </a:lnTo>
                  <a:lnTo>
                    <a:pt x="104940" y="245110"/>
                  </a:lnTo>
                  <a:lnTo>
                    <a:pt x="105638" y="237490"/>
                  </a:lnTo>
                  <a:lnTo>
                    <a:pt x="103187" y="231140"/>
                  </a:lnTo>
                  <a:lnTo>
                    <a:pt x="97650" y="226060"/>
                  </a:lnTo>
                  <a:lnTo>
                    <a:pt x="90690" y="223520"/>
                  </a:lnTo>
                  <a:lnTo>
                    <a:pt x="83870" y="223520"/>
                  </a:lnTo>
                  <a:lnTo>
                    <a:pt x="46101" y="278130"/>
                  </a:lnTo>
                  <a:lnTo>
                    <a:pt x="26123" y="323850"/>
                  </a:lnTo>
                  <a:lnTo>
                    <a:pt x="11772" y="369570"/>
                  </a:lnTo>
                  <a:lnTo>
                    <a:pt x="3035" y="417830"/>
                  </a:lnTo>
                  <a:lnTo>
                    <a:pt x="101" y="463550"/>
                  </a:lnTo>
                  <a:lnTo>
                    <a:pt x="0" y="467360"/>
                  </a:lnTo>
                  <a:lnTo>
                    <a:pt x="2489" y="515620"/>
                  </a:lnTo>
                  <a:lnTo>
                    <a:pt x="10680" y="565150"/>
                  </a:lnTo>
                  <a:lnTo>
                    <a:pt x="23482" y="612140"/>
                  </a:lnTo>
                  <a:lnTo>
                    <a:pt x="41173" y="655320"/>
                  </a:lnTo>
                  <a:lnTo>
                    <a:pt x="63411" y="697230"/>
                  </a:lnTo>
                  <a:lnTo>
                    <a:pt x="89877" y="735330"/>
                  </a:lnTo>
                  <a:lnTo>
                    <a:pt x="120243" y="769620"/>
                  </a:lnTo>
                  <a:lnTo>
                    <a:pt x="154165" y="801370"/>
                  </a:lnTo>
                  <a:lnTo>
                    <a:pt x="191325" y="829310"/>
                  </a:lnTo>
                  <a:lnTo>
                    <a:pt x="231394" y="853440"/>
                  </a:lnTo>
                  <a:lnTo>
                    <a:pt x="274040" y="872490"/>
                  </a:lnTo>
                  <a:lnTo>
                    <a:pt x="318935" y="887730"/>
                  </a:lnTo>
                  <a:lnTo>
                    <a:pt x="365734" y="897890"/>
                  </a:lnTo>
                  <a:lnTo>
                    <a:pt x="372808" y="897890"/>
                  </a:lnTo>
                  <a:lnTo>
                    <a:pt x="393687" y="901700"/>
                  </a:lnTo>
                  <a:lnTo>
                    <a:pt x="464413" y="901700"/>
                  </a:lnTo>
                  <a:lnTo>
                    <a:pt x="477901" y="899160"/>
                  </a:lnTo>
                  <a:lnTo>
                    <a:pt x="484771" y="899160"/>
                  </a:lnTo>
                  <a:lnTo>
                    <a:pt x="541210" y="887730"/>
                  </a:lnTo>
                  <a:lnTo>
                    <a:pt x="587997" y="873760"/>
                  </a:lnTo>
                  <a:lnTo>
                    <a:pt x="631952" y="853440"/>
                  </a:lnTo>
                  <a:lnTo>
                    <a:pt x="673011" y="829310"/>
                  </a:lnTo>
                  <a:lnTo>
                    <a:pt x="711161" y="800100"/>
                  </a:lnTo>
                  <a:lnTo>
                    <a:pt x="746340" y="765810"/>
                  </a:lnTo>
                  <a:lnTo>
                    <a:pt x="778522" y="727710"/>
                  </a:lnTo>
                  <a:lnTo>
                    <a:pt x="805484" y="687070"/>
                  </a:lnTo>
                  <a:lnTo>
                    <a:pt x="827252" y="645160"/>
                  </a:lnTo>
                  <a:lnTo>
                    <a:pt x="843813" y="600710"/>
                  </a:lnTo>
                  <a:lnTo>
                    <a:pt x="855230" y="556260"/>
                  </a:lnTo>
                  <a:lnTo>
                    <a:pt x="861491" y="510540"/>
                  </a:lnTo>
                  <a:lnTo>
                    <a:pt x="862647" y="463550"/>
                  </a:lnTo>
                  <a:lnTo>
                    <a:pt x="859612" y="425450"/>
                  </a:lnTo>
                  <a:lnTo>
                    <a:pt x="858697" y="414020"/>
                  </a:lnTo>
                  <a:lnTo>
                    <a:pt x="857961" y="403860"/>
                  </a:lnTo>
                  <a:lnTo>
                    <a:pt x="859345" y="393700"/>
                  </a:lnTo>
                  <a:lnTo>
                    <a:pt x="863574" y="386080"/>
                  </a:lnTo>
                  <a:lnTo>
                    <a:pt x="871410" y="378460"/>
                  </a:lnTo>
                  <a:lnTo>
                    <a:pt x="873798" y="377190"/>
                  </a:lnTo>
                  <a:lnTo>
                    <a:pt x="875601" y="374650"/>
                  </a:lnTo>
                  <a:lnTo>
                    <a:pt x="890282" y="356870"/>
                  </a:lnTo>
                  <a:lnTo>
                    <a:pt x="897940" y="340360"/>
                  </a:lnTo>
                  <a:lnTo>
                    <a:pt x="900430" y="321310"/>
                  </a:lnTo>
                  <a:close/>
                </a:path>
              </a:pathLst>
            </a:custGeom>
            <a:solidFill>
              <a:srgbClr val="C9D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7884795"/>
            <a:chOff x="0" y="0"/>
            <a:chExt cx="20104100" cy="7884795"/>
          </a:xfrm>
        </p:grpSpPr>
        <p:sp>
          <p:nvSpPr>
            <p:cNvPr id="3" name="object 3"/>
            <p:cNvSpPr/>
            <p:nvPr/>
          </p:nvSpPr>
          <p:spPr>
            <a:xfrm>
              <a:off x="0" y="4523422"/>
              <a:ext cx="20104100" cy="3361690"/>
            </a:xfrm>
            <a:custGeom>
              <a:avLst/>
              <a:gdLst/>
              <a:ahLst/>
              <a:cxnLst/>
              <a:rect l="l" t="t" r="r" b="b"/>
              <a:pathLst>
                <a:path w="20104100" h="3361690">
                  <a:moveTo>
                    <a:pt x="20104099" y="0"/>
                  </a:moveTo>
                  <a:lnTo>
                    <a:pt x="0" y="0"/>
                  </a:lnTo>
                  <a:lnTo>
                    <a:pt x="0" y="3361154"/>
                  </a:lnTo>
                  <a:lnTo>
                    <a:pt x="20104099" y="3361154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20104100" cy="4523740"/>
            </a:xfrm>
            <a:custGeom>
              <a:avLst/>
              <a:gdLst/>
              <a:ahLst/>
              <a:cxnLst/>
              <a:rect l="l" t="t" r="r" b="b"/>
              <a:pathLst>
                <a:path w="20104100" h="4523740">
                  <a:moveTo>
                    <a:pt x="20104099" y="0"/>
                  </a:moveTo>
                  <a:lnTo>
                    <a:pt x="0" y="0"/>
                  </a:lnTo>
                  <a:lnTo>
                    <a:pt x="0" y="4523422"/>
                  </a:lnTo>
                  <a:lnTo>
                    <a:pt x="20104099" y="4523422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1D8A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6177521" y="9915928"/>
            <a:ext cx="2628265" cy="827405"/>
          </a:xfrm>
          <a:custGeom>
            <a:avLst/>
            <a:gdLst/>
            <a:ahLst/>
            <a:cxnLst/>
            <a:rect l="l" t="t" r="r" b="b"/>
            <a:pathLst>
              <a:path w="2628265" h="827404">
                <a:moveTo>
                  <a:pt x="2628192" y="0"/>
                </a:moveTo>
                <a:lnTo>
                  <a:pt x="0" y="0"/>
                </a:lnTo>
                <a:lnTo>
                  <a:pt x="0" y="302482"/>
                </a:lnTo>
                <a:lnTo>
                  <a:pt x="2144" y="350242"/>
                </a:lnTo>
                <a:lnTo>
                  <a:pt x="8453" y="396801"/>
                </a:lnTo>
                <a:lnTo>
                  <a:pt x="18742" y="441973"/>
                </a:lnTo>
                <a:lnTo>
                  <a:pt x="32826" y="485573"/>
                </a:lnTo>
                <a:lnTo>
                  <a:pt x="50519" y="527416"/>
                </a:lnTo>
                <a:lnTo>
                  <a:pt x="71636" y="567317"/>
                </a:lnTo>
                <a:lnTo>
                  <a:pt x="95992" y="605090"/>
                </a:lnTo>
                <a:lnTo>
                  <a:pt x="123402" y="640551"/>
                </a:lnTo>
                <a:lnTo>
                  <a:pt x="153681" y="673513"/>
                </a:lnTo>
                <a:lnTo>
                  <a:pt x="186642" y="703792"/>
                </a:lnTo>
                <a:lnTo>
                  <a:pt x="222102" y="731203"/>
                </a:lnTo>
                <a:lnTo>
                  <a:pt x="259874" y="755560"/>
                </a:lnTo>
                <a:lnTo>
                  <a:pt x="299775" y="776678"/>
                </a:lnTo>
                <a:lnTo>
                  <a:pt x="341617" y="794372"/>
                </a:lnTo>
                <a:lnTo>
                  <a:pt x="385217" y="808456"/>
                </a:lnTo>
                <a:lnTo>
                  <a:pt x="430388" y="818746"/>
                </a:lnTo>
                <a:lnTo>
                  <a:pt x="476946" y="825055"/>
                </a:lnTo>
                <a:lnTo>
                  <a:pt x="524706" y="827199"/>
                </a:lnTo>
                <a:lnTo>
                  <a:pt x="2103475" y="827199"/>
                </a:lnTo>
                <a:lnTo>
                  <a:pt x="2151235" y="825055"/>
                </a:lnTo>
                <a:lnTo>
                  <a:pt x="2197793" y="818746"/>
                </a:lnTo>
                <a:lnTo>
                  <a:pt x="2242965" y="808456"/>
                </a:lnTo>
                <a:lnTo>
                  <a:pt x="2286565" y="794372"/>
                </a:lnTo>
                <a:lnTo>
                  <a:pt x="2328408" y="776678"/>
                </a:lnTo>
                <a:lnTo>
                  <a:pt x="2368309" y="755560"/>
                </a:lnTo>
                <a:lnTo>
                  <a:pt x="2406082" y="731203"/>
                </a:lnTo>
                <a:lnTo>
                  <a:pt x="2441543" y="703792"/>
                </a:lnTo>
                <a:lnTo>
                  <a:pt x="2474505" y="673513"/>
                </a:lnTo>
                <a:lnTo>
                  <a:pt x="2504785" y="640551"/>
                </a:lnTo>
                <a:lnTo>
                  <a:pt x="2532195" y="605090"/>
                </a:lnTo>
                <a:lnTo>
                  <a:pt x="2556552" y="567317"/>
                </a:lnTo>
                <a:lnTo>
                  <a:pt x="2577670" y="527416"/>
                </a:lnTo>
                <a:lnTo>
                  <a:pt x="2595364" y="485573"/>
                </a:lnTo>
                <a:lnTo>
                  <a:pt x="2609448" y="441973"/>
                </a:lnTo>
                <a:lnTo>
                  <a:pt x="2619738" y="396801"/>
                </a:lnTo>
                <a:lnTo>
                  <a:pt x="2626047" y="350242"/>
                </a:lnTo>
                <a:lnTo>
                  <a:pt x="2628192" y="302482"/>
                </a:lnTo>
                <a:lnTo>
                  <a:pt x="2628192" y="0"/>
                </a:lnTo>
                <a:close/>
              </a:path>
            </a:pathLst>
          </a:custGeom>
          <a:solidFill>
            <a:srgbClr val="094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72559" y="7884576"/>
            <a:ext cx="5759450" cy="859155"/>
          </a:xfrm>
          <a:custGeom>
            <a:avLst/>
            <a:gdLst/>
            <a:ahLst/>
            <a:cxnLst/>
            <a:rect l="l" t="t" r="r" b="b"/>
            <a:pathLst>
              <a:path w="5759450" h="859154">
                <a:moveTo>
                  <a:pt x="5758986" y="0"/>
                </a:moveTo>
                <a:lnTo>
                  <a:pt x="0" y="0"/>
                </a:lnTo>
                <a:lnTo>
                  <a:pt x="0" y="333895"/>
                </a:lnTo>
                <a:lnTo>
                  <a:pt x="2144" y="381655"/>
                </a:lnTo>
                <a:lnTo>
                  <a:pt x="8453" y="428213"/>
                </a:lnTo>
                <a:lnTo>
                  <a:pt x="18742" y="473385"/>
                </a:lnTo>
                <a:lnTo>
                  <a:pt x="32826" y="516985"/>
                </a:lnTo>
                <a:lnTo>
                  <a:pt x="50519" y="558829"/>
                </a:lnTo>
                <a:lnTo>
                  <a:pt x="71636" y="598729"/>
                </a:lnTo>
                <a:lnTo>
                  <a:pt x="95992" y="636503"/>
                </a:lnTo>
                <a:lnTo>
                  <a:pt x="123402" y="671963"/>
                </a:lnTo>
                <a:lnTo>
                  <a:pt x="153681" y="704926"/>
                </a:lnTo>
                <a:lnTo>
                  <a:pt x="186642" y="735205"/>
                </a:lnTo>
                <a:lnTo>
                  <a:pt x="222102" y="762616"/>
                </a:lnTo>
                <a:lnTo>
                  <a:pt x="259874" y="786973"/>
                </a:lnTo>
                <a:lnTo>
                  <a:pt x="299775" y="808091"/>
                </a:lnTo>
                <a:lnTo>
                  <a:pt x="341617" y="825784"/>
                </a:lnTo>
                <a:lnTo>
                  <a:pt x="385217" y="839869"/>
                </a:lnTo>
                <a:lnTo>
                  <a:pt x="430388" y="850158"/>
                </a:lnTo>
                <a:lnTo>
                  <a:pt x="476946" y="856468"/>
                </a:lnTo>
                <a:lnTo>
                  <a:pt x="524706" y="858612"/>
                </a:lnTo>
                <a:lnTo>
                  <a:pt x="5234269" y="858612"/>
                </a:lnTo>
                <a:lnTo>
                  <a:pt x="5282029" y="856468"/>
                </a:lnTo>
                <a:lnTo>
                  <a:pt x="5328588" y="850158"/>
                </a:lnTo>
                <a:lnTo>
                  <a:pt x="5373760" y="839869"/>
                </a:lnTo>
                <a:lnTo>
                  <a:pt x="5417360" y="825784"/>
                </a:lnTo>
                <a:lnTo>
                  <a:pt x="5459203" y="808091"/>
                </a:lnTo>
                <a:lnTo>
                  <a:pt x="5499104" y="786973"/>
                </a:lnTo>
                <a:lnTo>
                  <a:pt x="5536877" y="762616"/>
                </a:lnTo>
                <a:lnTo>
                  <a:pt x="5572338" y="735205"/>
                </a:lnTo>
                <a:lnTo>
                  <a:pt x="5605300" y="704926"/>
                </a:lnTo>
                <a:lnTo>
                  <a:pt x="5635579" y="671963"/>
                </a:lnTo>
                <a:lnTo>
                  <a:pt x="5662990" y="636503"/>
                </a:lnTo>
                <a:lnTo>
                  <a:pt x="5687347" y="598729"/>
                </a:lnTo>
                <a:lnTo>
                  <a:pt x="5708465" y="558829"/>
                </a:lnTo>
                <a:lnTo>
                  <a:pt x="5726159" y="516985"/>
                </a:lnTo>
                <a:lnTo>
                  <a:pt x="5740243" y="473385"/>
                </a:lnTo>
                <a:lnTo>
                  <a:pt x="5750533" y="428213"/>
                </a:lnTo>
                <a:lnTo>
                  <a:pt x="5756842" y="381655"/>
                </a:lnTo>
                <a:lnTo>
                  <a:pt x="5758986" y="333895"/>
                </a:lnTo>
                <a:lnTo>
                  <a:pt x="5758986" y="0"/>
                </a:lnTo>
                <a:close/>
              </a:path>
            </a:pathLst>
          </a:custGeom>
          <a:solidFill>
            <a:srgbClr val="1D8A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0082" y="8286806"/>
            <a:ext cx="6244590" cy="488315"/>
          </a:xfrm>
          <a:custGeom>
            <a:avLst/>
            <a:gdLst/>
            <a:ahLst/>
            <a:cxnLst/>
            <a:rect l="l" t="t" r="r" b="b"/>
            <a:pathLst>
              <a:path w="6244590" h="488315">
                <a:moveTo>
                  <a:pt x="6244406" y="0"/>
                </a:moveTo>
                <a:lnTo>
                  <a:pt x="0" y="0"/>
                </a:lnTo>
                <a:lnTo>
                  <a:pt x="0" y="487796"/>
                </a:lnTo>
              </a:path>
            </a:pathLst>
          </a:custGeom>
          <a:ln w="20941">
            <a:solidFill>
              <a:srgbClr val="0944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039610" y="8286806"/>
            <a:ext cx="6244590" cy="488315"/>
          </a:xfrm>
          <a:custGeom>
            <a:avLst/>
            <a:gdLst/>
            <a:ahLst/>
            <a:cxnLst/>
            <a:rect l="l" t="t" r="r" b="b"/>
            <a:pathLst>
              <a:path w="6244590" h="488315">
                <a:moveTo>
                  <a:pt x="0" y="0"/>
                </a:moveTo>
                <a:lnTo>
                  <a:pt x="6244406" y="0"/>
                </a:lnTo>
                <a:lnTo>
                  <a:pt x="6244406" y="487796"/>
                </a:lnTo>
              </a:path>
            </a:pathLst>
          </a:custGeom>
          <a:ln w="20941">
            <a:solidFill>
              <a:srgbClr val="0944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2476364" y="9664627"/>
            <a:ext cx="15240635" cy="356235"/>
            <a:chOff x="2476364" y="9664627"/>
            <a:chExt cx="15240635" cy="356235"/>
          </a:xfrm>
        </p:grpSpPr>
        <p:sp>
          <p:nvSpPr>
            <p:cNvPr id="10" name="object 10"/>
            <p:cNvSpPr/>
            <p:nvPr/>
          </p:nvSpPr>
          <p:spPr>
            <a:xfrm>
              <a:off x="2600769" y="9853103"/>
              <a:ext cx="14902815" cy="0"/>
            </a:xfrm>
            <a:custGeom>
              <a:avLst/>
              <a:gdLst/>
              <a:ahLst/>
              <a:cxnLst/>
              <a:rect l="l" t="t" r="r" b="b"/>
              <a:pathLst>
                <a:path w="14902815">
                  <a:moveTo>
                    <a:pt x="0" y="0"/>
                  </a:moveTo>
                  <a:lnTo>
                    <a:pt x="14902561" y="0"/>
                  </a:lnTo>
                </a:path>
              </a:pathLst>
            </a:custGeom>
            <a:ln w="31412">
              <a:solidFill>
                <a:srgbClr val="0944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76364" y="9737923"/>
              <a:ext cx="240830" cy="24083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7360728" y="9664627"/>
              <a:ext cx="356235" cy="356235"/>
            </a:xfrm>
            <a:custGeom>
              <a:avLst/>
              <a:gdLst/>
              <a:ahLst/>
              <a:cxnLst/>
              <a:rect l="l" t="t" r="r" b="b"/>
              <a:pathLst>
                <a:path w="356234" h="356234">
                  <a:moveTo>
                    <a:pt x="178005" y="0"/>
                  </a:moveTo>
                  <a:lnTo>
                    <a:pt x="130683" y="6358"/>
                  </a:lnTo>
                  <a:lnTo>
                    <a:pt x="88161" y="24302"/>
                  </a:lnTo>
                  <a:lnTo>
                    <a:pt x="52135" y="52135"/>
                  </a:lnTo>
                  <a:lnTo>
                    <a:pt x="24302" y="88161"/>
                  </a:lnTo>
                  <a:lnTo>
                    <a:pt x="6358" y="130683"/>
                  </a:lnTo>
                  <a:lnTo>
                    <a:pt x="0" y="178005"/>
                  </a:lnTo>
                  <a:lnTo>
                    <a:pt x="6358" y="225326"/>
                  </a:lnTo>
                  <a:lnTo>
                    <a:pt x="24302" y="267848"/>
                  </a:lnTo>
                  <a:lnTo>
                    <a:pt x="52135" y="303874"/>
                  </a:lnTo>
                  <a:lnTo>
                    <a:pt x="88161" y="331707"/>
                  </a:lnTo>
                  <a:lnTo>
                    <a:pt x="130683" y="349651"/>
                  </a:lnTo>
                  <a:lnTo>
                    <a:pt x="178005" y="356010"/>
                  </a:lnTo>
                  <a:lnTo>
                    <a:pt x="225326" y="349651"/>
                  </a:lnTo>
                  <a:lnTo>
                    <a:pt x="267848" y="331707"/>
                  </a:lnTo>
                  <a:lnTo>
                    <a:pt x="303874" y="303874"/>
                  </a:lnTo>
                  <a:lnTo>
                    <a:pt x="331707" y="267848"/>
                  </a:lnTo>
                  <a:lnTo>
                    <a:pt x="349651" y="225326"/>
                  </a:lnTo>
                  <a:lnTo>
                    <a:pt x="356010" y="178005"/>
                  </a:lnTo>
                  <a:lnTo>
                    <a:pt x="349651" y="130683"/>
                  </a:lnTo>
                  <a:lnTo>
                    <a:pt x="331707" y="88161"/>
                  </a:lnTo>
                  <a:lnTo>
                    <a:pt x="303874" y="52135"/>
                  </a:lnTo>
                  <a:lnTo>
                    <a:pt x="267848" y="24302"/>
                  </a:lnTo>
                  <a:lnTo>
                    <a:pt x="225326" y="6358"/>
                  </a:lnTo>
                  <a:lnTo>
                    <a:pt x="178005" y="0"/>
                  </a:lnTo>
                  <a:close/>
                </a:path>
              </a:pathLst>
            </a:custGeom>
            <a:solidFill>
              <a:srgbClr val="1D8A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659270" y="9737923"/>
              <a:ext cx="240830" cy="24083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31634" y="9737923"/>
              <a:ext cx="240830" cy="24083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03999" y="9737923"/>
              <a:ext cx="240830" cy="24083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34023" y="9737923"/>
              <a:ext cx="209417" cy="209417"/>
            </a:xfrm>
            <a:prstGeom prst="rect">
              <a:avLst/>
            </a:prstGeom>
          </p:spPr>
        </p:pic>
      </p:grpSp>
      <p:sp>
        <p:nvSpPr>
          <p:cNvPr id="17" name="object 17"/>
          <p:cNvSpPr/>
          <p:nvPr/>
        </p:nvSpPr>
        <p:spPr>
          <a:xfrm>
            <a:off x="7365361" y="628779"/>
            <a:ext cx="1510665" cy="1212850"/>
          </a:xfrm>
          <a:custGeom>
            <a:avLst/>
            <a:gdLst/>
            <a:ahLst/>
            <a:cxnLst/>
            <a:rect l="l" t="t" r="r" b="b"/>
            <a:pathLst>
              <a:path w="1510665" h="1212850">
                <a:moveTo>
                  <a:pt x="849566" y="914095"/>
                </a:moveTo>
                <a:lnTo>
                  <a:pt x="849160" y="902436"/>
                </a:lnTo>
                <a:lnTo>
                  <a:pt x="848410" y="881367"/>
                </a:lnTo>
                <a:lnTo>
                  <a:pt x="847140" y="848639"/>
                </a:lnTo>
                <a:lnTo>
                  <a:pt x="844499" y="783183"/>
                </a:lnTo>
                <a:lnTo>
                  <a:pt x="841959" y="714032"/>
                </a:lnTo>
                <a:lnTo>
                  <a:pt x="839724" y="660717"/>
                </a:lnTo>
                <a:lnTo>
                  <a:pt x="830872" y="622096"/>
                </a:lnTo>
                <a:lnTo>
                  <a:pt x="807148" y="615340"/>
                </a:lnTo>
                <a:lnTo>
                  <a:pt x="804837" y="615340"/>
                </a:lnTo>
                <a:lnTo>
                  <a:pt x="804837" y="902436"/>
                </a:lnTo>
                <a:lnTo>
                  <a:pt x="705802" y="902436"/>
                </a:lnTo>
                <a:lnTo>
                  <a:pt x="715035" y="660717"/>
                </a:lnTo>
                <a:lnTo>
                  <a:pt x="795515" y="660717"/>
                </a:lnTo>
                <a:lnTo>
                  <a:pt x="804837" y="902436"/>
                </a:lnTo>
                <a:lnTo>
                  <a:pt x="804837" y="615340"/>
                </a:lnTo>
                <a:lnTo>
                  <a:pt x="757008" y="615251"/>
                </a:lnTo>
                <a:lnTo>
                  <a:pt x="706843" y="615315"/>
                </a:lnTo>
                <a:lnTo>
                  <a:pt x="690270" y="616826"/>
                </a:lnTo>
                <a:lnTo>
                  <a:pt x="669137" y="702119"/>
                </a:lnTo>
                <a:lnTo>
                  <a:pt x="667029" y="755357"/>
                </a:lnTo>
                <a:lnTo>
                  <a:pt x="664972" y="808609"/>
                </a:lnTo>
                <a:lnTo>
                  <a:pt x="662978" y="861872"/>
                </a:lnTo>
                <a:lnTo>
                  <a:pt x="661035" y="915123"/>
                </a:lnTo>
                <a:lnTo>
                  <a:pt x="662393" y="930186"/>
                </a:lnTo>
                <a:lnTo>
                  <a:pt x="668045" y="940320"/>
                </a:lnTo>
                <a:lnTo>
                  <a:pt x="678395" y="946023"/>
                </a:lnTo>
                <a:lnTo>
                  <a:pt x="693864" y="947826"/>
                </a:lnTo>
                <a:lnTo>
                  <a:pt x="755078" y="947877"/>
                </a:lnTo>
                <a:lnTo>
                  <a:pt x="816381" y="947826"/>
                </a:lnTo>
                <a:lnTo>
                  <a:pt x="832180" y="946023"/>
                </a:lnTo>
                <a:lnTo>
                  <a:pt x="842619" y="940231"/>
                </a:lnTo>
                <a:lnTo>
                  <a:pt x="848233" y="929805"/>
                </a:lnTo>
                <a:lnTo>
                  <a:pt x="849566" y="914095"/>
                </a:lnTo>
                <a:close/>
              </a:path>
              <a:path w="1510665" h="1212850">
                <a:moveTo>
                  <a:pt x="1510626" y="271780"/>
                </a:moveTo>
                <a:lnTo>
                  <a:pt x="1503641" y="262890"/>
                </a:lnTo>
                <a:lnTo>
                  <a:pt x="1495247" y="257810"/>
                </a:lnTo>
                <a:lnTo>
                  <a:pt x="1485519" y="255270"/>
                </a:lnTo>
                <a:lnTo>
                  <a:pt x="1474482" y="254000"/>
                </a:lnTo>
                <a:lnTo>
                  <a:pt x="1465618" y="254000"/>
                </a:lnTo>
                <a:lnTo>
                  <a:pt x="1465618" y="299720"/>
                </a:lnTo>
                <a:lnTo>
                  <a:pt x="1465618" y="392430"/>
                </a:lnTo>
                <a:lnTo>
                  <a:pt x="1225321" y="392430"/>
                </a:lnTo>
                <a:lnTo>
                  <a:pt x="1219746" y="393700"/>
                </a:lnTo>
                <a:lnTo>
                  <a:pt x="1212215" y="397510"/>
                </a:lnTo>
                <a:lnTo>
                  <a:pt x="1207020" y="402590"/>
                </a:lnTo>
                <a:lnTo>
                  <a:pt x="1204226" y="408940"/>
                </a:lnTo>
                <a:lnTo>
                  <a:pt x="1203896" y="417830"/>
                </a:lnTo>
                <a:lnTo>
                  <a:pt x="1205801" y="425450"/>
                </a:lnTo>
                <a:lnTo>
                  <a:pt x="1209687" y="430530"/>
                </a:lnTo>
                <a:lnTo>
                  <a:pt x="1215453" y="434340"/>
                </a:lnTo>
                <a:lnTo>
                  <a:pt x="1223010" y="436880"/>
                </a:lnTo>
                <a:lnTo>
                  <a:pt x="1418399" y="436880"/>
                </a:lnTo>
                <a:lnTo>
                  <a:pt x="1418399" y="467360"/>
                </a:lnTo>
                <a:lnTo>
                  <a:pt x="1392821" y="467360"/>
                </a:lnTo>
                <a:lnTo>
                  <a:pt x="1392821" y="513080"/>
                </a:lnTo>
                <a:lnTo>
                  <a:pt x="1392821" y="541020"/>
                </a:lnTo>
                <a:lnTo>
                  <a:pt x="1351546" y="541020"/>
                </a:lnTo>
                <a:lnTo>
                  <a:pt x="1351546" y="586740"/>
                </a:lnTo>
                <a:lnTo>
                  <a:pt x="1351546" y="975360"/>
                </a:lnTo>
                <a:lnTo>
                  <a:pt x="1294244" y="975360"/>
                </a:lnTo>
                <a:lnTo>
                  <a:pt x="1294244" y="1168400"/>
                </a:lnTo>
                <a:lnTo>
                  <a:pt x="859726" y="1168400"/>
                </a:lnTo>
                <a:lnTo>
                  <a:pt x="859358" y="1163320"/>
                </a:lnTo>
                <a:lnTo>
                  <a:pt x="858875" y="1158240"/>
                </a:lnTo>
                <a:lnTo>
                  <a:pt x="854354" y="1042670"/>
                </a:lnTo>
                <a:lnTo>
                  <a:pt x="853528" y="1022350"/>
                </a:lnTo>
                <a:lnTo>
                  <a:pt x="852868" y="1005840"/>
                </a:lnTo>
                <a:lnTo>
                  <a:pt x="850671" y="993140"/>
                </a:lnTo>
                <a:lnTo>
                  <a:pt x="845223" y="985520"/>
                </a:lnTo>
                <a:lnTo>
                  <a:pt x="836409" y="979170"/>
                </a:lnTo>
                <a:lnTo>
                  <a:pt x="824179" y="977900"/>
                </a:lnTo>
                <a:lnTo>
                  <a:pt x="814946" y="977900"/>
                </a:lnTo>
                <a:lnTo>
                  <a:pt x="814946" y="1168400"/>
                </a:lnTo>
                <a:lnTo>
                  <a:pt x="695655" y="1168400"/>
                </a:lnTo>
                <a:lnTo>
                  <a:pt x="701192" y="1022350"/>
                </a:lnTo>
                <a:lnTo>
                  <a:pt x="809409" y="1022350"/>
                </a:lnTo>
                <a:lnTo>
                  <a:pt x="814946" y="1168400"/>
                </a:lnTo>
                <a:lnTo>
                  <a:pt x="814946" y="977900"/>
                </a:lnTo>
                <a:lnTo>
                  <a:pt x="687031" y="977900"/>
                </a:lnTo>
                <a:lnTo>
                  <a:pt x="674331" y="979170"/>
                </a:lnTo>
                <a:lnTo>
                  <a:pt x="655955" y="1049020"/>
                </a:lnTo>
                <a:lnTo>
                  <a:pt x="651154" y="1168400"/>
                </a:lnTo>
                <a:lnTo>
                  <a:pt x="215976" y="1168400"/>
                </a:lnTo>
                <a:lnTo>
                  <a:pt x="217284" y="1163320"/>
                </a:lnTo>
                <a:lnTo>
                  <a:pt x="218351" y="1158240"/>
                </a:lnTo>
                <a:lnTo>
                  <a:pt x="267665" y="974090"/>
                </a:lnTo>
                <a:lnTo>
                  <a:pt x="310870" y="812800"/>
                </a:lnTo>
                <a:lnTo>
                  <a:pt x="335356" y="721360"/>
                </a:lnTo>
                <a:lnTo>
                  <a:pt x="360984" y="626110"/>
                </a:lnTo>
                <a:lnTo>
                  <a:pt x="386537" y="529590"/>
                </a:lnTo>
                <a:lnTo>
                  <a:pt x="389534" y="521970"/>
                </a:lnTo>
                <a:lnTo>
                  <a:pt x="393776" y="515620"/>
                </a:lnTo>
                <a:lnTo>
                  <a:pt x="400037" y="513080"/>
                </a:lnTo>
                <a:lnTo>
                  <a:pt x="675043" y="513080"/>
                </a:lnTo>
                <a:lnTo>
                  <a:pt x="675043" y="556260"/>
                </a:lnTo>
                <a:lnTo>
                  <a:pt x="676681" y="570230"/>
                </a:lnTo>
                <a:lnTo>
                  <a:pt x="681926" y="579120"/>
                </a:lnTo>
                <a:lnTo>
                  <a:pt x="690994" y="584200"/>
                </a:lnTo>
                <a:lnTo>
                  <a:pt x="704126" y="586740"/>
                </a:lnTo>
                <a:lnTo>
                  <a:pt x="805878" y="586740"/>
                </a:lnTo>
                <a:lnTo>
                  <a:pt x="819480" y="584200"/>
                </a:lnTo>
                <a:lnTo>
                  <a:pt x="828751" y="579120"/>
                </a:lnTo>
                <a:lnTo>
                  <a:pt x="833996" y="568960"/>
                </a:lnTo>
                <a:lnTo>
                  <a:pt x="835520" y="554990"/>
                </a:lnTo>
                <a:lnTo>
                  <a:pt x="835304" y="541020"/>
                </a:lnTo>
                <a:lnTo>
                  <a:pt x="834948" y="516890"/>
                </a:lnTo>
                <a:lnTo>
                  <a:pt x="835621" y="515620"/>
                </a:lnTo>
                <a:lnTo>
                  <a:pt x="836002" y="514350"/>
                </a:lnTo>
                <a:lnTo>
                  <a:pt x="836396" y="513080"/>
                </a:lnTo>
                <a:lnTo>
                  <a:pt x="1115047" y="513080"/>
                </a:lnTo>
                <a:lnTo>
                  <a:pt x="1120025" y="515620"/>
                </a:lnTo>
                <a:lnTo>
                  <a:pt x="1148905" y="623570"/>
                </a:lnTo>
                <a:lnTo>
                  <a:pt x="1292733" y="1159510"/>
                </a:lnTo>
                <a:lnTo>
                  <a:pt x="1293304" y="1163320"/>
                </a:lnTo>
                <a:lnTo>
                  <a:pt x="1294244" y="1168400"/>
                </a:lnTo>
                <a:lnTo>
                  <a:pt x="1294244" y="975360"/>
                </a:lnTo>
                <a:lnTo>
                  <a:pt x="1294130" y="812800"/>
                </a:lnTo>
                <a:lnTo>
                  <a:pt x="1294130" y="586740"/>
                </a:lnTo>
                <a:lnTo>
                  <a:pt x="1351546" y="586740"/>
                </a:lnTo>
                <a:lnTo>
                  <a:pt x="1351546" y="541020"/>
                </a:lnTo>
                <a:lnTo>
                  <a:pt x="1252804" y="541020"/>
                </a:lnTo>
                <a:lnTo>
                  <a:pt x="1252804" y="514350"/>
                </a:lnTo>
                <a:lnTo>
                  <a:pt x="1252804" y="513080"/>
                </a:lnTo>
                <a:lnTo>
                  <a:pt x="1392821" y="513080"/>
                </a:lnTo>
                <a:lnTo>
                  <a:pt x="1392821" y="467360"/>
                </a:lnTo>
                <a:lnTo>
                  <a:pt x="1247787" y="467360"/>
                </a:lnTo>
                <a:lnTo>
                  <a:pt x="1247787" y="588010"/>
                </a:lnTo>
                <a:lnTo>
                  <a:pt x="1247787" y="812800"/>
                </a:lnTo>
                <a:lnTo>
                  <a:pt x="1245552" y="812800"/>
                </a:lnTo>
                <a:lnTo>
                  <a:pt x="1165072" y="514350"/>
                </a:lnTo>
                <a:lnTo>
                  <a:pt x="1207643" y="514350"/>
                </a:lnTo>
                <a:lnTo>
                  <a:pt x="1207655" y="543560"/>
                </a:lnTo>
                <a:lnTo>
                  <a:pt x="1209611" y="562610"/>
                </a:lnTo>
                <a:lnTo>
                  <a:pt x="1216113" y="575310"/>
                </a:lnTo>
                <a:lnTo>
                  <a:pt x="1228432" y="582930"/>
                </a:lnTo>
                <a:lnTo>
                  <a:pt x="1247787" y="588010"/>
                </a:lnTo>
                <a:lnTo>
                  <a:pt x="1247787" y="467360"/>
                </a:lnTo>
                <a:lnTo>
                  <a:pt x="791006" y="467360"/>
                </a:lnTo>
                <a:lnTo>
                  <a:pt x="791006" y="541020"/>
                </a:lnTo>
                <a:lnTo>
                  <a:pt x="721029" y="541020"/>
                </a:lnTo>
                <a:lnTo>
                  <a:pt x="721029" y="514350"/>
                </a:lnTo>
                <a:lnTo>
                  <a:pt x="789698" y="514350"/>
                </a:lnTo>
                <a:lnTo>
                  <a:pt x="791006" y="541020"/>
                </a:lnTo>
                <a:lnTo>
                  <a:pt x="791006" y="467360"/>
                </a:lnTo>
                <a:lnTo>
                  <a:pt x="345528" y="467360"/>
                </a:lnTo>
                <a:lnTo>
                  <a:pt x="345528" y="513080"/>
                </a:lnTo>
                <a:lnTo>
                  <a:pt x="265188" y="812800"/>
                </a:lnTo>
                <a:lnTo>
                  <a:pt x="261721" y="812800"/>
                </a:lnTo>
                <a:lnTo>
                  <a:pt x="261721" y="806450"/>
                </a:lnTo>
                <a:lnTo>
                  <a:pt x="261988" y="798830"/>
                </a:lnTo>
                <a:lnTo>
                  <a:pt x="261670" y="792480"/>
                </a:lnTo>
                <a:lnTo>
                  <a:pt x="259600" y="781050"/>
                </a:lnTo>
                <a:lnTo>
                  <a:pt x="254787" y="773430"/>
                </a:lnTo>
                <a:lnTo>
                  <a:pt x="247662" y="768350"/>
                </a:lnTo>
                <a:lnTo>
                  <a:pt x="238633" y="767080"/>
                </a:lnTo>
                <a:lnTo>
                  <a:pt x="229997" y="769620"/>
                </a:lnTo>
                <a:lnTo>
                  <a:pt x="223380" y="774700"/>
                </a:lnTo>
                <a:lnTo>
                  <a:pt x="219125" y="782320"/>
                </a:lnTo>
                <a:lnTo>
                  <a:pt x="217601" y="792480"/>
                </a:lnTo>
                <a:lnTo>
                  <a:pt x="217500" y="974090"/>
                </a:lnTo>
                <a:lnTo>
                  <a:pt x="158838" y="974090"/>
                </a:lnTo>
                <a:lnTo>
                  <a:pt x="158838" y="586740"/>
                </a:lnTo>
                <a:lnTo>
                  <a:pt x="217500" y="586740"/>
                </a:lnTo>
                <a:lnTo>
                  <a:pt x="217512" y="674370"/>
                </a:lnTo>
                <a:lnTo>
                  <a:pt x="217347" y="680720"/>
                </a:lnTo>
                <a:lnTo>
                  <a:pt x="217716" y="685800"/>
                </a:lnTo>
                <a:lnTo>
                  <a:pt x="219405" y="694690"/>
                </a:lnTo>
                <a:lnTo>
                  <a:pt x="223304" y="701040"/>
                </a:lnTo>
                <a:lnTo>
                  <a:pt x="229438" y="706120"/>
                </a:lnTo>
                <a:lnTo>
                  <a:pt x="237832" y="707390"/>
                </a:lnTo>
                <a:lnTo>
                  <a:pt x="246405" y="706120"/>
                </a:lnTo>
                <a:lnTo>
                  <a:pt x="253441" y="703580"/>
                </a:lnTo>
                <a:lnTo>
                  <a:pt x="258495" y="697230"/>
                </a:lnTo>
                <a:lnTo>
                  <a:pt x="261150" y="688340"/>
                </a:lnTo>
                <a:lnTo>
                  <a:pt x="262140" y="680720"/>
                </a:lnTo>
                <a:lnTo>
                  <a:pt x="261785" y="674370"/>
                </a:lnTo>
                <a:lnTo>
                  <a:pt x="261747" y="588010"/>
                </a:lnTo>
                <a:lnTo>
                  <a:pt x="265874" y="586740"/>
                </a:lnTo>
                <a:lnTo>
                  <a:pt x="290576" y="579120"/>
                </a:lnTo>
                <a:lnTo>
                  <a:pt x="301459" y="561340"/>
                </a:lnTo>
                <a:lnTo>
                  <a:pt x="302780" y="541020"/>
                </a:lnTo>
                <a:lnTo>
                  <a:pt x="303034" y="537210"/>
                </a:lnTo>
                <a:lnTo>
                  <a:pt x="303923" y="513080"/>
                </a:lnTo>
                <a:lnTo>
                  <a:pt x="345528" y="513080"/>
                </a:lnTo>
                <a:lnTo>
                  <a:pt x="345528" y="467360"/>
                </a:lnTo>
                <a:lnTo>
                  <a:pt x="257835" y="467360"/>
                </a:lnTo>
                <a:lnTo>
                  <a:pt x="257835" y="513080"/>
                </a:lnTo>
                <a:lnTo>
                  <a:pt x="257835" y="541020"/>
                </a:lnTo>
                <a:lnTo>
                  <a:pt x="117767" y="541020"/>
                </a:lnTo>
                <a:lnTo>
                  <a:pt x="117767" y="513080"/>
                </a:lnTo>
                <a:lnTo>
                  <a:pt x="257835" y="513080"/>
                </a:lnTo>
                <a:lnTo>
                  <a:pt x="257835" y="467360"/>
                </a:lnTo>
                <a:lnTo>
                  <a:pt x="92735" y="467360"/>
                </a:lnTo>
                <a:lnTo>
                  <a:pt x="92735" y="436880"/>
                </a:lnTo>
                <a:lnTo>
                  <a:pt x="1125347" y="436880"/>
                </a:lnTo>
                <a:lnTo>
                  <a:pt x="1132928" y="434340"/>
                </a:lnTo>
                <a:lnTo>
                  <a:pt x="1138593" y="430530"/>
                </a:lnTo>
                <a:lnTo>
                  <a:pt x="1142314" y="424180"/>
                </a:lnTo>
                <a:lnTo>
                  <a:pt x="1144054" y="416560"/>
                </a:lnTo>
                <a:lnTo>
                  <a:pt x="1143622" y="408940"/>
                </a:lnTo>
                <a:lnTo>
                  <a:pt x="1140866" y="402590"/>
                </a:lnTo>
                <a:lnTo>
                  <a:pt x="1135900" y="397510"/>
                </a:lnTo>
                <a:lnTo>
                  <a:pt x="1121816" y="392430"/>
                </a:lnTo>
                <a:lnTo>
                  <a:pt x="45415" y="392430"/>
                </a:lnTo>
                <a:lnTo>
                  <a:pt x="45415" y="299720"/>
                </a:lnTo>
                <a:lnTo>
                  <a:pt x="1465618" y="299720"/>
                </a:lnTo>
                <a:lnTo>
                  <a:pt x="1465618" y="254000"/>
                </a:lnTo>
                <a:lnTo>
                  <a:pt x="1316405" y="254000"/>
                </a:lnTo>
                <a:lnTo>
                  <a:pt x="1316405" y="252730"/>
                </a:lnTo>
                <a:lnTo>
                  <a:pt x="1316405" y="226060"/>
                </a:lnTo>
                <a:lnTo>
                  <a:pt x="1316405" y="224790"/>
                </a:lnTo>
                <a:lnTo>
                  <a:pt x="1466710" y="224790"/>
                </a:lnTo>
                <a:lnTo>
                  <a:pt x="1478965" y="223520"/>
                </a:lnTo>
                <a:lnTo>
                  <a:pt x="1487995" y="218440"/>
                </a:lnTo>
                <a:lnTo>
                  <a:pt x="1493545" y="212090"/>
                </a:lnTo>
                <a:lnTo>
                  <a:pt x="1495348" y="201930"/>
                </a:lnTo>
                <a:lnTo>
                  <a:pt x="1493266" y="193040"/>
                </a:lnTo>
                <a:lnTo>
                  <a:pt x="1487538" y="186690"/>
                </a:lnTo>
                <a:lnTo>
                  <a:pt x="1478394" y="181610"/>
                </a:lnTo>
                <a:lnTo>
                  <a:pt x="1466075" y="180340"/>
                </a:lnTo>
                <a:lnTo>
                  <a:pt x="1270825" y="180340"/>
                </a:lnTo>
                <a:lnTo>
                  <a:pt x="1270825" y="226060"/>
                </a:lnTo>
                <a:lnTo>
                  <a:pt x="1270825" y="252730"/>
                </a:lnTo>
                <a:lnTo>
                  <a:pt x="1101204" y="252730"/>
                </a:lnTo>
                <a:lnTo>
                  <a:pt x="1101204" y="226060"/>
                </a:lnTo>
                <a:lnTo>
                  <a:pt x="1270825" y="226060"/>
                </a:lnTo>
                <a:lnTo>
                  <a:pt x="1270825" y="180340"/>
                </a:lnTo>
                <a:lnTo>
                  <a:pt x="1146276" y="180340"/>
                </a:lnTo>
                <a:lnTo>
                  <a:pt x="1092987" y="181610"/>
                </a:lnTo>
                <a:lnTo>
                  <a:pt x="1083906" y="180340"/>
                </a:lnTo>
                <a:lnTo>
                  <a:pt x="1081836" y="179070"/>
                </a:lnTo>
                <a:lnTo>
                  <a:pt x="1077671" y="176530"/>
                </a:lnTo>
                <a:lnTo>
                  <a:pt x="1073518" y="171450"/>
                </a:lnTo>
                <a:lnTo>
                  <a:pt x="1070673" y="163830"/>
                </a:lnTo>
                <a:lnTo>
                  <a:pt x="1062075" y="129540"/>
                </a:lnTo>
                <a:lnTo>
                  <a:pt x="1053134" y="95250"/>
                </a:lnTo>
                <a:lnTo>
                  <a:pt x="1047280" y="73634"/>
                </a:lnTo>
                <a:lnTo>
                  <a:pt x="1047280" y="254000"/>
                </a:lnTo>
                <a:lnTo>
                  <a:pt x="885558" y="254000"/>
                </a:lnTo>
                <a:lnTo>
                  <a:pt x="885558" y="252730"/>
                </a:lnTo>
                <a:lnTo>
                  <a:pt x="885558" y="226060"/>
                </a:lnTo>
                <a:lnTo>
                  <a:pt x="890905" y="224790"/>
                </a:lnTo>
                <a:lnTo>
                  <a:pt x="1034338" y="224790"/>
                </a:lnTo>
                <a:lnTo>
                  <a:pt x="1042479" y="228600"/>
                </a:lnTo>
                <a:lnTo>
                  <a:pt x="1046010" y="237490"/>
                </a:lnTo>
                <a:lnTo>
                  <a:pt x="1047280" y="254000"/>
                </a:lnTo>
                <a:lnTo>
                  <a:pt x="1047280" y="73634"/>
                </a:lnTo>
                <a:lnTo>
                  <a:pt x="1039723" y="45720"/>
                </a:lnTo>
                <a:lnTo>
                  <a:pt x="1034910" y="27940"/>
                </a:lnTo>
                <a:lnTo>
                  <a:pt x="1029970" y="13970"/>
                </a:lnTo>
                <a:lnTo>
                  <a:pt x="1029538" y="13487"/>
                </a:lnTo>
                <a:lnTo>
                  <a:pt x="1029538" y="179070"/>
                </a:lnTo>
                <a:lnTo>
                  <a:pt x="840422" y="179070"/>
                </a:lnTo>
                <a:lnTo>
                  <a:pt x="840422" y="226060"/>
                </a:lnTo>
                <a:lnTo>
                  <a:pt x="840422" y="252730"/>
                </a:lnTo>
                <a:lnTo>
                  <a:pt x="670699" y="252730"/>
                </a:lnTo>
                <a:lnTo>
                  <a:pt x="670699" y="226060"/>
                </a:lnTo>
                <a:lnTo>
                  <a:pt x="840422" y="226060"/>
                </a:lnTo>
                <a:lnTo>
                  <a:pt x="840422" y="179070"/>
                </a:lnTo>
                <a:lnTo>
                  <a:pt x="821372" y="179070"/>
                </a:lnTo>
                <a:lnTo>
                  <a:pt x="816368" y="45720"/>
                </a:lnTo>
                <a:lnTo>
                  <a:pt x="993432" y="45720"/>
                </a:lnTo>
                <a:lnTo>
                  <a:pt x="1029538" y="179070"/>
                </a:lnTo>
                <a:lnTo>
                  <a:pt x="1029538" y="13487"/>
                </a:lnTo>
                <a:lnTo>
                  <a:pt x="1023277" y="6350"/>
                </a:lnTo>
                <a:lnTo>
                  <a:pt x="1013345" y="1270"/>
                </a:lnTo>
                <a:lnTo>
                  <a:pt x="998651" y="0"/>
                </a:lnTo>
                <a:lnTo>
                  <a:pt x="776909" y="0"/>
                </a:lnTo>
                <a:lnTo>
                  <a:pt x="776909" y="180340"/>
                </a:lnTo>
                <a:lnTo>
                  <a:pt x="733806" y="180340"/>
                </a:lnTo>
                <a:lnTo>
                  <a:pt x="733844" y="179070"/>
                </a:lnTo>
                <a:lnTo>
                  <a:pt x="738530" y="45720"/>
                </a:lnTo>
                <a:lnTo>
                  <a:pt x="771994" y="45720"/>
                </a:lnTo>
                <a:lnTo>
                  <a:pt x="776909" y="180340"/>
                </a:lnTo>
                <a:lnTo>
                  <a:pt x="776909" y="0"/>
                </a:lnTo>
                <a:lnTo>
                  <a:pt x="512013" y="0"/>
                </a:lnTo>
                <a:lnTo>
                  <a:pt x="497281" y="1270"/>
                </a:lnTo>
                <a:lnTo>
                  <a:pt x="473697" y="35560"/>
                </a:lnTo>
                <a:lnTo>
                  <a:pt x="467893" y="67310"/>
                </a:lnTo>
                <a:lnTo>
                  <a:pt x="470598" y="74930"/>
                </a:lnTo>
                <a:lnTo>
                  <a:pt x="475919" y="81280"/>
                </a:lnTo>
                <a:lnTo>
                  <a:pt x="483501" y="85090"/>
                </a:lnTo>
                <a:lnTo>
                  <a:pt x="491705" y="85090"/>
                </a:lnTo>
                <a:lnTo>
                  <a:pt x="512597" y="60960"/>
                </a:lnTo>
                <a:lnTo>
                  <a:pt x="514946" y="53340"/>
                </a:lnTo>
                <a:lnTo>
                  <a:pt x="516216" y="49530"/>
                </a:lnTo>
                <a:lnTo>
                  <a:pt x="517550" y="45720"/>
                </a:lnTo>
                <a:lnTo>
                  <a:pt x="694169" y="45720"/>
                </a:lnTo>
                <a:lnTo>
                  <a:pt x="689343" y="179070"/>
                </a:lnTo>
                <a:lnTo>
                  <a:pt x="624776" y="179070"/>
                </a:lnTo>
                <a:lnTo>
                  <a:pt x="624776" y="224790"/>
                </a:lnTo>
                <a:lnTo>
                  <a:pt x="624776" y="254000"/>
                </a:lnTo>
                <a:lnTo>
                  <a:pt x="461848" y="254000"/>
                </a:lnTo>
                <a:lnTo>
                  <a:pt x="462114" y="252730"/>
                </a:lnTo>
                <a:lnTo>
                  <a:pt x="463727" y="245110"/>
                </a:lnTo>
                <a:lnTo>
                  <a:pt x="464629" y="238760"/>
                </a:lnTo>
                <a:lnTo>
                  <a:pt x="468630" y="228600"/>
                </a:lnTo>
                <a:lnTo>
                  <a:pt x="471855" y="226060"/>
                </a:lnTo>
                <a:lnTo>
                  <a:pt x="473456" y="224790"/>
                </a:lnTo>
                <a:lnTo>
                  <a:pt x="624776" y="224790"/>
                </a:lnTo>
                <a:lnTo>
                  <a:pt x="624776" y="179070"/>
                </a:lnTo>
                <a:lnTo>
                  <a:pt x="482041" y="179070"/>
                </a:lnTo>
                <a:lnTo>
                  <a:pt x="482600" y="175260"/>
                </a:lnTo>
                <a:lnTo>
                  <a:pt x="483450" y="171450"/>
                </a:lnTo>
                <a:lnTo>
                  <a:pt x="483666" y="168910"/>
                </a:lnTo>
                <a:lnTo>
                  <a:pt x="482993" y="160020"/>
                </a:lnTo>
                <a:lnTo>
                  <a:pt x="479945" y="152400"/>
                </a:lnTo>
                <a:lnTo>
                  <a:pt x="474459" y="147320"/>
                </a:lnTo>
                <a:lnTo>
                  <a:pt x="466496" y="144780"/>
                </a:lnTo>
                <a:lnTo>
                  <a:pt x="457593" y="143510"/>
                </a:lnTo>
                <a:lnTo>
                  <a:pt x="449872" y="146050"/>
                </a:lnTo>
                <a:lnTo>
                  <a:pt x="444195" y="151130"/>
                </a:lnTo>
                <a:lnTo>
                  <a:pt x="441452" y="158750"/>
                </a:lnTo>
                <a:lnTo>
                  <a:pt x="437680" y="171450"/>
                </a:lnTo>
                <a:lnTo>
                  <a:pt x="430517" y="177800"/>
                </a:lnTo>
                <a:lnTo>
                  <a:pt x="420649" y="180340"/>
                </a:lnTo>
                <a:lnTo>
                  <a:pt x="409384" y="180340"/>
                </a:lnTo>
                <a:lnTo>
                  <a:pt x="409384" y="226060"/>
                </a:lnTo>
                <a:lnTo>
                  <a:pt x="409384" y="252730"/>
                </a:lnTo>
                <a:lnTo>
                  <a:pt x="239725" y="252730"/>
                </a:lnTo>
                <a:lnTo>
                  <a:pt x="239725" y="226060"/>
                </a:lnTo>
                <a:lnTo>
                  <a:pt x="409384" y="226060"/>
                </a:lnTo>
                <a:lnTo>
                  <a:pt x="409384" y="180340"/>
                </a:lnTo>
                <a:lnTo>
                  <a:pt x="48933" y="180340"/>
                </a:lnTo>
                <a:lnTo>
                  <a:pt x="34226" y="181610"/>
                </a:lnTo>
                <a:lnTo>
                  <a:pt x="23761" y="185420"/>
                </a:lnTo>
                <a:lnTo>
                  <a:pt x="17462" y="193040"/>
                </a:lnTo>
                <a:lnTo>
                  <a:pt x="15252" y="201930"/>
                </a:lnTo>
                <a:lnTo>
                  <a:pt x="17183" y="212090"/>
                </a:lnTo>
                <a:lnTo>
                  <a:pt x="23342" y="219710"/>
                </a:lnTo>
                <a:lnTo>
                  <a:pt x="33718" y="223520"/>
                </a:lnTo>
                <a:lnTo>
                  <a:pt x="48336" y="224790"/>
                </a:lnTo>
                <a:lnTo>
                  <a:pt x="193789" y="224790"/>
                </a:lnTo>
                <a:lnTo>
                  <a:pt x="193789" y="254000"/>
                </a:lnTo>
                <a:lnTo>
                  <a:pt x="36144" y="254000"/>
                </a:lnTo>
                <a:lnTo>
                  <a:pt x="25107" y="255270"/>
                </a:lnTo>
                <a:lnTo>
                  <a:pt x="15367" y="257810"/>
                </a:lnTo>
                <a:lnTo>
                  <a:pt x="6985" y="262890"/>
                </a:lnTo>
                <a:lnTo>
                  <a:pt x="0" y="271780"/>
                </a:lnTo>
                <a:lnTo>
                  <a:pt x="0" y="421640"/>
                </a:lnTo>
                <a:lnTo>
                  <a:pt x="9296" y="430530"/>
                </a:lnTo>
                <a:lnTo>
                  <a:pt x="20548" y="435610"/>
                </a:lnTo>
                <a:lnTo>
                  <a:pt x="33337" y="436880"/>
                </a:lnTo>
                <a:lnTo>
                  <a:pt x="47269" y="436880"/>
                </a:lnTo>
                <a:lnTo>
                  <a:pt x="47269" y="445770"/>
                </a:lnTo>
                <a:lnTo>
                  <a:pt x="47510" y="452120"/>
                </a:lnTo>
                <a:lnTo>
                  <a:pt x="47218" y="459740"/>
                </a:lnTo>
                <a:lnTo>
                  <a:pt x="47891" y="472440"/>
                </a:lnTo>
                <a:lnTo>
                  <a:pt x="51155" y="483870"/>
                </a:lnTo>
                <a:lnTo>
                  <a:pt x="57162" y="494030"/>
                </a:lnTo>
                <a:lnTo>
                  <a:pt x="66078" y="504190"/>
                </a:lnTo>
                <a:lnTo>
                  <a:pt x="69532" y="506730"/>
                </a:lnTo>
                <a:lnTo>
                  <a:pt x="71513" y="513080"/>
                </a:lnTo>
                <a:lnTo>
                  <a:pt x="73037" y="525780"/>
                </a:lnTo>
                <a:lnTo>
                  <a:pt x="72339" y="534670"/>
                </a:lnTo>
                <a:lnTo>
                  <a:pt x="72339" y="537210"/>
                </a:lnTo>
                <a:lnTo>
                  <a:pt x="80441" y="575310"/>
                </a:lnTo>
                <a:lnTo>
                  <a:pt x="113525" y="588010"/>
                </a:lnTo>
                <a:lnTo>
                  <a:pt x="113538" y="981710"/>
                </a:lnTo>
                <a:lnTo>
                  <a:pt x="115100" y="1000760"/>
                </a:lnTo>
                <a:lnTo>
                  <a:pt x="120878" y="1012190"/>
                </a:lnTo>
                <a:lnTo>
                  <a:pt x="132486" y="1018540"/>
                </a:lnTo>
                <a:lnTo>
                  <a:pt x="151536" y="1019810"/>
                </a:lnTo>
                <a:lnTo>
                  <a:pt x="209410" y="1019810"/>
                </a:lnTo>
                <a:lnTo>
                  <a:pt x="201739" y="1049020"/>
                </a:lnTo>
                <a:lnTo>
                  <a:pt x="199250" y="1059180"/>
                </a:lnTo>
                <a:lnTo>
                  <a:pt x="183261" y="1118870"/>
                </a:lnTo>
                <a:lnTo>
                  <a:pt x="175298" y="1148080"/>
                </a:lnTo>
                <a:lnTo>
                  <a:pt x="167424" y="1178560"/>
                </a:lnTo>
                <a:lnTo>
                  <a:pt x="166268" y="1192530"/>
                </a:lnTo>
                <a:lnTo>
                  <a:pt x="170637" y="1202690"/>
                </a:lnTo>
                <a:lnTo>
                  <a:pt x="180098" y="1210310"/>
                </a:lnTo>
                <a:lnTo>
                  <a:pt x="194157" y="1212850"/>
                </a:lnTo>
                <a:lnTo>
                  <a:pt x="1319339" y="1212850"/>
                </a:lnTo>
                <a:lnTo>
                  <a:pt x="1331734" y="1210310"/>
                </a:lnTo>
                <a:lnTo>
                  <a:pt x="1340307" y="1202690"/>
                </a:lnTo>
                <a:lnTo>
                  <a:pt x="1344460" y="1192530"/>
                </a:lnTo>
                <a:lnTo>
                  <a:pt x="1343583" y="1179830"/>
                </a:lnTo>
                <a:lnTo>
                  <a:pt x="1340573" y="1168400"/>
                </a:lnTo>
                <a:lnTo>
                  <a:pt x="1334223" y="1144270"/>
                </a:lnTo>
                <a:lnTo>
                  <a:pt x="1324749" y="1108710"/>
                </a:lnTo>
                <a:lnTo>
                  <a:pt x="1304340" y="1032510"/>
                </a:lnTo>
                <a:lnTo>
                  <a:pt x="1301165" y="1019810"/>
                </a:lnTo>
                <a:lnTo>
                  <a:pt x="1363472" y="1019810"/>
                </a:lnTo>
                <a:lnTo>
                  <a:pt x="1379270" y="1018540"/>
                </a:lnTo>
                <a:lnTo>
                  <a:pt x="1389646" y="1012190"/>
                </a:lnTo>
                <a:lnTo>
                  <a:pt x="1395310" y="1002030"/>
                </a:lnTo>
                <a:lnTo>
                  <a:pt x="1397050" y="985520"/>
                </a:lnTo>
                <a:lnTo>
                  <a:pt x="1397050" y="975360"/>
                </a:lnTo>
                <a:lnTo>
                  <a:pt x="1397101" y="588010"/>
                </a:lnTo>
                <a:lnTo>
                  <a:pt x="1401279" y="586740"/>
                </a:lnTo>
                <a:lnTo>
                  <a:pt x="1407731" y="586740"/>
                </a:lnTo>
                <a:lnTo>
                  <a:pt x="1419567" y="582930"/>
                </a:lnTo>
                <a:lnTo>
                  <a:pt x="1428686" y="576580"/>
                </a:lnTo>
                <a:lnTo>
                  <a:pt x="1434820" y="567690"/>
                </a:lnTo>
                <a:lnTo>
                  <a:pt x="1437779" y="556260"/>
                </a:lnTo>
                <a:lnTo>
                  <a:pt x="1438402" y="549910"/>
                </a:lnTo>
                <a:lnTo>
                  <a:pt x="1438300" y="541020"/>
                </a:lnTo>
                <a:lnTo>
                  <a:pt x="1438224" y="525780"/>
                </a:lnTo>
                <a:lnTo>
                  <a:pt x="1439456" y="514350"/>
                </a:lnTo>
                <a:lnTo>
                  <a:pt x="1439964" y="513080"/>
                </a:lnTo>
                <a:lnTo>
                  <a:pt x="1443520" y="504190"/>
                </a:lnTo>
                <a:lnTo>
                  <a:pt x="1452041" y="494030"/>
                </a:lnTo>
                <a:lnTo>
                  <a:pt x="1456677" y="487680"/>
                </a:lnTo>
                <a:lnTo>
                  <a:pt x="1459522" y="480060"/>
                </a:lnTo>
                <a:lnTo>
                  <a:pt x="1461376" y="469900"/>
                </a:lnTo>
                <a:lnTo>
                  <a:pt x="1461858" y="467360"/>
                </a:lnTo>
                <a:lnTo>
                  <a:pt x="1463078" y="461010"/>
                </a:lnTo>
                <a:lnTo>
                  <a:pt x="1464589" y="453390"/>
                </a:lnTo>
                <a:lnTo>
                  <a:pt x="1463344" y="445770"/>
                </a:lnTo>
                <a:lnTo>
                  <a:pt x="1463344" y="436880"/>
                </a:lnTo>
                <a:lnTo>
                  <a:pt x="1476654" y="436880"/>
                </a:lnTo>
                <a:lnTo>
                  <a:pt x="1489557" y="435610"/>
                </a:lnTo>
                <a:lnTo>
                  <a:pt x="1501165" y="431800"/>
                </a:lnTo>
                <a:lnTo>
                  <a:pt x="1510626" y="421640"/>
                </a:lnTo>
                <a:lnTo>
                  <a:pt x="1510626" y="299720"/>
                </a:lnTo>
                <a:lnTo>
                  <a:pt x="1510626" y="271780"/>
                </a:lnTo>
                <a:close/>
              </a:path>
            </a:pathLst>
          </a:custGeom>
          <a:solidFill>
            <a:srgbClr val="C9D4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376120" y="7923875"/>
            <a:ext cx="5326380" cy="16852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550" spc="-60" dirty="0">
                <a:solidFill>
                  <a:srgbClr val="FFFFFF"/>
                </a:solidFill>
                <a:latin typeface="Arial MT"/>
                <a:cs typeface="Arial MT"/>
              </a:rPr>
              <a:t>Línea</a:t>
            </a:r>
            <a:r>
              <a:rPr sz="355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50" spc="5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355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50" spc="145" dirty="0">
                <a:solidFill>
                  <a:srgbClr val="FFFFFF"/>
                </a:solidFill>
                <a:latin typeface="Arial MT"/>
                <a:cs typeface="Arial MT"/>
              </a:rPr>
              <a:t>tiempo</a:t>
            </a:r>
            <a:r>
              <a:rPr sz="355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50" spc="125" dirty="0">
                <a:solidFill>
                  <a:srgbClr val="FFFFFF"/>
                </a:solidFill>
                <a:latin typeface="Arial MT"/>
                <a:cs typeface="Arial MT"/>
              </a:rPr>
              <a:t>proyecto</a:t>
            </a:r>
            <a:endParaRPr sz="3550">
              <a:latin typeface="Arial MT"/>
              <a:cs typeface="Arial MT"/>
            </a:endParaRPr>
          </a:p>
          <a:p>
            <a:pPr marR="25400" algn="ctr">
              <a:lnSpc>
                <a:spcPct val="100000"/>
              </a:lnSpc>
              <a:spcBef>
                <a:spcPts val="2600"/>
              </a:spcBef>
            </a:pPr>
            <a:r>
              <a:rPr sz="1700" dirty="0">
                <a:latin typeface="Arial MT"/>
                <a:cs typeface="Arial MT"/>
              </a:rPr>
              <a:t>Fecha</a:t>
            </a:r>
            <a:endParaRPr sz="1700">
              <a:latin typeface="Arial MT"/>
              <a:cs typeface="Arial MT"/>
            </a:endParaRPr>
          </a:p>
          <a:p>
            <a:pPr marL="1885950" marR="1911985" algn="ctr">
              <a:lnSpc>
                <a:spcPct val="101800"/>
              </a:lnSpc>
            </a:pP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80" dirty="0">
                <a:latin typeface="Arial MT"/>
                <a:cs typeface="Arial MT"/>
              </a:rPr>
              <a:t> </a:t>
            </a:r>
            <a:r>
              <a:rPr sz="1700" spc="65" dirty="0">
                <a:latin typeface="Arial MT"/>
                <a:cs typeface="Arial MT"/>
              </a:rPr>
              <a:t>terminación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spc="35" dirty="0">
                <a:latin typeface="Arial MT"/>
                <a:cs typeface="Arial MT"/>
              </a:rPr>
              <a:t>inicial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58320" y="8791940"/>
            <a:ext cx="1854835" cy="8172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1015" marR="493395" indent="-59055" algn="ctr">
              <a:lnSpc>
                <a:spcPct val="101800"/>
              </a:lnSpc>
              <a:spcBef>
                <a:spcPts val="95"/>
              </a:spcBef>
            </a:pPr>
            <a:r>
              <a:rPr sz="1700" dirty="0">
                <a:latin typeface="Arial MT"/>
                <a:cs typeface="Arial MT"/>
              </a:rPr>
              <a:t>Fecha </a:t>
            </a:r>
            <a:r>
              <a:rPr sz="1700" spc="20" dirty="0">
                <a:latin typeface="Arial MT"/>
                <a:cs typeface="Arial MT"/>
              </a:rPr>
              <a:t> </a:t>
            </a: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75" dirty="0">
                <a:latin typeface="Arial MT"/>
                <a:cs typeface="Arial MT"/>
              </a:rPr>
              <a:t> </a:t>
            </a:r>
            <a:r>
              <a:rPr sz="1700" spc="60" dirty="0">
                <a:latin typeface="Arial MT"/>
                <a:cs typeface="Arial MT"/>
              </a:rPr>
              <a:t>inicio</a:t>
            </a:r>
            <a:endParaRPr sz="17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700" spc="30" dirty="0">
                <a:latin typeface="Arial MT"/>
                <a:cs typeface="Arial MT"/>
              </a:rPr>
              <a:t>estudios</a:t>
            </a:r>
            <a:r>
              <a:rPr sz="1700" spc="-40" dirty="0">
                <a:latin typeface="Arial MT"/>
                <a:cs typeface="Arial MT"/>
              </a:rPr>
              <a:t> </a:t>
            </a:r>
            <a:r>
              <a:rPr sz="1700" spc="10" dirty="0">
                <a:latin typeface="Arial MT"/>
                <a:cs typeface="Arial MT"/>
              </a:rPr>
              <a:t>y</a:t>
            </a:r>
            <a:r>
              <a:rPr sz="1700" spc="-35" dirty="0">
                <a:latin typeface="Arial MT"/>
                <a:cs typeface="Arial MT"/>
              </a:rPr>
              <a:t> </a:t>
            </a:r>
            <a:r>
              <a:rPr sz="1700" spc="20" dirty="0">
                <a:latin typeface="Arial MT"/>
                <a:cs typeface="Arial MT"/>
              </a:rPr>
              <a:t>diseños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907007" y="8791940"/>
            <a:ext cx="876935" cy="8172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59055" algn="ctr">
              <a:lnSpc>
                <a:spcPct val="101800"/>
              </a:lnSpc>
              <a:spcBef>
                <a:spcPts val="95"/>
              </a:spcBef>
            </a:pPr>
            <a:r>
              <a:rPr sz="1700" dirty="0">
                <a:latin typeface="Arial MT"/>
                <a:cs typeface="Arial MT"/>
              </a:rPr>
              <a:t>Fecha </a:t>
            </a:r>
            <a:r>
              <a:rPr sz="1700" spc="10" dirty="0">
                <a:latin typeface="Arial MT"/>
                <a:cs typeface="Arial MT"/>
              </a:rPr>
              <a:t> </a:t>
            </a: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80" dirty="0">
                <a:latin typeface="Arial MT"/>
                <a:cs typeface="Arial MT"/>
              </a:rPr>
              <a:t> </a:t>
            </a:r>
            <a:r>
              <a:rPr sz="1700" spc="60" dirty="0">
                <a:latin typeface="Arial MT"/>
                <a:cs typeface="Arial MT"/>
              </a:rPr>
              <a:t>inicio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spc="50" dirty="0">
                <a:latin typeface="Arial MT"/>
                <a:cs typeface="Arial MT"/>
              </a:rPr>
              <a:t>obra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977745" y="8791940"/>
            <a:ext cx="1545590" cy="81724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1700" dirty="0">
                <a:latin typeface="Arial MT"/>
                <a:cs typeface="Arial MT"/>
              </a:rPr>
              <a:t>Fecha</a:t>
            </a:r>
            <a:endParaRPr sz="1700">
              <a:latin typeface="Arial MT"/>
              <a:cs typeface="Arial MT"/>
            </a:endParaRPr>
          </a:p>
          <a:p>
            <a:pPr marL="12065" marR="5080" algn="ctr">
              <a:lnSpc>
                <a:spcPct val="101800"/>
              </a:lnSpc>
            </a:pP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80" dirty="0">
                <a:latin typeface="Arial MT"/>
                <a:cs typeface="Arial MT"/>
              </a:rPr>
              <a:t> </a:t>
            </a:r>
            <a:r>
              <a:rPr sz="1700" spc="65" dirty="0">
                <a:latin typeface="Arial MT"/>
                <a:cs typeface="Arial MT"/>
              </a:rPr>
              <a:t>terminación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spc="60" dirty="0">
                <a:latin typeface="Arial MT"/>
                <a:cs typeface="Arial MT"/>
              </a:rPr>
              <a:t>contractual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679789" y="8794358"/>
            <a:ext cx="1647825" cy="81724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1700" b="1" spc="5" dirty="0">
                <a:latin typeface="Arial"/>
                <a:cs typeface="Arial"/>
              </a:rPr>
              <a:t>Fecha</a:t>
            </a:r>
            <a:endParaRPr sz="1700">
              <a:latin typeface="Arial"/>
              <a:cs typeface="Arial"/>
            </a:endParaRPr>
          </a:p>
          <a:p>
            <a:pPr marL="12700" marR="5080" algn="ctr">
              <a:lnSpc>
                <a:spcPct val="101800"/>
              </a:lnSpc>
            </a:pPr>
            <a:r>
              <a:rPr sz="1700" b="1" spc="45" dirty="0">
                <a:latin typeface="Arial"/>
                <a:cs typeface="Arial"/>
              </a:rPr>
              <a:t>de</a:t>
            </a:r>
            <a:r>
              <a:rPr sz="1700" b="1" spc="-80" dirty="0">
                <a:latin typeface="Arial"/>
                <a:cs typeface="Arial"/>
              </a:rPr>
              <a:t> </a:t>
            </a:r>
            <a:r>
              <a:rPr sz="1700" b="1" spc="55" dirty="0">
                <a:latin typeface="Arial"/>
                <a:cs typeface="Arial"/>
              </a:rPr>
              <a:t>terminación  real</a:t>
            </a:r>
            <a:endParaRPr sz="17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8849" y="1636043"/>
            <a:ext cx="2499360" cy="2375009"/>
          </a:xfrm>
          <a:prstGeom prst="rect">
            <a:avLst/>
          </a:prstGeom>
        </p:spPr>
        <p:txBody>
          <a:bodyPr vert="horz" wrap="square" lIns="0" tIns="231140" rIns="0" bIns="0" rtlCol="0">
            <a:spAutoFit/>
          </a:bodyPr>
          <a:lstStyle/>
          <a:p>
            <a:pPr marL="89535" algn="ctr">
              <a:lnSpc>
                <a:spcPct val="100000"/>
              </a:lnSpc>
              <a:spcBef>
                <a:spcPts val="1820"/>
              </a:spcBef>
            </a:pPr>
            <a:r>
              <a:rPr sz="7000" b="1" spc="-1045" dirty="0" smtClean="0">
                <a:solidFill>
                  <a:srgbClr val="C9D41E"/>
                </a:solidFill>
                <a:latin typeface="Trebuchet MS"/>
                <a:cs typeface="Trebuchet MS"/>
              </a:rPr>
              <a:t>1</a:t>
            </a:r>
            <a:r>
              <a:rPr lang="es-ES" sz="7000" b="1" spc="-1045" dirty="0" smtClean="0">
                <a:solidFill>
                  <a:srgbClr val="C9D41E"/>
                </a:solidFill>
                <a:latin typeface="Trebuchet MS"/>
                <a:cs typeface="Trebuchet MS"/>
              </a:rPr>
              <a:t>20</a:t>
            </a:r>
            <a:endParaRPr sz="7000" dirty="0">
              <a:latin typeface="Trebuchet MS"/>
              <a:cs typeface="Trebuchet MS"/>
            </a:endParaRPr>
          </a:p>
          <a:p>
            <a:pPr marL="12700" marR="5080" algn="ctr">
              <a:lnSpc>
                <a:spcPts val="3629"/>
              </a:lnSpc>
              <a:spcBef>
                <a:spcPts val="1080"/>
              </a:spcBef>
            </a:pPr>
            <a:r>
              <a:rPr sz="3300" spc="-375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3300" spc="65" dirty="0">
                <a:solidFill>
                  <a:srgbClr val="FFFFFF"/>
                </a:solidFill>
                <a:latin typeface="Arial MT"/>
                <a:cs typeface="Arial MT"/>
              </a:rPr>
              <a:t>rabajado</a:t>
            </a:r>
            <a:r>
              <a:rPr sz="3300" spc="35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3300" spc="-70" dirty="0">
                <a:solidFill>
                  <a:srgbClr val="FFFFFF"/>
                </a:solidFill>
                <a:latin typeface="Arial MT"/>
                <a:cs typeface="Arial MT"/>
              </a:rPr>
              <a:t>es  </a:t>
            </a:r>
            <a:r>
              <a:rPr sz="3300" spc="70" dirty="0">
                <a:solidFill>
                  <a:srgbClr val="FFFFFF"/>
                </a:solidFill>
                <a:latin typeface="Arial MT"/>
                <a:cs typeface="Arial MT"/>
              </a:rPr>
              <a:t>en</a:t>
            </a:r>
            <a:r>
              <a:rPr sz="3300" spc="-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300" spc="100" dirty="0">
                <a:solidFill>
                  <a:srgbClr val="FFFFFF"/>
                </a:solidFill>
                <a:latin typeface="Arial MT"/>
                <a:cs typeface="Arial MT"/>
              </a:rPr>
              <a:t>obra</a:t>
            </a:r>
            <a:endParaRPr sz="3300" dirty="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86114" y="10096260"/>
            <a:ext cx="178244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35" dirty="0">
                <a:latin typeface="Trebuchet MS"/>
                <a:cs typeface="Trebuchet MS"/>
              </a:rPr>
              <a:t>01/07/2020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415676" y="10096260"/>
            <a:ext cx="177800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35" dirty="0">
                <a:latin typeface="Trebuchet MS"/>
                <a:cs typeface="Trebuchet MS"/>
              </a:rPr>
              <a:t>04/12/2021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150515" y="10096260"/>
            <a:ext cx="1805939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15" dirty="0">
                <a:latin typeface="Trebuchet MS"/>
                <a:cs typeface="Trebuchet MS"/>
              </a:rPr>
              <a:t>30/09/2022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898170" y="10096260"/>
            <a:ext cx="178625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29" dirty="0">
                <a:latin typeface="Trebuchet MS"/>
                <a:cs typeface="Trebuchet MS"/>
              </a:rPr>
              <a:t>22/03/2024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6637910" y="10096260"/>
            <a:ext cx="180403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04" dirty="0">
                <a:solidFill>
                  <a:srgbClr val="FFFFFF"/>
                </a:solidFill>
                <a:latin typeface="Trebuchet MS"/>
                <a:cs typeface="Trebuchet MS"/>
              </a:rPr>
              <a:t>22/08/20</a:t>
            </a:r>
            <a:r>
              <a:rPr sz="2950" b="1" spc="-28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sz="2950" b="1" spc="-235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11824192" y="567487"/>
            <a:ext cx="610235" cy="14338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819" dirty="0"/>
              <a:t>+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9714579" y="2984068"/>
            <a:ext cx="450088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105" dirty="0">
                <a:solidFill>
                  <a:srgbClr val="FFFFFF"/>
                </a:solidFill>
                <a:latin typeface="Arial MT"/>
                <a:cs typeface="Arial MT"/>
              </a:rPr>
              <a:t>Compartida</a:t>
            </a:r>
            <a:r>
              <a:rPr sz="3300" spc="-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300" spc="70" dirty="0">
                <a:solidFill>
                  <a:srgbClr val="FFFFFF"/>
                </a:solidFill>
                <a:latin typeface="Arial MT"/>
                <a:cs typeface="Arial MT"/>
              </a:rPr>
              <a:t>en</a:t>
            </a:r>
            <a:r>
              <a:rPr sz="3300" spc="-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300" spc="30" dirty="0">
                <a:solidFill>
                  <a:srgbClr val="FFFFFF"/>
                </a:solidFill>
                <a:latin typeface="Arial MT"/>
                <a:cs typeface="Arial MT"/>
              </a:rPr>
              <a:t>calzada</a:t>
            </a:r>
            <a:endParaRPr sz="3300" dirty="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918697" y="1665701"/>
            <a:ext cx="14798266" cy="1997983"/>
          </a:xfrm>
          <a:prstGeom prst="rect">
            <a:avLst/>
          </a:prstGeom>
        </p:spPr>
        <p:txBody>
          <a:bodyPr vert="horz" wrap="square" lIns="0" tIns="294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20"/>
              </a:spcBef>
              <a:tabLst>
                <a:tab pos="5849620" algn="l"/>
              </a:tabLst>
            </a:pPr>
            <a:r>
              <a:rPr sz="7000" b="1" spc="-1055" dirty="0">
                <a:solidFill>
                  <a:srgbClr val="C9D41E"/>
                </a:solidFill>
                <a:latin typeface="Trebuchet MS"/>
                <a:cs typeface="Trebuchet MS"/>
              </a:rPr>
              <a:t>31.371</a:t>
            </a:r>
            <a:r>
              <a:rPr sz="7000" b="1" spc="-894" dirty="0">
                <a:solidFill>
                  <a:srgbClr val="C9D41E"/>
                </a:solidFill>
                <a:latin typeface="Trebuchet MS"/>
                <a:cs typeface="Trebuchet MS"/>
              </a:rPr>
              <a:t>,16</a:t>
            </a:r>
            <a:r>
              <a:rPr sz="7000" b="1" spc="-1610" dirty="0">
                <a:solidFill>
                  <a:srgbClr val="C9D41E"/>
                </a:solidFill>
                <a:latin typeface="Trebuchet MS"/>
                <a:cs typeface="Trebuchet MS"/>
              </a:rPr>
              <a:t> </a:t>
            </a:r>
            <a:r>
              <a:rPr sz="4400" b="1" spc="-540" dirty="0">
                <a:solidFill>
                  <a:srgbClr val="C9D41E"/>
                </a:solidFill>
                <a:latin typeface="Trebuchet MS"/>
                <a:cs typeface="Trebuchet MS"/>
              </a:rPr>
              <a:t>m2</a:t>
            </a:r>
            <a:r>
              <a:rPr sz="4400" b="1" dirty="0">
                <a:solidFill>
                  <a:srgbClr val="C9D41E"/>
                </a:solidFill>
                <a:latin typeface="Trebuchet MS"/>
                <a:cs typeface="Trebuchet MS"/>
              </a:rPr>
              <a:t>	</a:t>
            </a:r>
            <a:r>
              <a:rPr lang="es-ES" sz="4400" b="1" dirty="0">
                <a:solidFill>
                  <a:srgbClr val="C9D41E"/>
                </a:solidFill>
                <a:latin typeface="Trebuchet MS"/>
                <a:cs typeface="Trebuchet MS"/>
              </a:rPr>
              <a:t>     </a:t>
            </a:r>
            <a:r>
              <a:rPr sz="7000" b="1" spc="-760" dirty="0">
                <a:solidFill>
                  <a:srgbClr val="C9D41E"/>
                </a:solidFill>
                <a:latin typeface="Trebuchet MS"/>
                <a:cs typeface="Trebuchet MS"/>
              </a:rPr>
              <a:t>0,58</a:t>
            </a:r>
            <a:r>
              <a:rPr sz="7000" b="1" spc="-840" dirty="0">
                <a:solidFill>
                  <a:srgbClr val="C9D41E"/>
                </a:solidFill>
                <a:latin typeface="Trebuchet MS"/>
                <a:cs typeface="Trebuchet MS"/>
              </a:rPr>
              <a:t> </a:t>
            </a:r>
            <a:r>
              <a:rPr sz="4300" b="1" spc="-420" dirty="0">
                <a:solidFill>
                  <a:srgbClr val="C9D41E"/>
                </a:solidFill>
                <a:latin typeface="Trebuchet MS"/>
                <a:cs typeface="Trebuchet MS"/>
              </a:rPr>
              <a:t>km</a:t>
            </a:r>
            <a:endParaRPr sz="4300" dirty="0">
              <a:latin typeface="Trebuchet MS"/>
              <a:cs typeface="Trebuchet MS"/>
            </a:endParaRPr>
          </a:p>
          <a:p>
            <a:pPr marL="834390">
              <a:lnSpc>
                <a:spcPct val="100000"/>
              </a:lnSpc>
              <a:spcBef>
                <a:spcPts val="885"/>
              </a:spcBef>
            </a:pPr>
            <a:r>
              <a:rPr sz="3300" dirty="0">
                <a:solidFill>
                  <a:srgbClr val="FFFFFF"/>
                </a:solidFill>
                <a:latin typeface="Arial MT"/>
                <a:cs typeface="Arial MT"/>
              </a:rPr>
              <a:t>Espacio</a:t>
            </a:r>
            <a:r>
              <a:rPr sz="3300" spc="-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300" spc="145" dirty="0">
                <a:solidFill>
                  <a:srgbClr val="FFFFFF"/>
                </a:solidFill>
                <a:latin typeface="Arial MT"/>
                <a:cs typeface="Arial MT"/>
              </a:rPr>
              <a:t>público</a:t>
            </a:r>
            <a:endParaRPr sz="3300" dirty="0">
              <a:latin typeface="Arial MT"/>
              <a:cs typeface="Arial MT"/>
            </a:endParaRPr>
          </a:p>
        </p:txBody>
      </p:sp>
      <p:pic>
        <p:nvPicPr>
          <p:cNvPr id="32" name="object 3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11455" y="590982"/>
            <a:ext cx="1301531" cy="1212850"/>
          </a:xfrm>
          <a:prstGeom prst="rect">
            <a:avLst/>
          </a:prstGeom>
        </p:spPr>
      </p:pic>
      <p:sp>
        <p:nvSpPr>
          <p:cNvPr id="33" name="object 33"/>
          <p:cNvSpPr/>
          <p:nvPr/>
        </p:nvSpPr>
        <p:spPr>
          <a:xfrm>
            <a:off x="4196751" y="667719"/>
            <a:ext cx="1340485" cy="1235710"/>
          </a:xfrm>
          <a:custGeom>
            <a:avLst/>
            <a:gdLst/>
            <a:ahLst/>
            <a:cxnLst/>
            <a:rect l="l" t="t" r="r" b="b"/>
            <a:pathLst>
              <a:path w="1340484" h="1235710">
                <a:moveTo>
                  <a:pt x="261594" y="670102"/>
                </a:moveTo>
                <a:lnTo>
                  <a:pt x="259346" y="660387"/>
                </a:lnTo>
                <a:lnTo>
                  <a:pt x="253568" y="652145"/>
                </a:lnTo>
                <a:lnTo>
                  <a:pt x="245313" y="646417"/>
                </a:lnTo>
                <a:lnTo>
                  <a:pt x="235635" y="644258"/>
                </a:lnTo>
                <a:lnTo>
                  <a:pt x="225628" y="646518"/>
                </a:lnTo>
                <a:lnTo>
                  <a:pt x="217182" y="652576"/>
                </a:lnTo>
                <a:lnTo>
                  <a:pt x="211442" y="661238"/>
                </a:lnTo>
                <a:lnTo>
                  <a:pt x="209562" y="671283"/>
                </a:lnTo>
                <a:lnTo>
                  <a:pt x="212039" y="681037"/>
                </a:lnTo>
                <a:lnTo>
                  <a:pt x="217944" y="689038"/>
                </a:lnTo>
                <a:lnTo>
                  <a:pt x="226314" y="694410"/>
                </a:lnTo>
                <a:lnTo>
                  <a:pt x="236181" y="696239"/>
                </a:lnTo>
                <a:lnTo>
                  <a:pt x="245973" y="693928"/>
                </a:lnTo>
                <a:lnTo>
                  <a:pt x="254114" y="688149"/>
                </a:lnTo>
                <a:lnTo>
                  <a:pt x="259638" y="679881"/>
                </a:lnTo>
                <a:lnTo>
                  <a:pt x="261594" y="670102"/>
                </a:lnTo>
                <a:close/>
              </a:path>
              <a:path w="1340484" h="1235710">
                <a:moveTo>
                  <a:pt x="929297" y="288810"/>
                </a:moveTo>
                <a:lnTo>
                  <a:pt x="927163" y="278993"/>
                </a:lnTo>
                <a:lnTo>
                  <a:pt x="921524" y="270840"/>
                </a:lnTo>
                <a:lnTo>
                  <a:pt x="913320" y="265264"/>
                </a:lnTo>
                <a:lnTo>
                  <a:pt x="903465" y="263169"/>
                </a:lnTo>
                <a:lnTo>
                  <a:pt x="893254" y="265341"/>
                </a:lnTo>
                <a:lnTo>
                  <a:pt x="884783" y="271221"/>
                </a:lnTo>
                <a:lnTo>
                  <a:pt x="879106" y="279730"/>
                </a:lnTo>
                <a:lnTo>
                  <a:pt x="877277" y="289814"/>
                </a:lnTo>
                <a:lnTo>
                  <a:pt x="879703" y="299580"/>
                </a:lnTo>
                <a:lnTo>
                  <a:pt x="885507" y="307517"/>
                </a:lnTo>
                <a:lnTo>
                  <a:pt x="893838" y="312813"/>
                </a:lnTo>
                <a:lnTo>
                  <a:pt x="903820" y="314642"/>
                </a:lnTo>
                <a:lnTo>
                  <a:pt x="913752" y="312470"/>
                </a:lnTo>
                <a:lnTo>
                  <a:pt x="921880" y="306870"/>
                </a:lnTo>
                <a:lnTo>
                  <a:pt x="927341" y="298704"/>
                </a:lnTo>
                <a:lnTo>
                  <a:pt x="929297" y="288810"/>
                </a:lnTo>
                <a:close/>
              </a:path>
              <a:path w="1340484" h="1235710">
                <a:moveTo>
                  <a:pt x="1340269" y="500380"/>
                </a:moveTo>
                <a:lnTo>
                  <a:pt x="1336624" y="499110"/>
                </a:lnTo>
                <a:lnTo>
                  <a:pt x="1338021" y="496570"/>
                </a:lnTo>
                <a:lnTo>
                  <a:pt x="1337500" y="494030"/>
                </a:lnTo>
                <a:lnTo>
                  <a:pt x="1319314" y="441960"/>
                </a:lnTo>
                <a:lnTo>
                  <a:pt x="1290269" y="401320"/>
                </a:lnTo>
                <a:lnTo>
                  <a:pt x="1286675" y="398475"/>
                </a:lnTo>
                <a:lnTo>
                  <a:pt x="1286675" y="514350"/>
                </a:lnTo>
                <a:lnTo>
                  <a:pt x="1282534" y="560070"/>
                </a:lnTo>
                <a:lnTo>
                  <a:pt x="1262405" y="603250"/>
                </a:lnTo>
                <a:lnTo>
                  <a:pt x="1226807" y="635000"/>
                </a:lnTo>
                <a:lnTo>
                  <a:pt x="1191971" y="650240"/>
                </a:lnTo>
                <a:lnTo>
                  <a:pt x="1157351" y="654050"/>
                </a:lnTo>
                <a:lnTo>
                  <a:pt x="1122908" y="648970"/>
                </a:lnTo>
                <a:lnTo>
                  <a:pt x="1088631" y="632460"/>
                </a:lnTo>
                <a:lnTo>
                  <a:pt x="1071981" y="624840"/>
                </a:lnTo>
                <a:lnTo>
                  <a:pt x="1058608" y="624840"/>
                </a:lnTo>
                <a:lnTo>
                  <a:pt x="1048054" y="632460"/>
                </a:lnTo>
                <a:lnTo>
                  <a:pt x="1039812" y="648970"/>
                </a:lnTo>
                <a:lnTo>
                  <a:pt x="1024178" y="681990"/>
                </a:lnTo>
                <a:lnTo>
                  <a:pt x="1002563" y="708660"/>
                </a:lnTo>
                <a:lnTo>
                  <a:pt x="975055" y="728980"/>
                </a:lnTo>
                <a:lnTo>
                  <a:pt x="941730" y="742950"/>
                </a:lnTo>
                <a:lnTo>
                  <a:pt x="938047" y="744220"/>
                </a:lnTo>
                <a:lnTo>
                  <a:pt x="934173" y="744220"/>
                </a:lnTo>
                <a:lnTo>
                  <a:pt x="929436" y="745490"/>
                </a:lnTo>
                <a:lnTo>
                  <a:pt x="929335" y="590550"/>
                </a:lnTo>
                <a:lnTo>
                  <a:pt x="929271" y="571500"/>
                </a:lnTo>
                <a:lnTo>
                  <a:pt x="933665" y="568960"/>
                </a:lnTo>
                <a:lnTo>
                  <a:pt x="965873" y="537210"/>
                </a:lnTo>
                <a:lnTo>
                  <a:pt x="1003528" y="499110"/>
                </a:lnTo>
                <a:lnTo>
                  <a:pt x="1054976" y="447040"/>
                </a:lnTo>
                <a:lnTo>
                  <a:pt x="1058125" y="444500"/>
                </a:lnTo>
                <a:lnTo>
                  <a:pt x="1060742" y="440690"/>
                </a:lnTo>
                <a:lnTo>
                  <a:pt x="1065364" y="431800"/>
                </a:lnTo>
                <a:lnTo>
                  <a:pt x="1066647" y="422910"/>
                </a:lnTo>
                <a:lnTo>
                  <a:pt x="1064653" y="414020"/>
                </a:lnTo>
                <a:lnTo>
                  <a:pt x="1059434" y="406400"/>
                </a:lnTo>
                <a:lnTo>
                  <a:pt x="1051737" y="401320"/>
                </a:lnTo>
                <a:lnTo>
                  <a:pt x="1043038" y="398780"/>
                </a:lnTo>
                <a:lnTo>
                  <a:pt x="1033932" y="400050"/>
                </a:lnTo>
                <a:lnTo>
                  <a:pt x="1024966" y="405130"/>
                </a:lnTo>
                <a:lnTo>
                  <a:pt x="1021130" y="407670"/>
                </a:lnTo>
                <a:lnTo>
                  <a:pt x="1017752" y="411480"/>
                </a:lnTo>
                <a:lnTo>
                  <a:pt x="929411" y="499110"/>
                </a:lnTo>
                <a:lnTo>
                  <a:pt x="929322" y="397510"/>
                </a:lnTo>
                <a:lnTo>
                  <a:pt x="926388" y="383540"/>
                </a:lnTo>
                <a:lnTo>
                  <a:pt x="918781" y="373380"/>
                </a:lnTo>
                <a:lnTo>
                  <a:pt x="907821" y="368300"/>
                </a:lnTo>
                <a:lnTo>
                  <a:pt x="894829" y="369570"/>
                </a:lnTo>
                <a:lnTo>
                  <a:pt x="877062" y="590550"/>
                </a:lnTo>
                <a:lnTo>
                  <a:pt x="871842" y="590550"/>
                </a:lnTo>
                <a:lnTo>
                  <a:pt x="822794" y="538480"/>
                </a:lnTo>
                <a:lnTo>
                  <a:pt x="777913" y="494030"/>
                </a:lnTo>
                <a:lnTo>
                  <a:pt x="756475" y="483870"/>
                </a:lnTo>
                <a:lnTo>
                  <a:pt x="748169" y="486410"/>
                </a:lnTo>
                <a:lnTo>
                  <a:pt x="741641" y="488950"/>
                </a:lnTo>
                <a:lnTo>
                  <a:pt x="736663" y="494030"/>
                </a:lnTo>
                <a:lnTo>
                  <a:pt x="733285" y="500380"/>
                </a:lnTo>
                <a:lnTo>
                  <a:pt x="731583" y="508000"/>
                </a:lnTo>
                <a:lnTo>
                  <a:pt x="731951" y="515620"/>
                </a:lnTo>
                <a:lnTo>
                  <a:pt x="734479" y="521970"/>
                </a:lnTo>
                <a:lnTo>
                  <a:pt x="738606" y="528320"/>
                </a:lnTo>
                <a:lnTo>
                  <a:pt x="743762" y="533400"/>
                </a:lnTo>
                <a:lnTo>
                  <a:pt x="806234" y="596900"/>
                </a:lnTo>
                <a:lnTo>
                  <a:pt x="837488" y="627380"/>
                </a:lnTo>
                <a:lnTo>
                  <a:pt x="868845" y="659130"/>
                </a:lnTo>
                <a:lnTo>
                  <a:pt x="874953" y="664210"/>
                </a:lnTo>
                <a:lnTo>
                  <a:pt x="877443" y="670560"/>
                </a:lnTo>
                <a:lnTo>
                  <a:pt x="877303" y="676681"/>
                </a:lnTo>
                <a:lnTo>
                  <a:pt x="877303" y="801370"/>
                </a:lnTo>
                <a:lnTo>
                  <a:pt x="877227" y="811530"/>
                </a:lnTo>
                <a:lnTo>
                  <a:pt x="877100" y="831850"/>
                </a:lnTo>
                <a:lnTo>
                  <a:pt x="877049" y="1032510"/>
                </a:lnTo>
                <a:lnTo>
                  <a:pt x="877176" y="1054100"/>
                </a:lnTo>
                <a:lnTo>
                  <a:pt x="877303" y="1070610"/>
                </a:lnTo>
                <a:lnTo>
                  <a:pt x="875995" y="1074420"/>
                </a:lnTo>
                <a:lnTo>
                  <a:pt x="829792" y="1089660"/>
                </a:lnTo>
                <a:lnTo>
                  <a:pt x="777913" y="1137920"/>
                </a:lnTo>
                <a:lnTo>
                  <a:pt x="759968" y="1181100"/>
                </a:lnTo>
                <a:lnTo>
                  <a:pt x="757669" y="1183640"/>
                </a:lnTo>
                <a:lnTo>
                  <a:pt x="594118" y="1183640"/>
                </a:lnTo>
                <a:lnTo>
                  <a:pt x="590905" y="1182370"/>
                </a:lnTo>
                <a:lnTo>
                  <a:pt x="591312" y="1174750"/>
                </a:lnTo>
                <a:lnTo>
                  <a:pt x="591426" y="1172210"/>
                </a:lnTo>
                <a:lnTo>
                  <a:pt x="591769" y="1163320"/>
                </a:lnTo>
                <a:lnTo>
                  <a:pt x="591858" y="1158240"/>
                </a:lnTo>
                <a:lnTo>
                  <a:pt x="591756" y="1136650"/>
                </a:lnTo>
                <a:lnTo>
                  <a:pt x="591108" y="1117600"/>
                </a:lnTo>
                <a:lnTo>
                  <a:pt x="592937" y="1115060"/>
                </a:lnTo>
                <a:lnTo>
                  <a:pt x="601891" y="1115060"/>
                </a:lnTo>
                <a:lnTo>
                  <a:pt x="617575" y="1116330"/>
                </a:lnTo>
                <a:lnTo>
                  <a:pt x="648970" y="1116330"/>
                </a:lnTo>
                <a:lnTo>
                  <a:pt x="688467" y="1107440"/>
                </a:lnTo>
                <a:lnTo>
                  <a:pt x="696353" y="1065530"/>
                </a:lnTo>
                <a:lnTo>
                  <a:pt x="696353" y="1009650"/>
                </a:lnTo>
                <a:lnTo>
                  <a:pt x="688479" y="966470"/>
                </a:lnTo>
                <a:lnTo>
                  <a:pt x="665416" y="958850"/>
                </a:lnTo>
                <a:lnTo>
                  <a:pt x="645147" y="958850"/>
                </a:lnTo>
                <a:lnTo>
                  <a:pt x="645147" y="1043940"/>
                </a:lnTo>
                <a:lnTo>
                  <a:pt x="644982" y="1054100"/>
                </a:lnTo>
                <a:lnTo>
                  <a:pt x="642023" y="1060450"/>
                </a:lnTo>
                <a:lnTo>
                  <a:pt x="634695" y="1064260"/>
                </a:lnTo>
                <a:lnTo>
                  <a:pt x="624865" y="1065530"/>
                </a:lnTo>
                <a:lnTo>
                  <a:pt x="603338" y="1062990"/>
                </a:lnTo>
                <a:lnTo>
                  <a:pt x="540131" y="1062990"/>
                </a:lnTo>
                <a:lnTo>
                  <a:pt x="540131" y="1117600"/>
                </a:lnTo>
                <a:lnTo>
                  <a:pt x="539483" y="1127760"/>
                </a:lnTo>
                <a:lnTo>
                  <a:pt x="538949" y="1139190"/>
                </a:lnTo>
                <a:lnTo>
                  <a:pt x="538822" y="1146810"/>
                </a:lnTo>
                <a:lnTo>
                  <a:pt x="538797" y="1150620"/>
                </a:lnTo>
                <a:lnTo>
                  <a:pt x="538949" y="1160780"/>
                </a:lnTo>
                <a:lnTo>
                  <a:pt x="539483" y="1172210"/>
                </a:lnTo>
                <a:lnTo>
                  <a:pt x="540105" y="1182370"/>
                </a:lnTo>
                <a:lnTo>
                  <a:pt x="537222" y="1183640"/>
                </a:lnTo>
                <a:lnTo>
                  <a:pt x="158927" y="1183640"/>
                </a:lnTo>
                <a:lnTo>
                  <a:pt x="156629" y="1182370"/>
                </a:lnTo>
                <a:lnTo>
                  <a:pt x="156845" y="1176020"/>
                </a:lnTo>
                <a:lnTo>
                  <a:pt x="157187" y="1163320"/>
                </a:lnTo>
                <a:lnTo>
                  <a:pt x="157264" y="1158240"/>
                </a:lnTo>
                <a:lnTo>
                  <a:pt x="157200" y="1136650"/>
                </a:lnTo>
                <a:lnTo>
                  <a:pt x="156857" y="1126490"/>
                </a:lnTo>
                <a:lnTo>
                  <a:pt x="156489" y="1117600"/>
                </a:lnTo>
                <a:lnTo>
                  <a:pt x="159004" y="1115060"/>
                </a:lnTo>
                <a:lnTo>
                  <a:pt x="212686" y="1115060"/>
                </a:lnTo>
                <a:lnTo>
                  <a:pt x="257835" y="1116330"/>
                </a:lnTo>
                <a:lnTo>
                  <a:pt x="348132" y="1115060"/>
                </a:lnTo>
                <a:lnTo>
                  <a:pt x="437769" y="1116330"/>
                </a:lnTo>
                <a:lnTo>
                  <a:pt x="482587" y="1115060"/>
                </a:lnTo>
                <a:lnTo>
                  <a:pt x="537121" y="1115060"/>
                </a:lnTo>
                <a:lnTo>
                  <a:pt x="540131" y="1117600"/>
                </a:lnTo>
                <a:lnTo>
                  <a:pt x="540131" y="1062990"/>
                </a:lnTo>
                <a:lnTo>
                  <a:pt x="54622" y="1062990"/>
                </a:lnTo>
                <a:lnTo>
                  <a:pt x="51079" y="1061720"/>
                </a:lnTo>
                <a:lnTo>
                  <a:pt x="52019" y="1051560"/>
                </a:lnTo>
                <a:lnTo>
                  <a:pt x="52070" y="1040130"/>
                </a:lnTo>
                <a:lnTo>
                  <a:pt x="51346" y="1031240"/>
                </a:lnTo>
                <a:lnTo>
                  <a:pt x="51396" y="1021080"/>
                </a:lnTo>
                <a:lnTo>
                  <a:pt x="54229" y="1013460"/>
                </a:lnTo>
                <a:lnTo>
                  <a:pt x="61341" y="1009650"/>
                </a:lnTo>
                <a:lnTo>
                  <a:pt x="70840" y="1009650"/>
                </a:lnTo>
                <a:lnTo>
                  <a:pt x="81394" y="1010920"/>
                </a:lnTo>
                <a:lnTo>
                  <a:pt x="641896" y="1010920"/>
                </a:lnTo>
                <a:lnTo>
                  <a:pt x="644994" y="1013460"/>
                </a:lnTo>
                <a:lnTo>
                  <a:pt x="644283" y="1021080"/>
                </a:lnTo>
                <a:lnTo>
                  <a:pt x="644194" y="1024890"/>
                </a:lnTo>
                <a:lnTo>
                  <a:pt x="644296" y="1032510"/>
                </a:lnTo>
                <a:lnTo>
                  <a:pt x="645147" y="1043940"/>
                </a:lnTo>
                <a:lnTo>
                  <a:pt x="645147" y="958850"/>
                </a:lnTo>
                <a:lnTo>
                  <a:pt x="592988" y="958850"/>
                </a:lnTo>
                <a:lnTo>
                  <a:pt x="591362" y="956310"/>
                </a:lnTo>
                <a:lnTo>
                  <a:pt x="591693" y="929640"/>
                </a:lnTo>
                <a:lnTo>
                  <a:pt x="591693" y="891540"/>
                </a:lnTo>
                <a:lnTo>
                  <a:pt x="591337" y="872490"/>
                </a:lnTo>
                <a:lnTo>
                  <a:pt x="591146" y="864870"/>
                </a:lnTo>
                <a:lnTo>
                  <a:pt x="594283" y="863600"/>
                </a:lnTo>
                <a:lnTo>
                  <a:pt x="601814" y="864870"/>
                </a:lnTo>
                <a:lnTo>
                  <a:pt x="664603" y="864870"/>
                </a:lnTo>
                <a:lnTo>
                  <a:pt x="671715" y="863600"/>
                </a:lnTo>
                <a:lnTo>
                  <a:pt x="678827" y="862330"/>
                </a:lnTo>
                <a:lnTo>
                  <a:pt x="688657" y="857250"/>
                </a:lnTo>
                <a:lnTo>
                  <a:pt x="694372" y="847090"/>
                </a:lnTo>
                <a:lnTo>
                  <a:pt x="696290" y="831850"/>
                </a:lnTo>
                <a:lnTo>
                  <a:pt x="696417" y="812800"/>
                </a:lnTo>
                <a:lnTo>
                  <a:pt x="696366" y="791210"/>
                </a:lnTo>
                <a:lnTo>
                  <a:pt x="696074" y="777240"/>
                </a:lnTo>
                <a:lnTo>
                  <a:pt x="695934" y="772160"/>
                </a:lnTo>
                <a:lnTo>
                  <a:pt x="698385" y="770890"/>
                </a:lnTo>
                <a:lnTo>
                  <a:pt x="705599" y="769620"/>
                </a:lnTo>
                <a:lnTo>
                  <a:pt x="720521" y="768350"/>
                </a:lnTo>
                <a:lnTo>
                  <a:pt x="735190" y="765810"/>
                </a:lnTo>
                <a:lnTo>
                  <a:pt x="770826" y="753110"/>
                </a:lnTo>
                <a:lnTo>
                  <a:pt x="775893" y="753110"/>
                </a:lnTo>
                <a:lnTo>
                  <a:pt x="782193" y="758190"/>
                </a:lnTo>
                <a:lnTo>
                  <a:pt x="801370" y="772160"/>
                </a:lnTo>
                <a:lnTo>
                  <a:pt x="821867" y="782320"/>
                </a:lnTo>
                <a:lnTo>
                  <a:pt x="843635" y="791210"/>
                </a:lnTo>
                <a:lnTo>
                  <a:pt x="866660" y="796290"/>
                </a:lnTo>
                <a:lnTo>
                  <a:pt x="875703" y="797560"/>
                </a:lnTo>
                <a:lnTo>
                  <a:pt x="877303" y="801370"/>
                </a:lnTo>
                <a:lnTo>
                  <a:pt x="877303" y="676681"/>
                </a:lnTo>
                <a:lnTo>
                  <a:pt x="877239" y="679450"/>
                </a:lnTo>
                <a:lnTo>
                  <a:pt x="877176" y="683260"/>
                </a:lnTo>
                <a:lnTo>
                  <a:pt x="877062" y="745490"/>
                </a:lnTo>
                <a:lnTo>
                  <a:pt x="858888" y="740410"/>
                </a:lnTo>
                <a:lnTo>
                  <a:pt x="842137" y="734060"/>
                </a:lnTo>
                <a:lnTo>
                  <a:pt x="826566" y="725170"/>
                </a:lnTo>
                <a:lnTo>
                  <a:pt x="817448" y="718820"/>
                </a:lnTo>
                <a:lnTo>
                  <a:pt x="811974" y="715010"/>
                </a:lnTo>
                <a:lnTo>
                  <a:pt x="809256" y="712470"/>
                </a:lnTo>
                <a:lnTo>
                  <a:pt x="806780" y="709930"/>
                </a:lnTo>
                <a:lnTo>
                  <a:pt x="804189" y="708660"/>
                </a:lnTo>
                <a:lnTo>
                  <a:pt x="792200" y="698500"/>
                </a:lnTo>
                <a:lnTo>
                  <a:pt x="782370" y="694690"/>
                </a:lnTo>
                <a:lnTo>
                  <a:pt x="771867" y="695960"/>
                </a:lnTo>
                <a:lnTo>
                  <a:pt x="757809" y="701040"/>
                </a:lnTo>
                <a:lnTo>
                  <a:pt x="745223" y="707390"/>
                </a:lnTo>
                <a:lnTo>
                  <a:pt x="719150" y="715010"/>
                </a:lnTo>
                <a:lnTo>
                  <a:pt x="705675" y="717550"/>
                </a:lnTo>
                <a:lnTo>
                  <a:pt x="698436" y="718820"/>
                </a:lnTo>
                <a:lnTo>
                  <a:pt x="695655" y="717550"/>
                </a:lnTo>
                <a:lnTo>
                  <a:pt x="696137" y="709930"/>
                </a:lnTo>
                <a:lnTo>
                  <a:pt x="696480" y="701040"/>
                </a:lnTo>
                <a:lnTo>
                  <a:pt x="694182" y="661670"/>
                </a:lnTo>
                <a:lnTo>
                  <a:pt x="665403" y="645160"/>
                </a:lnTo>
                <a:lnTo>
                  <a:pt x="635292" y="645160"/>
                </a:lnTo>
                <a:lnTo>
                  <a:pt x="605193" y="643890"/>
                </a:lnTo>
                <a:lnTo>
                  <a:pt x="575094" y="645160"/>
                </a:lnTo>
                <a:lnTo>
                  <a:pt x="536422" y="645160"/>
                </a:lnTo>
                <a:lnTo>
                  <a:pt x="531977" y="642620"/>
                </a:lnTo>
                <a:lnTo>
                  <a:pt x="527558" y="635000"/>
                </a:lnTo>
                <a:lnTo>
                  <a:pt x="508787" y="594360"/>
                </a:lnTo>
                <a:lnTo>
                  <a:pt x="500697" y="552450"/>
                </a:lnTo>
                <a:lnTo>
                  <a:pt x="502666" y="510540"/>
                </a:lnTo>
                <a:lnTo>
                  <a:pt x="514045" y="471170"/>
                </a:lnTo>
                <a:lnTo>
                  <a:pt x="534174" y="435610"/>
                </a:lnTo>
                <a:lnTo>
                  <a:pt x="562444" y="405130"/>
                </a:lnTo>
                <a:lnTo>
                  <a:pt x="598195" y="381000"/>
                </a:lnTo>
                <a:lnTo>
                  <a:pt x="640778" y="365760"/>
                </a:lnTo>
                <a:lnTo>
                  <a:pt x="656869" y="360680"/>
                </a:lnTo>
                <a:lnTo>
                  <a:pt x="666419" y="351790"/>
                </a:lnTo>
                <a:lnTo>
                  <a:pt x="670280" y="340360"/>
                </a:lnTo>
                <a:lnTo>
                  <a:pt x="669264" y="322580"/>
                </a:lnTo>
                <a:lnTo>
                  <a:pt x="666915" y="278130"/>
                </a:lnTo>
                <a:lnTo>
                  <a:pt x="673684" y="232410"/>
                </a:lnTo>
                <a:lnTo>
                  <a:pt x="688911" y="190500"/>
                </a:lnTo>
                <a:lnTo>
                  <a:pt x="711822" y="151130"/>
                </a:lnTo>
                <a:lnTo>
                  <a:pt x="741667" y="116840"/>
                </a:lnTo>
                <a:lnTo>
                  <a:pt x="777684" y="88900"/>
                </a:lnTo>
                <a:lnTo>
                  <a:pt x="819150" y="68580"/>
                </a:lnTo>
                <a:lnTo>
                  <a:pt x="865251" y="55880"/>
                </a:lnTo>
                <a:lnTo>
                  <a:pt x="910971" y="53340"/>
                </a:lnTo>
                <a:lnTo>
                  <a:pt x="955306" y="58420"/>
                </a:lnTo>
                <a:lnTo>
                  <a:pt x="997216" y="72390"/>
                </a:lnTo>
                <a:lnTo>
                  <a:pt x="1035710" y="93980"/>
                </a:lnTo>
                <a:lnTo>
                  <a:pt x="1069746" y="121920"/>
                </a:lnTo>
                <a:lnTo>
                  <a:pt x="1098334" y="154940"/>
                </a:lnTo>
                <a:lnTo>
                  <a:pt x="1120432" y="195580"/>
                </a:lnTo>
                <a:lnTo>
                  <a:pt x="1135037" y="241300"/>
                </a:lnTo>
                <a:lnTo>
                  <a:pt x="1140345" y="295910"/>
                </a:lnTo>
                <a:lnTo>
                  <a:pt x="1137894" y="323850"/>
                </a:lnTo>
                <a:lnTo>
                  <a:pt x="1132039" y="350520"/>
                </a:lnTo>
                <a:lnTo>
                  <a:pt x="1130388" y="356870"/>
                </a:lnTo>
                <a:lnTo>
                  <a:pt x="1129588" y="359410"/>
                </a:lnTo>
                <a:lnTo>
                  <a:pt x="1127950" y="375920"/>
                </a:lnTo>
                <a:lnTo>
                  <a:pt x="1132319" y="387350"/>
                </a:lnTo>
                <a:lnTo>
                  <a:pt x="1142377" y="394970"/>
                </a:lnTo>
                <a:lnTo>
                  <a:pt x="1157820" y="397510"/>
                </a:lnTo>
                <a:lnTo>
                  <a:pt x="1181912" y="400050"/>
                </a:lnTo>
                <a:lnTo>
                  <a:pt x="1204366" y="406400"/>
                </a:lnTo>
                <a:lnTo>
                  <a:pt x="1225334" y="416560"/>
                </a:lnTo>
                <a:lnTo>
                  <a:pt x="1244968" y="430530"/>
                </a:lnTo>
                <a:lnTo>
                  <a:pt x="1274318" y="468630"/>
                </a:lnTo>
                <a:lnTo>
                  <a:pt x="1286675" y="514350"/>
                </a:lnTo>
                <a:lnTo>
                  <a:pt x="1286675" y="398475"/>
                </a:lnTo>
                <a:lnTo>
                  <a:pt x="1250238" y="369570"/>
                </a:lnTo>
                <a:lnTo>
                  <a:pt x="1199095" y="350520"/>
                </a:lnTo>
                <a:lnTo>
                  <a:pt x="1187792" y="347980"/>
                </a:lnTo>
                <a:lnTo>
                  <a:pt x="1187259" y="342900"/>
                </a:lnTo>
                <a:lnTo>
                  <a:pt x="1188593" y="334010"/>
                </a:lnTo>
                <a:lnTo>
                  <a:pt x="1191882" y="279400"/>
                </a:lnTo>
                <a:lnTo>
                  <a:pt x="1185735" y="227330"/>
                </a:lnTo>
                <a:lnTo>
                  <a:pt x="1170178" y="177800"/>
                </a:lnTo>
                <a:lnTo>
                  <a:pt x="1145235" y="132080"/>
                </a:lnTo>
                <a:lnTo>
                  <a:pt x="1110957" y="88900"/>
                </a:lnTo>
                <a:lnTo>
                  <a:pt x="1077455" y="58420"/>
                </a:lnTo>
                <a:lnTo>
                  <a:pt x="1039749" y="34290"/>
                </a:lnTo>
                <a:lnTo>
                  <a:pt x="998842" y="16510"/>
                </a:lnTo>
                <a:lnTo>
                  <a:pt x="955738" y="5080"/>
                </a:lnTo>
                <a:lnTo>
                  <a:pt x="911453" y="0"/>
                </a:lnTo>
                <a:lnTo>
                  <a:pt x="866990" y="2540"/>
                </a:lnTo>
                <a:lnTo>
                  <a:pt x="823328" y="11430"/>
                </a:lnTo>
                <a:lnTo>
                  <a:pt x="781507" y="27940"/>
                </a:lnTo>
                <a:lnTo>
                  <a:pt x="736612" y="54610"/>
                </a:lnTo>
                <a:lnTo>
                  <a:pt x="698741" y="85090"/>
                </a:lnTo>
                <a:lnTo>
                  <a:pt x="667893" y="120650"/>
                </a:lnTo>
                <a:lnTo>
                  <a:pt x="644093" y="160020"/>
                </a:lnTo>
                <a:lnTo>
                  <a:pt x="627367" y="203200"/>
                </a:lnTo>
                <a:lnTo>
                  <a:pt x="617740" y="251460"/>
                </a:lnTo>
                <a:lnTo>
                  <a:pt x="615226" y="303530"/>
                </a:lnTo>
                <a:lnTo>
                  <a:pt x="615416" y="313690"/>
                </a:lnTo>
                <a:lnTo>
                  <a:pt x="613168" y="318770"/>
                </a:lnTo>
                <a:lnTo>
                  <a:pt x="562190" y="340360"/>
                </a:lnTo>
                <a:lnTo>
                  <a:pt x="526707" y="365760"/>
                </a:lnTo>
                <a:lnTo>
                  <a:pt x="497027" y="397510"/>
                </a:lnTo>
                <a:lnTo>
                  <a:pt x="473773" y="434340"/>
                </a:lnTo>
                <a:lnTo>
                  <a:pt x="457530" y="473710"/>
                </a:lnTo>
                <a:lnTo>
                  <a:pt x="448919" y="516890"/>
                </a:lnTo>
                <a:lnTo>
                  <a:pt x="448525" y="560070"/>
                </a:lnTo>
                <a:lnTo>
                  <a:pt x="456971" y="604520"/>
                </a:lnTo>
                <a:lnTo>
                  <a:pt x="460336" y="614680"/>
                </a:lnTo>
                <a:lnTo>
                  <a:pt x="464159" y="623570"/>
                </a:lnTo>
                <a:lnTo>
                  <a:pt x="468160" y="633730"/>
                </a:lnTo>
                <a:lnTo>
                  <a:pt x="472071" y="645160"/>
                </a:lnTo>
                <a:lnTo>
                  <a:pt x="343408" y="645160"/>
                </a:lnTo>
                <a:lnTo>
                  <a:pt x="331343" y="646430"/>
                </a:lnTo>
                <a:lnTo>
                  <a:pt x="322033" y="652780"/>
                </a:lnTo>
                <a:lnTo>
                  <a:pt x="316128" y="661670"/>
                </a:lnTo>
                <a:lnTo>
                  <a:pt x="314261" y="671830"/>
                </a:lnTo>
                <a:lnTo>
                  <a:pt x="316623" y="681990"/>
                </a:lnTo>
                <a:lnTo>
                  <a:pt x="322643" y="689610"/>
                </a:lnTo>
                <a:lnTo>
                  <a:pt x="331787" y="694690"/>
                </a:lnTo>
                <a:lnTo>
                  <a:pt x="343560" y="697230"/>
                </a:lnTo>
                <a:lnTo>
                  <a:pt x="641972" y="697230"/>
                </a:lnTo>
                <a:lnTo>
                  <a:pt x="644347" y="698500"/>
                </a:lnTo>
                <a:lnTo>
                  <a:pt x="643877" y="728980"/>
                </a:lnTo>
                <a:lnTo>
                  <a:pt x="643788" y="769620"/>
                </a:lnTo>
                <a:lnTo>
                  <a:pt x="643915" y="783590"/>
                </a:lnTo>
                <a:lnTo>
                  <a:pt x="644194" y="801370"/>
                </a:lnTo>
                <a:lnTo>
                  <a:pt x="644398" y="810260"/>
                </a:lnTo>
                <a:lnTo>
                  <a:pt x="641654" y="812800"/>
                </a:lnTo>
                <a:lnTo>
                  <a:pt x="539673" y="812800"/>
                </a:lnTo>
                <a:lnTo>
                  <a:pt x="539673" y="957580"/>
                </a:lnTo>
                <a:lnTo>
                  <a:pt x="537184" y="958850"/>
                </a:lnTo>
                <a:lnTo>
                  <a:pt x="159461" y="958850"/>
                </a:lnTo>
                <a:lnTo>
                  <a:pt x="156527" y="957580"/>
                </a:lnTo>
                <a:lnTo>
                  <a:pt x="156806" y="947420"/>
                </a:lnTo>
                <a:lnTo>
                  <a:pt x="157162" y="930910"/>
                </a:lnTo>
                <a:lnTo>
                  <a:pt x="157162" y="891540"/>
                </a:lnTo>
                <a:lnTo>
                  <a:pt x="156806" y="866140"/>
                </a:lnTo>
                <a:lnTo>
                  <a:pt x="158864" y="864870"/>
                </a:lnTo>
                <a:lnTo>
                  <a:pt x="538911" y="864870"/>
                </a:lnTo>
                <a:lnTo>
                  <a:pt x="539432" y="867410"/>
                </a:lnTo>
                <a:lnTo>
                  <a:pt x="539178" y="891540"/>
                </a:lnTo>
                <a:lnTo>
                  <a:pt x="539165" y="930910"/>
                </a:lnTo>
                <a:lnTo>
                  <a:pt x="539470" y="948690"/>
                </a:lnTo>
                <a:lnTo>
                  <a:pt x="539673" y="957580"/>
                </a:lnTo>
                <a:lnTo>
                  <a:pt x="539673" y="812800"/>
                </a:lnTo>
                <a:lnTo>
                  <a:pt x="534263" y="812800"/>
                </a:lnTo>
                <a:lnTo>
                  <a:pt x="485063" y="811530"/>
                </a:lnTo>
                <a:lnTo>
                  <a:pt x="172046" y="812800"/>
                </a:lnTo>
                <a:lnTo>
                  <a:pt x="56197" y="812800"/>
                </a:lnTo>
                <a:lnTo>
                  <a:pt x="51663" y="811530"/>
                </a:lnTo>
                <a:lnTo>
                  <a:pt x="52006" y="801370"/>
                </a:lnTo>
                <a:lnTo>
                  <a:pt x="52489" y="778510"/>
                </a:lnTo>
                <a:lnTo>
                  <a:pt x="52616" y="760730"/>
                </a:lnTo>
                <a:lnTo>
                  <a:pt x="52489" y="730250"/>
                </a:lnTo>
                <a:lnTo>
                  <a:pt x="52120" y="704850"/>
                </a:lnTo>
                <a:lnTo>
                  <a:pt x="51981" y="698500"/>
                </a:lnTo>
                <a:lnTo>
                  <a:pt x="54635" y="697230"/>
                </a:lnTo>
                <a:lnTo>
                  <a:pt x="130479" y="697230"/>
                </a:lnTo>
                <a:lnTo>
                  <a:pt x="143802" y="693420"/>
                </a:lnTo>
                <a:lnTo>
                  <a:pt x="152984" y="684530"/>
                </a:lnTo>
                <a:lnTo>
                  <a:pt x="156857" y="673100"/>
                </a:lnTo>
                <a:lnTo>
                  <a:pt x="154266" y="660400"/>
                </a:lnTo>
                <a:lnTo>
                  <a:pt x="149225" y="652780"/>
                </a:lnTo>
                <a:lnTo>
                  <a:pt x="142697" y="647700"/>
                </a:lnTo>
                <a:lnTo>
                  <a:pt x="134950" y="645160"/>
                </a:lnTo>
                <a:lnTo>
                  <a:pt x="59474" y="645160"/>
                </a:lnTo>
                <a:lnTo>
                  <a:pt x="37236" y="643890"/>
                </a:lnTo>
                <a:lnTo>
                  <a:pt x="25755" y="645160"/>
                </a:lnTo>
                <a:lnTo>
                  <a:pt x="15697" y="647700"/>
                </a:lnTo>
                <a:lnTo>
                  <a:pt x="7099" y="654050"/>
                </a:lnTo>
                <a:lnTo>
                  <a:pt x="0" y="662940"/>
                </a:lnTo>
                <a:lnTo>
                  <a:pt x="0" y="848360"/>
                </a:lnTo>
                <a:lnTo>
                  <a:pt x="8775" y="857250"/>
                </a:lnTo>
                <a:lnTo>
                  <a:pt x="18897" y="862330"/>
                </a:lnTo>
                <a:lnTo>
                  <a:pt x="30175" y="864870"/>
                </a:lnTo>
                <a:lnTo>
                  <a:pt x="102743" y="864870"/>
                </a:lnTo>
                <a:lnTo>
                  <a:pt x="104978" y="866140"/>
                </a:lnTo>
                <a:lnTo>
                  <a:pt x="104851" y="873760"/>
                </a:lnTo>
                <a:lnTo>
                  <a:pt x="104648" y="891540"/>
                </a:lnTo>
                <a:lnTo>
                  <a:pt x="104635" y="929640"/>
                </a:lnTo>
                <a:lnTo>
                  <a:pt x="104952" y="956310"/>
                </a:lnTo>
                <a:lnTo>
                  <a:pt x="103111" y="958850"/>
                </a:lnTo>
                <a:lnTo>
                  <a:pt x="31419" y="958850"/>
                </a:lnTo>
                <a:lnTo>
                  <a:pt x="19748" y="960120"/>
                </a:lnTo>
                <a:lnTo>
                  <a:pt x="9194" y="965200"/>
                </a:lnTo>
                <a:lnTo>
                  <a:pt x="0" y="974090"/>
                </a:lnTo>
                <a:lnTo>
                  <a:pt x="0" y="1099820"/>
                </a:lnTo>
                <a:lnTo>
                  <a:pt x="9194" y="1108710"/>
                </a:lnTo>
                <a:lnTo>
                  <a:pt x="19761" y="1113790"/>
                </a:lnTo>
                <a:lnTo>
                  <a:pt x="31432" y="1116330"/>
                </a:lnTo>
                <a:lnTo>
                  <a:pt x="43980" y="1116330"/>
                </a:lnTo>
                <a:lnTo>
                  <a:pt x="57023" y="1115060"/>
                </a:lnTo>
                <a:lnTo>
                  <a:pt x="101650" y="1115060"/>
                </a:lnTo>
                <a:lnTo>
                  <a:pt x="105092" y="1116330"/>
                </a:lnTo>
                <a:lnTo>
                  <a:pt x="104876" y="1122680"/>
                </a:lnTo>
                <a:lnTo>
                  <a:pt x="104648" y="1132840"/>
                </a:lnTo>
                <a:lnTo>
                  <a:pt x="104571" y="1163320"/>
                </a:lnTo>
                <a:lnTo>
                  <a:pt x="104876" y="1176020"/>
                </a:lnTo>
                <a:lnTo>
                  <a:pt x="105092" y="1183640"/>
                </a:lnTo>
                <a:lnTo>
                  <a:pt x="31432" y="1183640"/>
                </a:lnTo>
                <a:lnTo>
                  <a:pt x="19761" y="1186180"/>
                </a:lnTo>
                <a:lnTo>
                  <a:pt x="9194" y="1189990"/>
                </a:lnTo>
                <a:lnTo>
                  <a:pt x="0" y="1198880"/>
                </a:lnTo>
                <a:lnTo>
                  <a:pt x="0" y="1220470"/>
                </a:lnTo>
                <a:lnTo>
                  <a:pt x="9220" y="1229360"/>
                </a:lnTo>
                <a:lnTo>
                  <a:pt x="19799" y="1234440"/>
                </a:lnTo>
                <a:lnTo>
                  <a:pt x="31508" y="1235710"/>
                </a:lnTo>
                <a:lnTo>
                  <a:pt x="1177175" y="1235710"/>
                </a:lnTo>
                <a:lnTo>
                  <a:pt x="1185697" y="1231900"/>
                </a:lnTo>
                <a:lnTo>
                  <a:pt x="1192428" y="1226820"/>
                </a:lnTo>
                <a:lnTo>
                  <a:pt x="1196936" y="1219200"/>
                </a:lnTo>
                <a:lnTo>
                  <a:pt x="1198753" y="1210310"/>
                </a:lnTo>
                <a:lnTo>
                  <a:pt x="1197648" y="1202690"/>
                </a:lnTo>
                <a:lnTo>
                  <a:pt x="1193927" y="1195070"/>
                </a:lnTo>
                <a:lnTo>
                  <a:pt x="1187907" y="1188720"/>
                </a:lnTo>
                <a:lnTo>
                  <a:pt x="1172108" y="1183640"/>
                </a:lnTo>
                <a:lnTo>
                  <a:pt x="1170203" y="1181100"/>
                </a:lnTo>
                <a:lnTo>
                  <a:pt x="1169924" y="1173480"/>
                </a:lnTo>
                <a:lnTo>
                  <a:pt x="1163904" y="1132840"/>
                </a:lnTo>
                <a:lnTo>
                  <a:pt x="1148753" y="1097280"/>
                </a:lnTo>
                <a:lnTo>
                  <a:pt x="1133551" y="1078230"/>
                </a:lnTo>
                <a:lnTo>
                  <a:pt x="1124445" y="1066800"/>
                </a:lnTo>
                <a:lnTo>
                  <a:pt x="1118082" y="1062469"/>
                </a:lnTo>
                <a:lnTo>
                  <a:pt x="1118082" y="1182370"/>
                </a:lnTo>
                <a:lnTo>
                  <a:pt x="1115923" y="1183640"/>
                </a:lnTo>
                <a:lnTo>
                  <a:pt x="814400" y="1183640"/>
                </a:lnTo>
                <a:lnTo>
                  <a:pt x="827659" y="1158240"/>
                </a:lnTo>
                <a:lnTo>
                  <a:pt x="848385" y="1139190"/>
                </a:lnTo>
                <a:lnTo>
                  <a:pt x="873925" y="1127760"/>
                </a:lnTo>
                <a:lnTo>
                  <a:pt x="901611" y="1127760"/>
                </a:lnTo>
                <a:lnTo>
                  <a:pt x="915352" y="1129030"/>
                </a:lnTo>
                <a:lnTo>
                  <a:pt x="921372" y="1127760"/>
                </a:lnTo>
                <a:lnTo>
                  <a:pt x="927392" y="1126490"/>
                </a:lnTo>
                <a:lnTo>
                  <a:pt x="938199" y="1120140"/>
                </a:lnTo>
                <a:lnTo>
                  <a:pt x="948296" y="1109980"/>
                </a:lnTo>
                <a:lnTo>
                  <a:pt x="970610" y="1090930"/>
                </a:lnTo>
                <a:lnTo>
                  <a:pt x="997610" y="1080770"/>
                </a:lnTo>
                <a:lnTo>
                  <a:pt x="1027036" y="1078230"/>
                </a:lnTo>
                <a:lnTo>
                  <a:pt x="1056690" y="1084580"/>
                </a:lnTo>
                <a:lnTo>
                  <a:pt x="1100416" y="1120140"/>
                </a:lnTo>
                <a:lnTo>
                  <a:pt x="1117993" y="1174750"/>
                </a:lnTo>
                <a:lnTo>
                  <a:pt x="1118082" y="1182370"/>
                </a:lnTo>
                <a:lnTo>
                  <a:pt x="1118082" y="1062469"/>
                </a:lnTo>
                <a:lnTo>
                  <a:pt x="1107694" y="1055370"/>
                </a:lnTo>
                <a:lnTo>
                  <a:pt x="1090955" y="1043940"/>
                </a:lnTo>
                <a:lnTo>
                  <a:pt x="1052791" y="1028700"/>
                </a:lnTo>
                <a:lnTo>
                  <a:pt x="1014679" y="1024890"/>
                </a:lnTo>
                <a:lnTo>
                  <a:pt x="976858" y="1032510"/>
                </a:lnTo>
                <a:lnTo>
                  <a:pt x="939533" y="1050290"/>
                </a:lnTo>
                <a:lnTo>
                  <a:pt x="936701" y="1051560"/>
                </a:lnTo>
                <a:lnTo>
                  <a:pt x="933780" y="1052830"/>
                </a:lnTo>
                <a:lnTo>
                  <a:pt x="929436" y="1055370"/>
                </a:lnTo>
                <a:lnTo>
                  <a:pt x="929322" y="842010"/>
                </a:lnTo>
                <a:lnTo>
                  <a:pt x="929208" y="810260"/>
                </a:lnTo>
                <a:lnTo>
                  <a:pt x="929144" y="801370"/>
                </a:lnTo>
                <a:lnTo>
                  <a:pt x="931570" y="797560"/>
                </a:lnTo>
                <a:lnTo>
                  <a:pt x="940054" y="796290"/>
                </a:lnTo>
                <a:lnTo>
                  <a:pt x="982192" y="783590"/>
                </a:lnTo>
                <a:lnTo>
                  <a:pt x="1018705" y="763270"/>
                </a:lnTo>
                <a:lnTo>
                  <a:pt x="1029474" y="753110"/>
                </a:lnTo>
                <a:lnTo>
                  <a:pt x="1037551" y="745490"/>
                </a:lnTo>
                <a:lnTo>
                  <a:pt x="1049655" y="734060"/>
                </a:lnTo>
                <a:lnTo>
                  <a:pt x="1075169" y="698500"/>
                </a:lnTo>
                <a:lnTo>
                  <a:pt x="1078471" y="693420"/>
                </a:lnTo>
                <a:lnTo>
                  <a:pt x="1079779" y="688340"/>
                </a:lnTo>
                <a:lnTo>
                  <a:pt x="1089355" y="692150"/>
                </a:lnTo>
                <a:lnTo>
                  <a:pt x="1135799" y="704850"/>
                </a:lnTo>
                <a:lnTo>
                  <a:pt x="1181074" y="704850"/>
                </a:lnTo>
                <a:lnTo>
                  <a:pt x="1223657" y="694690"/>
                </a:lnTo>
                <a:lnTo>
                  <a:pt x="1235646" y="688340"/>
                </a:lnTo>
                <a:lnTo>
                  <a:pt x="1262011" y="674370"/>
                </a:lnTo>
                <a:lnTo>
                  <a:pt x="1285735" y="654050"/>
                </a:lnTo>
                <a:lnTo>
                  <a:pt x="1294638" y="646430"/>
                </a:lnTo>
                <a:lnTo>
                  <a:pt x="1319987" y="608330"/>
                </a:lnTo>
                <a:lnTo>
                  <a:pt x="1336535" y="562610"/>
                </a:lnTo>
                <a:lnTo>
                  <a:pt x="1337360" y="560070"/>
                </a:lnTo>
                <a:lnTo>
                  <a:pt x="1335468" y="554990"/>
                </a:lnTo>
                <a:lnTo>
                  <a:pt x="1340269" y="552450"/>
                </a:lnTo>
                <a:lnTo>
                  <a:pt x="1340269" y="500380"/>
                </a:lnTo>
                <a:close/>
              </a:path>
            </a:pathLst>
          </a:custGeom>
          <a:solidFill>
            <a:srgbClr val="C9D4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204450" y="666887"/>
            <a:ext cx="1176655" cy="1234440"/>
          </a:xfrm>
          <a:custGeom>
            <a:avLst/>
            <a:gdLst/>
            <a:ahLst/>
            <a:cxnLst/>
            <a:rect l="l" t="t" r="r" b="b"/>
            <a:pathLst>
              <a:path w="1176654" h="1234439">
                <a:moveTo>
                  <a:pt x="391858" y="381076"/>
                </a:moveTo>
                <a:lnTo>
                  <a:pt x="388061" y="335267"/>
                </a:lnTo>
                <a:lnTo>
                  <a:pt x="368554" y="324053"/>
                </a:lnTo>
                <a:lnTo>
                  <a:pt x="353682" y="332295"/>
                </a:lnTo>
                <a:lnTo>
                  <a:pt x="352310" y="340347"/>
                </a:lnTo>
                <a:lnTo>
                  <a:pt x="352005" y="349237"/>
                </a:lnTo>
                <a:lnTo>
                  <a:pt x="353834" y="362940"/>
                </a:lnTo>
                <a:lnTo>
                  <a:pt x="369976" y="390359"/>
                </a:lnTo>
                <a:lnTo>
                  <a:pt x="376948" y="390093"/>
                </a:lnTo>
                <a:lnTo>
                  <a:pt x="386981" y="387870"/>
                </a:lnTo>
                <a:lnTo>
                  <a:pt x="391858" y="381076"/>
                </a:lnTo>
                <a:close/>
              </a:path>
              <a:path w="1176654" h="1234439">
                <a:moveTo>
                  <a:pt x="441680" y="234137"/>
                </a:moveTo>
                <a:lnTo>
                  <a:pt x="441490" y="230835"/>
                </a:lnTo>
                <a:lnTo>
                  <a:pt x="441502" y="222338"/>
                </a:lnTo>
                <a:lnTo>
                  <a:pt x="437921" y="216966"/>
                </a:lnTo>
                <a:lnTo>
                  <a:pt x="423862" y="210007"/>
                </a:lnTo>
                <a:lnTo>
                  <a:pt x="416699" y="211162"/>
                </a:lnTo>
                <a:lnTo>
                  <a:pt x="405739" y="223164"/>
                </a:lnTo>
                <a:lnTo>
                  <a:pt x="387007" y="255447"/>
                </a:lnTo>
                <a:lnTo>
                  <a:pt x="389204" y="261327"/>
                </a:lnTo>
                <a:lnTo>
                  <a:pt x="393839" y="266700"/>
                </a:lnTo>
                <a:lnTo>
                  <a:pt x="399783" y="269989"/>
                </a:lnTo>
                <a:lnTo>
                  <a:pt x="406400" y="270662"/>
                </a:lnTo>
                <a:lnTo>
                  <a:pt x="412940" y="268757"/>
                </a:lnTo>
                <a:lnTo>
                  <a:pt x="418668" y="264325"/>
                </a:lnTo>
                <a:lnTo>
                  <a:pt x="423570" y="258648"/>
                </a:lnTo>
                <a:lnTo>
                  <a:pt x="428332" y="252831"/>
                </a:lnTo>
                <a:lnTo>
                  <a:pt x="440296" y="237832"/>
                </a:lnTo>
                <a:lnTo>
                  <a:pt x="441680" y="234137"/>
                </a:lnTo>
                <a:close/>
              </a:path>
              <a:path w="1176654" h="1234439">
                <a:moveTo>
                  <a:pt x="461568" y="476199"/>
                </a:moveTo>
                <a:lnTo>
                  <a:pt x="430695" y="439991"/>
                </a:lnTo>
                <a:lnTo>
                  <a:pt x="426681" y="438175"/>
                </a:lnTo>
                <a:lnTo>
                  <a:pt x="423506" y="438340"/>
                </a:lnTo>
                <a:lnTo>
                  <a:pt x="414388" y="438467"/>
                </a:lnTo>
                <a:lnTo>
                  <a:pt x="408711" y="442290"/>
                </a:lnTo>
                <a:lnTo>
                  <a:pt x="402882" y="455383"/>
                </a:lnTo>
                <a:lnTo>
                  <a:pt x="403136" y="462508"/>
                </a:lnTo>
                <a:lnTo>
                  <a:pt x="432041" y="490270"/>
                </a:lnTo>
                <a:lnTo>
                  <a:pt x="445084" y="494436"/>
                </a:lnTo>
                <a:lnTo>
                  <a:pt x="451548" y="492645"/>
                </a:lnTo>
                <a:lnTo>
                  <a:pt x="456984" y="488530"/>
                </a:lnTo>
                <a:lnTo>
                  <a:pt x="460527" y="482688"/>
                </a:lnTo>
                <a:lnTo>
                  <a:pt x="461568" y="476199"/>
                </a:lnTo>
                <a:close/>
              </a:path>
              <a:path w="1176654" h="1234439">
                <a:moveTo>
                  <a:pt x="528713" y="149174"/>
                </a:moveTo>
                <a:lnTo>
                  <a:pt x="521550" y="141503"/>
                </a:lnTo>
                <a:lnTo>
                  <a:pt x="511619" y="141084"/>
                </a:lnTo>
                <a:lnTo>
                  <a:pt x="501370" y="143243"/>
                </a:lnTo>
                <a:lnTo>
                  <a:pt x="491248" y="149352"/>
                </a:lnTo>
                <a:lnTo>
                  <a:pt x="483489" y="157619"/>
                </a:lnTo>
                <a:lnTo>
                  <a:pt x="480301" y="166268"/>
                </a:lnTo>
                <a:lnTo>
                  <a:pt x="481749" y="173266"/>
                </a:lnTo>
                <a:lnTo>
                  <a:pt x="485838" y="179209"/>
                </a:lnTo>
                <a:lnTo>
                  <a:pt x="491769" y="183286"/>
                </a:lnTo>
                <a:lnTo>
                  <a:pt x="498779" y="184721"/>
                </a:lnTo>
                <a:lnTo>
                  <a:pt x="508406" y="182041"/>
                </a:lnTo>
                <a:lnTo>
                  <a:pt x="518045" y="175641"/>
                </a:lnTo>
                <a:lnTo>
                  <a:pt x="525500" y="167411"/>
                </a:lnTo>
                <a:lnTo>
                  <a:pt x="528548" y="159219"/>
                </a:lnTo>
                <a:lnTo>
                  <a:pt x="528713" y="149174"/>
                </a:lnTo>
                <a:close/>
              </a:path>
              <a:path w="1176654" h="1234439">
                <a:moveTo>
                  <a:pt x="568960" y="539356"/>
                </a:moveTo>
                <a:lnTo>
                  <a:pt x="531393" y="515035"/>
                </a:lnTo>
                <a:lnTo>
                  <a:pt x="524560" y="513219"/>
                </a:lnTo>
                <a:lnTo>
                  <a:pt x="518490" y="514172"/>
                </a:lnTo>
                <a:lnTo>
                  <a:pt x="513283" y="517550"/>
                </a:lnTo>
                <a:lnTo>
                  <a:pt x="509079" y="523049"/>
                </a:lnTo>
                <a:lnTo>
                  <a:pt x="506615" y="529691"/>
                </a:lnTo>
                <a:lnTo>
                  <a:pt x="506818" y="535940"/>
                </a:lnTo>
                <a:lnTo>
                  <a:pt x="537438" y="558660"/>
                </a:lnTo>
                <a:lnTo>
                  <a:pt x="553694" y="563206"/>
                </a:lnTo>
                <a:lnTo>
                  <a:pt x="561174" y="560197"/>
                </a:lnTo>
                <a:lnTo>
                  <a:pt x="566623" y="554088"/>
                </a:lnTo>
                <a:lnTo>
                  <a:pt x="568896" y="545833"/>
                </a:lnTo>
                <a:lnTo>
                  <a:pt x="568960" y="539356"/>
                </a:lnTo>
                <a:close/>
              </a:path>
              <a:path w="1176654" h="1234439">
                <a:moveTo>
                  <a:pt x="617156" y="1101369"/>
                </a:moveTo>
                <a:lnTo>
                  <a:pt x="615581" y="1094270"/>
                </a:lnTo>
                <a:lnTo>
                  <a:pt x="611530" y="1088682"/>
                </a:lnTo>
                <a:lnTo>
                  <a:pt x="605548" y="1085088"/>
                </a:lnTo>
                <a:lnTo>
                  <a:pt x="598195" y="1084008"/>
                </a:lnTo>
                <a:lnTo>
                  <a:pt x="588822" y="1087031"/>
                </a:lnTo>
                <a:lnTo>
                  <a:pt x="579539" y="1093914"/>
                </a:lnTo>
                <a:lnTo>
                  <a:pt x="572465" y="1102639"/>
                </a:lnTo>
                <a:lnTo>
                  <a:pt x="569760" y="1111148"/>
                </a:lnTo>
                <a:lnTo>
                  <a:pt x="569988" y="1120762"/>
                </a:lnTo>
                <a:lnTo>
                  <a:pt x="577913" y="1128445"/>
                </a:lnTo>
                <a:lnTo>
                  <a:pt x="587692" y="1128547"/>
                </a:lnTo>
                <a:lnTo>
                  <a:pt x="597484" y="1125918"/>
                </a:lnTo>
                <a:lnTo>
                  <a:pt x="607085" y="1119187"/>
                </a:lnTo>
                <a:lnTo>
                  <a:pt x="614362" y="1110348"/>
                </a:lnTo>
                <a:lnTo>
                  <a:pt x="617156" y="1101369"/>
                </a:lnTo>
                <a:close/>
              </a:path>
              <a:path w="1176654" h="1234439">
                <a:moveTo>
                  <a:pt x="684745" y="602653"/>
                </a:moveTo>
                <a:lnTo>
                  <a:pt x="651535" y="575386"/>
                </a:lnTo>
                <a:lnTo>
                  <a:pt x="641794" y="570763"/>
                </a:lnTo>
                <a:lnTo>
                  <a:pt x="630897" y="570992"/>
                </a:lnTo>
                <a:lnTo>
                  <a:pt x="624928" y="574814"/>
                </a:lnTo>
                <a:lnTo>
                  <a:pt x="619417" y="590042"/>
                </a:lnTo>
                <a:lnTo>
                  <a:pt x="620661" y="597801"/>
                </a:lnTo>
                <a:lnTo>
                  <a:pt x="656615" y="620153"/>
                </a:lnTo>
                <a:lnTo>
                  <a:pt x="664083" y="624052"/>
                </a:lnTo>
                <a:lnTo>
                  <a:pt x="671614" y="622414"/>
                </a:lnTo>
                <a:lnTo>
                  <a:pt x="682701" y="610057"/>
                </a:lnTo>
                <a:lnTo>
                  <a:pt x="684745" y="602653"/>
                </a:lnTo>
                <a:close/>
              </a:path>
              <a:path w="1176654" h="1234439">
                <a:moveTo>
                  <a:pt x="708609" y="1012012"/>
                </a:moveTo>
                <a:lnTo>
                  <a:pt x="708190" y="1004887"/>
                </a:lnTo>
                <a:lnTo>
                  <a:pt x="705040" y="999070"/>
                </a:lnTo>
                <a:lnTo>
                  <a:pt x="690613" y="991933"/>
                </a:lnTo>
                <a:lnTo>
                  <a:pt x="683285" y="993406"/>
                </a:lnTo>
                <a:lnTo>
                  <a:pt x="657390" y="1021918"/>
                </a:lnTo>
                <a:lnTo>
                  <a:pt x="652856" y="1034999"/>
                </a:lnTo>
                <a:lnTo>
                  <a:pt x="654418" y="1041387"/>
                </a:lnTo>
                <a:lnTo>
                  <a:pt x="658393" y="1046911"/>
                </a:lnTo>
                <a:lnTo>
                  <a:pt x="664387" y="1050734"/>
                </a:lnTo>
                <a:lnTo>
                  <a:pt x="671131" y="1051852"/>
                </a:lnTo>
                <a:lnTo>
                  <a:pt x="677951" y="1050201"/>
                </a:lnTo>
                <a:lnTo>
                  <a:pt x="706932" y="1020140"/>
                </a:lnTo>
                <a:lnTo>
                  <a:pt x="708609" y="1012012"/>
                </a:lnTo>
                <a:close/>
              </a:path>
              <a:path w="1176654" h="1234439">
                <a:moveTo>
                  <a:pt x="774585" y="691832"/>
                </a:moveTo>
                <a:lnTo>
                  <a:pt x="750620" y="653961"/>
                </a:lnTo>
                <a:lnTo>
                  <a:pt x="742200" y="649617"/>
                </a:lnTo>
                <a:lnTo>
                  <a:pt x="733247" y="650189"/>
                </a:lnTo>
                <a:lnTo>
                  <a:pt x="725614" y="654964"/>
                </a:lnTo>
                <a:lnTo>
                  <a:pt x="721144" y="663270"/>
                </a:lnTo>
                <a:lnTo>
                  <a:pt x="723658" y="675500"/>
                </a:lnTo>
                <a:lnTo>
                  <a:pt x="732891" y="690448"/>
                </a:lnTo>
                <a:lnTo>
                  <a:pt x="744982" y="703148"/>
                </a:lnTo>
                <a:lnTo>
                  <a:pt x="756119" y="708621"/>
                </a:lnTo>
                <a:lnTo>
                  <a:pt x="765378" y="706399"/>
                </a:lnTo>
                <a:lnTo>
                  <a:pt x="771880" y="700290"/>
                </a:lnTo>
                <a:lnTo>
                  <a:pt x="774585" y="691832"/>
                </a:lnTo>
                <a:close/>
              </a:path>
              <a:path w="1176654" h="1234439">
                <a:moveTo>
                  <a:pt x="779145" y="903871"/>
                </a:moveTo>
                <a:lnTo>
                  <a:pt x="776198" y="895921"/>
                </a:lnTo>
                <a:lnTo>
                  <a:pt x="769759" y="890155"/>
                </a:lnTo>
                <a:lnTo>
                  <a:pt x="760653" y="887755"/>
                </a:lnTo>
                <a:lnTo>
                  <a:pt x="756412" y="888276"/>
                </a:lnTo>
                <a:lnTo>
                  <a:pt x="730669" y="926858"/>
                </a:lnTo>
                <a:lnTo>
                  <a:pt x="729348" y="933196"/>
                </a:lnTo>
                <a:lnTo>
                  <a:pt x="730491" y="939038"/>
                </a:lnTo>
                <a:lnTo>
                  <a:pt x="733958" y="944079"/>
                </a:lnTo>
                <a:lnTo>
                  <a:pt x="739622" y="947953"/>
                </a:lnTo>
                <a:lnTo>
                  <a:pt x="746036" y="949960"/>
                </a:lnTo>
                <a:lnTo>
                  <a:pt x="752055" y="949744"/>
                </a:lnTo>
                <a:lnTo>
                  <a:pt x="777786" y="912799"/>
                </a:lnTo>
                <a:lnTo>
                  <a:pt x="779145" y="903871"/>
                </a:lnTo>
                <a:close/>
              </a:path>
              <a:path w="1176654" h="1234439">
                <a:moveTo>
                  <a:pt x="807237" y="797534"/>
                </a:moveTo>
                <a:lnTo>
                  <a:pt x="778294" y="764273"/>
                </a:lnTo>
                <a:lnTo>
                  <a:pt x="771118" y="772121"/>
                </a:lnTo>
                <a:lnTo>
                  <a:pt x="770280" y="787298"/>
                </a:lnTo>
                <a:lnTo>
                  <a:pt x="770496" y="792124"/>
                </a:lnTo>
                <a:lnTo>
                  <a:pt x="770432" y="796937"/>
                </a:lnTo>
                <a:lnTo>
                  <a:pt x="770318" y="802538"/>
                </a:lnTo>
                <a:lnTo>
                  <a:pt x="769759" y="808215"/>
                </a:lnTo>
                <a:lnTo>
                  <a:pt x="771626" y="823226"/>
                </a:lnTo>
                <a:lnTo>
                  <a:pt x="777201" y="829157"/>
                </a:lnTo>
                <a:lnTo>
                  <a:pt x="797229" y="830135"/>
                </a:lnTo>
                <a:lnTo>
                  <a:pt x="804037" y="825169"/>
                </a:lnTo>
                <a:lnTo>
                  <a:pt x="805675" y="814895"/>
                </a:lnTo>
                <a:lnTo>
                  <a:pt x="806767" y="806234"/>
                </a:lnTo>
                <a:lnTo>
                  <a:pt x="807237" y="797534"/>
                </a:lnTo>
                <a:close/>
              </a:path>
              <a:path w="1176654" h="1234439">
                <a:moveTo>
                  <a:pt x="1176172" y="822960"/>
                </a:moveTo>
                <a:lnTo>
                  <a:pt x="1172273" y="773430"/>
                </a:lnTo>
                <a:lnTo>
                  <a:pt x="1163104" y="726440"/>
                </a:lnTo>
                <a:lnTo>
                  <a:pt x="1148257" y="680720"/>
                </a:lnTo>
                <a:lnTo>
                  <a:pt x="1127391" y="637540"/>
                </a:lnTo>
                <a:lnTo>
                  <a:pt x="1100099" y="596900"/>
                </a:lnTo>
                <a:lnTo>
                  <a:pt x="1065110" y="556260"/>
                </a:lnTo>
                <a:lnTo>
                  <a:pt x="1026058" y="521970"/>
                </a:lnTo>
                <a:lnTo>
                  <a:pt x="983386" y="494030"/>
                </a:lnTo>
                <a:lnTo>
                  <a:pt x="937526" y="468630"/>
                </a:lnTo>
                <a:lnTo>
                  <a:pt x="888949" y="448310"/>
                </a:lnTo>
                <a:lnTo>
                  <a:pt x="776478" y="410210"/>
                </a:lnTo>
                <a:lnTo>
                  <a:pt x="739635" y="394970"/>
                </a:lnTo>
                <a:lnTo>
                  <a:pt x="675322" y="364490"/>
                </a:lnTo>
                <a:lnTo>
                  <a:pt x="617677" y="322580"/>
                </a:lnTo>
                <a:lnTo>
                  <a:pt x="586003" y="264160"/>
                </a:lnTo>
                <a:lnTo>
                  <a:pt x="590765" y="233680"/>
                </a:lnTo>
                <a:lnTo>
                  <a:pt x="591502" y="232410"/>
                </a:lnTo>
                <a:lnTo>
                  <a:pt x="609142" y="201930"/>
                </a:lnTo>
                <a:lnTo>
                  <a:pt x="651230" y="158750"/>
                </a:lnTo>
                <a:lnTo>
                  <a:pt x="699820" y="123190"/>
                </a:lnTo>
                <a:lnTo>
                  <a:pt x="759472" y="86360"/>
                </a:lnTo>
                <a:lnTo>
                  <a:pt x="821334" y="54610"/>
                </a:lnTo>
                <a:lnTo>
                  <a:pt x="829297" y="49530"/>
                </a:lnTo>
                <a:lnTo>
                  <a:pt x="835228" y="43180"/>
                </a:lnTo>
                <a:lnTo>
                  <a:pt x="838250" y="36830"/>
                </a:lnTo>
                <a:lnTo>
                  <a:pt x="838847" y="35560"/>
                </a:lnTo>
                <a:lnTo>
                  <a:pt x="839914" y="26670"/>
                </a:lnTo>
                <a:lnTo>
                  <a:pt x="838276" y="17780"/>
                </a:lnTo>
                <a:lnTo>
                  <a:pt x="834377" y="11430"/>
                </a:lnTo>
                <a:lnTo>
                  <a:pt x="828789" y="5080"/>
                </a:lnTo>
                <a:lnTo>
                  <a:pt x="822096" y="0"/>
                </a:lnTo>
                <a:lnTo>
                  <a:pt x="660552" y="0"/>
                </a:lnTo>
                <a:lnTo>
                  <a:pt x="638632" y="7620"/>
                </a:lnTo>
                <a:lnTo>
                  <a:pt x="627672" y="10160"/>
                </a:lnTo>
                <a:lnTo>
                  <a:pt x="571703" y="38100"/>
                </a:lnTo>
                <a:lnTo>
                  <a:pt x="526923" y="62230"/>
                </a:lnTo>
                <a:lnTo>
                  <a:pt x="438975" y="113030"/>
                </a:lnTo>
                <a:lnTo>
                  <a:pt x="395795" y="139700"/>
                </a:lnTo>
                <a:lnTo>
                  <a:pt x="353136" y="167640"/>
                </a:lnTo>
                <a:lnTo>
                  <a:pt x="310997" y="196850"/>
                </a:lnTo>
                <a:lnTo>
                  <a:pt x="274637" y="223520"/>
                </a:lnTo>
                <a:lnTo>
                  <a:pt x="240550" y="252730"/>
                </a:lnTo>
                <a:lnTo>
                  <a:pt x="209308" y="285750"/>
                </a:lnTo>
                <a:lnTo>
                  <a:pt x="181483" y="321310"/>
                </a:lnTo>
                <a:lnTo>
                  <a:pt x="156870" y="365760"/>
                </a:lnTo>
                <a:lnTo>
                  <a:pt x="144526" y="415290"/>
                </a:lnTo>
                <a:lnTo>
                  <a:pt x="145694" y="453390"/>
                </a:lnTo>
                <a:lnTo>
                  <a:pt x="172847" y="518160"/>
                </a:lnTo>
                <a:lnTo>
                  <a:pt x="215531" y="566420"/>
                </a:lnTo>
                <a:lnTo>
                  <a:pt x="257594" y="598170"/>
                </a:lnTo>
                <a:lnTo>
                  <a:pt x="279869" y="612140"/>
                </a:lnTo>
                <a:lnTo>
                  <a:pt x="300266" y="626110"/>
                </a:lnTo>
                <a:lnTo>
                  <a:pt x="337921" y="656590"/>
                </a:lnTo>
                <a:lnTo>
                  <a:pt x="374421" y="701040"/>
                </a:lnTo>
                <a:lnTo>
                  <a:pt x="394398" y="762000"/>
                </a:lnTo>
                <a:lnTo>
                  <a:pt x="392760" y="795020"/>
                </a:lnTo>
                <a:lnTo>
                  <a:pt x="379018" y="839470"/>
                </a:lnTo>
                <a:lnTo>
                  <a:pt x="356120" y="880110"/>
                </a:lnTo>
                <a:lnTo>
                  <a:pt x="323748" y="923290"/>
                </a:lnTo>
                <a:lnTo>
                  <a:pt x="287515" y="962660"/>
                </a:lnTo>
                <a:lnTo>
                  <a:pt x="248323" y="998220"/>
                </a:lnTo>
                <a:lnTo>
                  <a:pt x="207060" y="1032510"/>
                </a:lnTo>
                <a:lnTo>
                  <a:pt x="163360" y="1065530"/>
                </a:lnTo>
                <a:lnTo>
                  <a:pt x="118541" y="1096010"/>
                </a:lnTo>
                <a:lnTo>
                  <a:pt x="72783" y="1126490"/>
                </a:lnTo>
                <a:lnTo>
                  <a:pt x="20167" y="1159510"/>
                </a:lnTo>
                <a:lnTo>
                  <a:pt x="14376" y="1163320"/>
                </a:lnTo>
                <a:lnTo>
                  <a:pt x="9220" y="1168400"/>
                </a:lnTo>
                <a:lnTo>
                  <a:pt x="4991" y="1174750"/>
                </a:lnTo>
                <a:lnTo>
                  <a:pt x="0" y="1195070"/>
                </a:lnTo>
                <a:lnTo>
                  <a:pt x="5499" y="1214120"/>
                </a:lnTo>
                <a:lnTo>
                  <a:pt x="20104" y="1229360"/>
                </a:lnTo>
                <a:lnTo>
                  <a:pt x="42392" y="1234440"/>
                </a:lnTo>
                <a:lnTo>
                  <a:pt x="575754" y="1234440"/>
                </a:lnTo>
                <a:lnTo>
                  <a:pt x="587400" y="1231900"/>
                </a:lnTo>
                <a:lnTo>
                  <a:pt x="592785" y="1226820"/>
                </a:lnTo>
                <a:lnTo>
                  <a:pt x="593166" y="1207770"/>
                </a:lnTo>
                <a:lnTo>
                  <a:pt x="587692" y="1201420"/>
                </a:lnTo>
                <a:lnTo>
                  <a:pt x="583361" y="1200150"/>
                </a:lnTo>
                <a:lnTo>
                  <a:pt x="574687" y="1197610"/>
                </a:lnTo>
                <a:lnTo>
                  <a:pt x="570509" y="1198880"/>
                </a:lnTo>
                <a:lnTo>
                  <a:pt x="175907" y="1198880"/>
                </a:lnTo>
                <a:lnTo>
                  <a:pt x="183553" y="1193800"/>
                </a:lnTo>
                <a:lnTo>
                  <a:pt x="193205" y="1186180"/>
                </a:lnTo>
                <a:lnTo>
                  <a:pt x="231444" y="1159510"/>
                </a:lnTo>
                <a:lnTo>
                  <a:pt x="268871" y="1132840"/>
                </a:lnTo>
                <a:lnTo>
                  <a:pt x="305333" y="1103630"/>
                </a:lnTo>
                <a:lnTo>
                  <a:pt x="340652" y="1073150"/>
                </a:lnTo>
                <a:lnTo>
                  <a:pt x="374688" y="1041400"/>
                </a:lnTo>
                <a:lnTo>
                  <a:pt x="409943" y="1005840"/>
                </a:lnTo>
                <a:lnTo>
                  <a:pt x="442429" y="966470"/>
                </a:lnTo>
                <a:lnTo>
                  <a:pt x="471182" y="925830"/>
                </a:lnTo>
                <a:lnTo>
                  <a:pt x="495274" y="881380"/>
                </a:lnTo>
                <a:lnTo>
                  <a:pt x="512305" y="833120"/>
                </a:lnTo>
                <a:lnTo>
                  <a:pt x="519417" y="787400"/>
                </a:lnTo>
                <a:lnTo>
                  <a:pt x="516636" y="742950"/>
                </a:lnTo>
                <a:lnTo>
                  <a:pt x="504024" y="699770"/>
                </a:lnTo>
                <a:lnTo>
                  <a:pt x="482485" y="660654"/>
                </a:lnTo>
                <a:lnTo>
                  <a:pt x="482485" y="774700"/>
                </a:lnTo>
                <a:lnTo>
                  <a:pt x="478586" y="819150"/>
                </a:lnTo>
                <a:lnTo>
                  <a:pt x="463791" y="864870"/>
                </a:lnTo>
                <a:lnTo>
                  <a:pt x="442150" y="906780"/>
                </a:lnTo>
                <a:lnTo>
                  <a:pt x="415759" y="944880"/>
                </a:lnTo>
                <a:lnTo>
                  <a:pt x="385648" y="980440"/>
                </a:lnTo>
                <a:lnTo>
                  <a:pt x="352831" y="1014730"/>
                </a:lnTo>
                <a:lnTo>
                  <a:pt x="315887" y="1049020"/>
                </a:lnTo>
                <a:lnTo>
                  <a:pt x="277495" y="1080770"/>
                </a:lnTo>
                <a:lnTo>
                  <a:pt x="237820" y="1111250"/>
                </a:lnTo>
                <a:lnTo>
                  <a:pt x="197078" y="1140460"/>
                </a:lnTo>
                <a:lnTo>
                  <a:pt x="155448" y="1168400"/>
                </a:lnTo>
                <a:lnTo>
                  <a:pt x="113118" y="1195070"/>
                </a:lnTo>
                <a:lnTo>
                  <a:pt x="109550" y="1197610"/>
                </a:lnTo>
                <a:lnTo>
                  <a:pt x="105968" y="1198880"/>
                </a:lnTo>
                <a:lnTo>
                  <a:pt x="42265" y="1198880"/>
                </a:lnTo>
                <a:lnTo>
                  <a:pt x="38201" y="1200150"/>
                </a:lnTo>
                <a:lnTo>
                  <a:pt x="34988" y="1191260"/>
                </a:lnTo>
                <a:lnTo>
                  <a:pt x="39382" y="1189990"/>
                </a:lnTo>
                <a:lnTo>
                  <a:pt x="42291" y="1188720"/>
                </a:lnTo>
                <a:lnTo>
                  <a:pt x="59321" y="1177290"/>
                </a:lnTo>
                <a:lnTo>
                  <a:pt x="76377" y="1167130"/>
                </a:lnTo>
                <a:lnTo>
                  <a:pt x="93383" y="1155700"/>
                </a:lnTo>
                <a:lnTo>
                  <a:pt x="155270" y="1115060"/>
                </a:lnTo>
                <a:lnTo>
                  <a:pt x="199364" y="1083310"/>
                </a:lnTo>
                <a:lnTo>
                  <a:pt x="242214" y="1050290"/>
                </a:lnTo>
                <a:lnTo>
                  <a:pt x="283464" y="1016000"/>
                </a:lnTo>
                <a:lnTo>
                  <a:pt x="322795" y="977900"/>
                </a:lnTo>
                <a:lnTo>
                  <a:pt x="367804" y="927100"/>
                </a:lnTo>
                <a:lnTo>
                  <a:pt x="404571" y="869950"/>
                </a:lnTo>
                <a:lnTo>
                  <a:pt x="422363" y="826770"/>
                </a:lnTo>
                <a:lnTo>
                  <a:pt x="430314" y="783590"/>
                </a:lnTo>
                <a:lnTo>
                  <a:pt x="428447" y="742950"/>
                </a:lnTo>
                <a:lnTo>
                  <a:pt x="416801" y="704850"/>
                </a:lnTo>
                <a:lnTo>
                  <a:pt x="395389" y="666750"/>
                </a:lnTo>
                <a:lnTo>
                  <a:pt x="364261" y="631190"/>
                </a:lnTo>
                <a:lnTo>
                  <a:pt x="332155" y="604520"/>
                </a:lnTo>
                <a:lnTo>
                  <a:pt x="297434" y="580390"/>
                </a:lnTo>
                <a:lnTo>
                  <a:pt x="276440" y="567690"/>
                </a:lnTo>
                <a:lnTo>
                  <a:pt x="256133" y="552450"/>
                </a:lnTo>
                <a:lnTo>
                  <a:pt x="236880" y="537210"/>
                </a:lnTo>
                <a:lnTo>
                  <a:pt x="219049" y="519430"/>
                </a:lnTo>
                <a:lnTo>
                  <a:pt x="192620" y="481330"/>
                </a:lnTo>
                <a:lnTo>
                  <a:pt x="180809" y="441960"/>
                </a:lnTo>
                <a:lnTo>
                  <a:pt x="183642" y="400050"/>
                </a:lnTo>
                <a:lnTo>
                  <a:pt x="201142" y="358140"/>
                </a:lnTo>
                <a:lnTo>
                  <a:pt x="205003" y="351790"/>
                </a:lnTo>
                <a:lnTo>
                  <a:pt x="209042" y="344170"/>
                </a:lnTo>
                <a:lnTo>
                  <a:pt x="213537" y="337820"/>
                </a:lnTo>
                <a:lnTo>
                  <a:pt x="218757" y="332740"/>
                </a:lnTo>
                <a:lnTo>
                  <a:pt x="219024" y="331952"/>
                </a:lnTo>
                <a:lnTo>
                  <a:pt x="220306" y="332892"/>
                </a:lnTo>
                <a:lnTo>
                  <a:pt x="221068" y="333476"/>
                </a:lnTo>
                <a:lnTo>
                  <a:pt x="221145" y="332473"/>
                </a:lnTo>
                <a:lnTo>
                  <a:pt x="221500" y="331368"/>
                </a:lnTo>
                <a:lnTo>
                  <a:pt x="221640" y="331470"/>
                </a:lnTo>
                <a:lnTo>
                  <a:pt x="221145" y="332740"/>
                </a:lnTo>
                <a:lnTo>
                  <a:pt x="221068" y="334010"/>
                </a:lnTo>
                <a:lnTo>
                  <a:pt x="209130" y="382270"/>
                </a:lnTo>
                <a:lnTo>
                  <a:pt x="210870" y="426720"/>
                </a:lnTo>
                <a:lnTo>
                  <a:pt x="224739" y="467360"/>
                </a:lnTo>
                <a:lnTo>
                  <a:pt x="249161" y="504190"/>
                </a:lnTo>
                <a:lnTo>
                  <a:pt x="282600" y="538480"/>
                </a:lnTo>
                <a:lnTo>
                  <a:pt x="326580" y="571500"/>
                </a:lnTo>
                <a:lnTo>
                  <a:pt x="365480" y="596900"/>
                </a:lnTo>
                <a:lnTo>
                  <a:pt x="387908" y="613410"/>
                </a:lnTo>
                <a:lnTo>
                  <a:pt x="428777" y="651510"/>
                </a:lnTo>
                <a:lnTo>
                  <a:pt x="457581" y="690880"/>
                </a:lnTo>
                <a:lnTo>
                  <a:pt x="475475" y="731520"/>
                </a:lnTo>
                <a:lnTo>
                  <a:pt x="482485" y="774700"/>
                </a:lnTo>
                <a:lnTo>
                  <a:pt x="482485" y="660654"/>
                </a:lnTo>
                <a:lnTo>
                  <a:pt x="449541" y="619760"/>
                </a:lnTo>
                <a:lnTo>
                  <a:pt x="408609" y="584200"/>
                </a:lnTo>
                <a:lnTo>
                  <a:pt x="363664" y="552450"/>
                </a:lnTo>
                <a:lnTo>
                  <a:pt x="347192" y="542290"/>
                </a:lnTo>
                <a:lnTo>
                  <a:pt x="331101" y="530860"/>
                </a:lnTo>
                <a:lnTo>
                  <a:pt x="300609" y="506730"/>
                </a:lnTo>
                <a:lnTo>
                  <a:pt x="268973" y="469900"/>
                </a:lnTo>
                <a:lnTo>
                  <a:pt x="250621" y="431800"/>
                </a:lnTo>
                <a:lnTo>
                  <a:pt x="245605" y="392430"/>
                </a:lnTo>
                <a:lnTo>
                  <a:pt x="253987" y="350520"/>
                </a:lnTo>
                <a:lnTo>
                  <a:pt x="264579" y="330200"/>
                </a:lnTo>
                <a:lnTo>
                  <a:pt x="275818" y="308610"/>
                </a:lnTo>
                <a:lnTo>
                  <a:pt x="318414" y="255270"/>
                </a:lnTo>
                <a:lnTo>
                  <a:pt x="368465" y="210820"/>
                </a:lnTo>
                <a:lnTo>
                  <a:pt x="407543" y="180340"/>
                </a:lnTo>
                <a:lnTo>
                  <a:pt x="447878" y="152400"/>
                </a:lnTo>
                <a:lnTo>
                  <a:pt x="489292" y="127000"/>
                </a:lnTo>
                <a:lnTo>
                  <a:pt x="531571" y="101600"/>
                </a:lnTo>
                <a:lnTo>
                  <a:pt x="574535" y="77470"/>
                </a:lnTo>
                <a:lnTo>
                  <a:pt x="617994" y="54610"/>
                </a:lnTo>
                <a:lnTo>
                  <a:pt x="671499" y="38100"/>
                </a:lnTo>
                <a:lnTo>
                  <a:pt x="699452" y="36830"/>
                </a:lnTo>
                <a:lnTo>
                  <a:pt x="728649" y="36830"/>
                </a:lnTo>
                <a:lnTo>
                  <a:pt x="716495" y="44450"/>
                </a:lnTo>
                <a:lnTo>
                  <a:pt x="690930" y="58420"/>
                </a:lnTo>
                <a:lnTo>
                  <a:pt x="665797" y="73660"/>
                </a:lnTo>
                <a:lnTo>
                  <a:pt x="617397" y="107950"/>
                </a:lnTo>
                <a:lnTo>
                  <a:pt x="587552" y="132080"/>
                </a:lnTo>
                <a:lnTo>
                  <a:pt x="535381" y="186690"/>
                </a:lnTo>
                <a:lnTo>
                  <a:pt x="515277" y="219710"/>
                </a:lnTo>
                <a:lnTo>
                  <a:pt x="499719" y="290830"/>
                </a:lnTo>
                <a:lnTo>
                  <a:pt x="507453" y="325120"/>
                </a:lnTo>
                <a:lnTo>
                  <a:pt x="525500" y="359410"/>
                </a:lnTo>
                <a:lnTo>
                  <a:pt x="550849" y="389890"/>
                </a:lnTo>
                <a:lnTo>
                  <a:pt x="580745" y="414020"/>
                </a:lnTo>
                <a:lnTo>
                  <a:pt x="615556" y="438150"/>
                </a:lnTo>
                <a:lnTo>
                  <a:pt x="651967" y="458470"/>
                </a:lnTo>
                <a:lnTo>
                  <a:pt x="689635" y="476250"/>
                </a:lnTo>
                <a:lnTo>
                  <a:pt x="728218" y="491490"/>
                </a:lnTo>
                <a:lnTo>
                  <a:pt x="765568" y="506730"/>
                </a:lnTo>
                <a:lnTo>
                  <a:pt x="803046" y="519430"/>
                </a:lnTo>
                <a:lnTo>
                  <a:pt x="840092" y="534670"/>
                </a:lnTo>
                <a:lnTo>
                  <a:pt x="876109" y="552450"/>
                </a:lnTo>
                <a:lnTo>
                  <a:pt x="921346" y="580390"/>
                </a:lnTo>
                <a:lnTo>
                  <a:pt x="961186" y="612140"/>
                </a:lnTo>
                <a:lnTo>
                  <a:pt x="994867" y="647700"/>
                </a:lnTo>
                <a:lnTo>
                  <a:pt x="1021638" y="689610"/>
                </a:lnTo>
                <a:lnTo>
                  <a:pt x="1040752" y="736600"/>
                </a:lnTo>
                <a:lnTo>
                  <a:pt x="1051458" y="788670"/>
                </a:lnTo>
                <a:lnTo>
                  <a:pt x="1053617" y="796290"/>
                </a:lnTo>
                <a:lnTo>
                  <a:pt x="1057897" y="802640"/>
                </a:lnTo>
                <a:lnTo>
                  <a:pt x="1063866" y="805180"/>
                </a:lnTo>
                <a:lnTo>
                  <a:pt x="1071079" y="806450"/>
                </a:lnTo>
                <a:lnTo>
                  <a:pt x="1077976" y="803910"/>
                </a:lnTo>
                <a:lnTo>
                  <a:pt x="1083157" y="800100"/>
                </a:lnTo>
                <a:lnTo>
                  <a:pt x="1086383" y="793750"/>
                </a:lnTo>
                <a:lnTo>
                  <a:pt x="1087424" y="786130"/>
                </a:lnTo>
                <a:lnTo>
                  <a:pt x="1087272" y="782320"/>
                </a:lnTo>
                <a:lnTo>
                  <a:pt x="1077645" y="732790"/>
                </a:lnTo>
                <a:lnTo>
                  <a:pt x="1061643" y="688340"/>
                </a:lnTo>
                <a:lnTo>
                  <a:pt x="1038796" y="646430"/>
                </a:lnTo>
                <a:lnTo>
                  <a:pt x="1008913" y="608330"/>
                </a:lnTo>
                <a:lnTo>
                  <a:pt x="967460" y="568960"/>
                </a:lnTo>
                <a:lnTo>
                  <a:pt x="921689" y="535940"/>
                </a:lnTo>
                <a:lnTo>
                  <a:pt x="872299" y="509270"/>
                </a:lnTo>
                <a:lnTo>
                  <a:pt x="819950" y="487680"/>
                </a:lnTo>
                <a:lnTo>
                  <a:pt x="775423" y="471170"/>
                </a:lnTo>
                <a:lnTo>
                  <a:pt x="687692" y="435610"/>
                </a:lnTo>
                <a:lnTo>
                  <a:pt x="645553" y="412750"/>
                </a:lnTo>
                <a:lnTo>
                  <a:pt x="594969" y="379730"/>
                </a:lnTo>
                <a:lnTo>
                  <a:pt x="553262" y="335280"/>
                </a:lnTo>
                <a:lnTo>
                  <a:pt x="535851" y="287020"/>
                </a:lnTo>
                <a:lnTo>
                  <a:pt x="537819" y="262890"/>
                </a:lnTo>
                <a:lnTo>
                  <a:pt x="546760" y="237490"/>
                </a:lnTo>
                <a:lnTo>
                  <a:pt x="547776" y="234950"/>
                </a:lnTo>
                <a:lnTo>
                  <a:pt x="547662" y="232410"/>
                </a:lnTo>
                <a:lnTo>
                  <a:pt x="552475" y="232410"/>
                </a:lnTo>
                <a:lnTo>
                  <a:pt x="550849" y="243840"/>
                </a:lnTo>
                <a:lnTo>
                  <a:pt x="549744" y="254000"/>
                </a:lnTo>
                <a:lnTo>
                  <a:pt x="558457" y="300990"/>
                </a:lnTo>
                <a:lnTo>
                  <a:pt x="587667" y="344170"/>
                </a:lnTo>
                <a:lnTo>
                  <a:pt x="636282" y="382270"/>
                </a:lnTo>
                <a:lnTo>
                  <a:pt x="699389" y="417830"/>
                </a:lnTo>
                <a:lnTo>
                  <a:pt x="806881" y="459740"/>
                </a:lnTo>
                <a:lnTo>
                  <a:pt x="844524" y="471170"/>
                </a:lnTo>
                <a:lnTo>
                  <a:pt x="881849" y="485140"/>
                </a:lnTo>
                <a:lnTo>
                  <a:pt x="930948" y="506730"/>
                </a:lnTo>
                <a:lnTo>
                  <a:pt x="977011" y="532130"/>
                </a:lnTo>
                <a:lnTo>
                  <a:pt x="1019441" y="563880"/>
                </a:lnTo>
                <a:lnTo>
                  <a:pt x="1057656" y="600710"/>
                </a:lnTo>
                <a:lnTo>
                  <a:pt x="1088834" y="642620"/>
                </a:lnTo>
                <a:lnTo>
                  <a:pt x="1112075" y="688340"/>
                </a:lnTo>
                <a:lnTo>
                  <a:pt x="1127899" y="735330"/>
                </a:lnTo>
                <a:lnTo>
                  <a:pt x="1136853" y="784860"/>
                </a:lnTo>
                <a:lnTo>
                  <a:pt x="1139304" y="833120"/>
                </a:lnTo>
                <a:lnTo>
                  <a:pt x="1139367" y="839470"/>
                </a:lnTo>
                <a:lnTo>
                  <a:pt x="1136967" y="887730"/>
                </a:lnTo>
                <a:lnTo>
                  <a:pt x="1130338" y="937260"/>
                </a:lnTo>
                <a:lnTo>
                  <a:pt x="1120000" y="986790"/>
                </a:lnTo>
                <a:lnTo>
                  <a:pt x="1106335" y="1035050"/>
                </a:lnTo>
                <a:lnTo>
                  <a:pt x="1089761" y="1082040"/>
                </a:lnTo>
                <a:lnTo>
                  <a:pt x="1070660" y="1129030"/>
                </a:lnTo>
                <a:lnTo>
                  <a:pt x="1049426" y="1174750"/>
                </a:lnTo>
                <a:lnTo>
                  <a:pt x="1005522" y="1198880"/>
                </a:lnTo>
                <a:lnTo>
                  <a:pt x="953135" y="1198880"/>
                </a:lnTo>
                <a:lnTo>
                  <a:pt x="979614" y="1155700"/>
                </a:lnTo>
                <a:lnTo>
                  <a:pt x="1003871" y="1113790"/>
                </a:lnTo>
                <a:lnTo>
                  <a:pt x="1025753" y="1070610"/>
                </a:lnTo>
                <a:lnTo>
                  <a:pt x="1045171" y="1026160"/>
                </a:lnTo>
                <a:lnTo>
                  <a:pt x="1058722" y="989330"/>
                </a:lnTo>
                <a:lnTo>
                  <a:pt x="1079309" y="915670"/>
                </a:lnTo>
                <a:lnTo>
                  <a:pt x="1085570" y="877570"/>
                </a:lnTo>
                <a:lnTo>
                  <a:pt x="1085151" y="868680"/>
                </a:lnTo>
                <a:lnTo>
                  <a:pt x="1081709" y="861060"/>
                </a:lnTo>
                <a:lnTo>
                  <a:pt x="1075728" y="855980"/>
                </a:lnTo>
                <a:lnTo>
                  <a:pt x="1067689" y="854710"/>
                </a:lnTo>
                <a:lnTo>
                  <a:pt x="1056830" y="855980"/>
                </a:lnTo>
                <a:lnTo>
                  <a:pt x="1051382" y="862330"/>
                </a:lnTo>
                <a:lnTo>
                  <a:pt x="1047991" y="886460"/>
                </a:lnTo>
                <a:lnTo>
                  <a:pt x="1045679" y="899160"/>
                </a:lnTo>
                <a:lnTo>
                  <a:pt x="1025918" y="972820"/>
                </a:lnTo>
                <a:lnTo>
                  <a:pt x="1008595" y="1019810"/>
                </a:lnTo>
                <a:lnTo>
                  <a:pt x="988326" y="1064260"/>
                </a:lnTo>
                <a:lnTo>
                  <a:pt x="965492" y="1108710"/>
                </a:lnTo>
                <a:lnTo>
                  <a:pt x="940422" y="1150620"/>
                </a:lnTo>
                <a:lnTo>
                  <a:pt x="913472" y="1192530"/>
                </a:lnTo>
                <a:lnTo>
                  <a:pt x="909764" y="1198880"/>
                </a:lnTo>
                <a:lnTo>
                  <a:pt x="661517" y="1198880"/>
                </a:lnTo>
                <a:lnTo>
                  <a:pt x="652094" y="1200150"/>
                </a:lnTo>
                <a:lnTo>
                  <a:pt x="645210" y="1205230"/>
                </a:lnTo>
                <a:lnTo>
                  <a:pt x="641616" y="1212850"/>
                </a:lnTo>
                <a:lnTo>
                  <a:pt x="642035" y="1220470"/>
                </a:lnTo>
                <a:lnTo>
                  <a:pt x="645477" y="1228090"/>
                </a:lnTo>
                <a:lnTo>
                  <a:pt x="650570" y="1231900"/>
                </a:lnTo>
                <a:lnTo>
                  <a:pt x="657047" y="1234440"/>
                </a:lnTo>
                <a:lnTo>
                  <a:pt x="1006983" y="1234440"/>
                </a:lnTo>
                <a:lnTo>
                  <a:pt x="1053617" y="1221740"/>
                </a:lnTo>
                <a:lnTo>
                  <a:pt x="1084440" y="1186180"/>
                </a:lnTo>
                <a:lnTo>
                  <a:pt x="1101801" y="1148080"/>
                </a:lnTo>
                <a:lnTo>
                  <a:pt x="1117854" y="1109980"/>
                </a:lnTo>
                <a:lnTo>
                  <a:pt x="1135049" y="1062990"/>
                </a:lnTo>
                <a:lnTo>
                  <a:pt x="1149832" y="1017270"/>
                </a:lnTo>
                <a:lnTo>
                  <a:pt x="1161757" y="969010"/>
                </a:lnTo>
                <a:lnTo>
                  <a:pt x="1170406" y="920750"/>
                </a:lnTo>
                <a:lnTo>
                  <a:pt x="1175346" y="872490"/>
                </a:lnTo>
                <a:lnTo>
                  <a:pt x="1176172" y="822960"/>
                </a:lnTo>
                <a:close/>
              </a:path>
            </a:pathLst>
          </a:custGeom>
          <a:solidFill>
            <a:srgbClr val="C9D4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156394" y="1855150"/>
            <a:ext cx="454025" cy="17633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6825"/>
              </a:lnSpc>
              <a:spcBef>
                <a:spcPts val="120"/>
              </a:spcBef>
            </a:pPr>
            <a:r>
              <a:rPr sz="6600" b="1" spc="-500" dirty="0">
                <a:solidFill>
                  <a:srgbClr val="C9D41E"/>
                </a:solidFill>
                <a:latin typeface="Trebuchet MS"/>
                <a:cs typeface="Trebuchet MS"/>
              </a:rPr>
              <a:t>8</a:t>
            </a:r>
            <a:endParaRPr sz="6600" dirty="0">
              <a:latin typeface="Trebuchet MS"/>
              <a:cs typeface="Trebuchet MS"/>
            </a:endParaRPr>
          </a:p>
          <a:p>
            <a:pPr marL="12700">
              <a:lnSpc>
                <a:spcPts val="6825"/>
              </a:lnSpc>
            </a:pPr>
            <a:r>
              <a:rPr sz="6600" b="1" spc="-805" dirty="0">
                <a:solidFill>
                  <a:srgbClr val="C9D41E"/>
                </a:solidFill>
                <a:latin typeface="Trebuchet MS"/>
                <a:cs typeface="Trebuchet MS"/>
              </a:rPr>
              <a:t>3</a:t>
            </a:r>
            <a:endParaRPr sz="6600" dirty="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651747" y="2144177"/>
            <a:ext cx="1674495" cy="131953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408940">
              <a:lnSpc>
                <a:spcPts val="2130"/>
              </a:lnSpc>
              <a:spcBef>
                <a:spcPts val="330"/>
              </a:spcBef>
            </a:pPr>
            <a:r>
              <a:rPr sz="1900" spc="30" dirty="0" err="1">
                <a:solidFill>
                  <a:srgbClr val="FFFFFF"/>
                </a:solidFill>
                <a:latin typeface="Arial MT"/>
                <a:cs typeface="Arial MT"/>
              </a:rPr>
              <a:t>Puentes</a:t>
            </a:r>
            <a:r>
              <a:rPr sz="190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25" dirty="0" err="1">
                <a:solidFill>
                  <a:srgbClr val="FFFFFF"/>
                </a:solidFill>
                <a:latin typeface="Arial MT"/>
                <a:cs typeface="Arial MT"/>
              </a:rPr>
              <a:t>pe</a:t>
            </a:r>
            <a:r>
              <a:rPr sz="1900" spc="15" dirty="0" err="1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900" spc="55" dirty="0" err="1">
                <a:solidFill>
                  <a:srgbClr val="FFFFFF"/>
                </a:solidFill>
                <a:latin typeface="Arial MT"/>
                <a:cs typeface="Arial MT"/>
              </a:rPr>
              <a:t>tonales</a:t>
            </a:r>
            <a:endParaRPr sz="1900" dirty="0">
              <a:latin typeface="Arial MT"/>
              <a:cs typeface="Arial MT"/>
            </a:endParaRPr>
          </a:p>
          <a:p>
            <a:pPr marL="12700" marR="5080">
              <a:lnSpc>
                <a:spcPts val="2130"/>
              </a:lnSpc>
              <a:spcBef>
                <a:spcPts val="1475"/>
              </a:spcBef>
            </a:pPr>
            <a:r>
              <a:rPr sz="1900" spc="30" dirty="0">
                <a:solidFill>
                  <a:srgbClr val="FFFFFF"/>
                </a:solidFill>
                <a:latin typeface="Arial MT"/>
                <a:cs typeface="Arial MT"/>
              </a:rPr>
              <a:t>Puentes </a:t>
            </a:r>
            <a:r>
              <a:rPr sz="19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00" spc="55" dirty="0">
                <a:solidFill>
                  <a:srgbClr val="FFFFFF"/>
                </a:solidFill>
                <a:latin typeface="Arial MT"/>
                <a:cs typeface="Arial MT"/>
              </a:rPr>
              <a:t>bicipe</a:t>
            </a:r>
            <a:r>
              <a:rPr sz="1900" spc="6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900" spc="55" dirty="0">
                <a:solidFill>
                  <a:srgbClr val="FFFFFF"/>
                </a:solidFill>
                <a:latin typeface="Arial MT"/>
                <a:cs typeface="Arial MT"/>
              </a:rPr>
              <a:t>tonales</a:t>
            </a:r>
            <a:endParaRPr sz="1900" dirty="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2601525" y="1895502"/>
            <a:ext cx="2597150" cy="1259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0" b="1" spc="-950" dirty="0">
                <a:solidFill>
                  <a:srgbClr val="C9D41E"/>
                </a:solidFill>
                <a:latin typeface="Trebuchet MS"/>
                <a:cs typeface="Trebuchet MS"/>
              </a:rPr>
              <a:t>3,21</a:t>
            </a:r>
            <a:r>
              <a:rPr sz="8100" b="1" spc="-840" dirty="0">
                <a:solidFill>
                  <a:srgbClr val="C9D41E"/>
                </a:solidFill>
                <a:latin typeface="Trebuchet MS"/>
                <a:cs typeface="Trebuchet MS"/>
              </a:rPr>
              <a:t> </a:t>
            </a:r>
            <a:r>
              <a:rPr sz="4300" b="1" spc="-420" dirty="0">
                <a:solidFill>
                  <a:srgbClr val="C9D41E"/>
                </a:solidFill>
                <a:latin typeface="Trebuchet MS"/>
                <a:cs typeface="Trebuchet MS"/>
              </a:rPr>
              <a:t>km</a:t>
            </a:r>
            <a:endParaRPr sz="4300" dirty="0">
              <a:latin typeface="Trebuchet MS"/>
              <a:cs typeface="Trebuchet M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3069965" y="723604"/>
            <a:ext cx="1226820" cy="1226820"/>
          </a:xfrm>
          <a:custGeom>
            <a:avLst/>
            <a:gdLst/>
            <a:ahLst/>
            <a:cxnLst/>
            <a:rect l="l" t="t" r="r" b="b"/>
            <a:pathLst>
              <a:path w="1226819" h="1226820">
                <a:moveTo>
                  <a:pt x="579120" y="193014"/>
                </a:moveTo>
                <a:lnTo>
                  <a:pt x="575818" y="178981"/>
                </a:lnTo>
                <a:lnTo>
                  <a:pt x="571322" y="159854"/>
                </a:lnTo>
                <a:lnTo>
                  <a:pt x="559828" y="143040"/>
                </a:lnTo>
                <a:lnTo>
                  <a:pt x="552513" y="132321"/>
                </a:lnTo>
                <a:lnTo>
                  <a:pt x="538746" y="122961"/>
                </a:lnTo>
                <a:lnTo>
                  <a:pt x="538746" y="178917"/>
                </a:lnTo>
                <a:lnTo>
                  <a:pt x="432587" y="178981"/>
                </a:lnTo>
                <a:lnTo>
                  <a:pt x="327190" y="178739"/>
                </a:lnTo>
                <a:lnTo>
                  <a:pt x="294386" y="155206"/>
                </a:lnTo>
                <a:lnTo>
                  <a:pt x="291985" y="144881"/>
                </a:lnTo>
                <a:lnTo>
                  <a:pt x="292595" y="135115"/>
                </a:lnTo>
                <a:lnTo>
                  <a:pt x="321157" y="107391"/>
                </a:lnTo>
                <a:lnTo>
                  <a:pt x="331470" y="107111"/>
                </a:lnTo>
                <a:lnTo>
                  <a:pt x="342252" y="110197"/>
                </a:lnTo>
                <a:lnTo>
                  <a:pt x="357225" y="116954"/>
                </a:lnTo>
                <a:lnTo>
                  <a:pt x="387019" y="130784"/>
                </a:lnTo>
                <a:lnTo>
                  <a:pt x="402056" y="137363"/>
                </a:lnTo>
                <a:lnTo>
                  <a:pt x="443103" y="143090"/>
                </a:lnTo>
                <a:lnTo>
                  <a:pt x="478802" y="143078"/>
                </a:lnTo>
                <a:lnTo>
                  <a:pt x="490664" y="143179"/>
                </a:lnTo>
                <a:lnTo>
                  <a:pt x="506869" y="145948"/>
                </a:lnTo>
                <a:lnTo>
                  <a:pt x="520750" y="153162"/>
                </a:lnTo>
                <a:lnTo>
                  <a:pt x="531622" y="164325"/>
                </a:lnTo>
                <a:lnTo>
                  <a:pt x="538746" y="178917"/>
                </a:lnTo>
                <a:lnTo>
                  <a:pt x="538746" y="122961"/>
                </a:lnTo>
                <a:lnTo>
                  <a:pt x="525360" y="113855"/>
                </a:lnTo>
                <a:lnTo>
                  <a:pt x="492569" y="107899"/>
                </a:lnTo>
                <a:lnTo>
                  <a:pt x="457009" y="107454"/>
                </a:lnTo>
                <a:lnTo>
                  <a:pt x="454520" y="107111"/>
                </a:lnTo>
                <a:lnTo>
                  <a:pt x="422744" y="102730"/>
                </a:lnTo>
                <a:lnTo>
                  <a:pt x="389648" y="93116"/>
                </a:lnTo>
                <a:lnTo>
                  <a:pt x="357606" y="78028"/>
                </a:lnTo>
                <a:lnTo>
                  <a:pt x="345097" y="72809"/>
                </a:lnTo>
                <a:lnTo>
                  <a:pt x="332066" y="70751"/>
                </a:lnTo>
                <a:lnTo>
                  <a:pt x="318731" y="71539"/>
                </a:lnTo>
                <a:lnTo>
                  <a:pt x="305308" y="74828"/>
                </a:lnTo>
                <a:lnTo>
                  <a:pt x="283044" y="86880"/>
                </a:lnTo>
                <a:lnTo>
                  <a:pt x="266750" y="105295"/>
                </a:lnTo>
                <a:lnTo>
                  <a:pt x="257581" y="128168"/>
                </a:lnTo>
                <a:lnTo>
                  <a:pt x="256717" y="153581"/>
                </a:lnTo>
                <a:lnTo>
                  <a:pt x="264629" y="177368"/>
                </a:lnTo>
                <a:lnTo>
                  <a:pt x="301117" y="209638"/>
                </a:lnTo>
                <a:lnTo>
                  <a:pt x="354888" y="214998"/>
                </a:lnTo>
                <a:lnTo>
                  <a:pt x="383603" y="215011"/>
                </a:lnTo>
                <a:lnTo>
                  <a:pt x="461657" y="214934"/>
                </a:lnTo>
                <a:lnTo>
                  <a:pt x="499097" y="214947"/>
                </a:lnTo>
                <a:lnTo>
                  <a:pt x="557149" y="214871"/>
                </a:lnTo>
                <a:lnTo>
                  <a:pt x="557364" y="214833"/>
                </a:lnTo>
                <a:lnTo>
                  <a:pt x="567080" y="213436"/>
                </a:lnTo>
                <a:lnTo>
                  <a:pt x="574052" y="209257"/>
                </a:lnTo>
                <a:lnTo>
                  <a:pt x="578065" y="202425"/>
                </a:lnTo>
                <a:lnTo>
                  <a:pt x="579120" y="193014"/>
                </a:lnTo>
                <a:close/>
              </a:path>
              <a:path w="1226819" h="1226820">
                <a:moveTo>
                  <a:pt x="731621" y="993216"/>
                </a:moveTo>
                <a:lnTo>
                  <a:pt x="720966" y="993203"/>
                </a:lnTo>
                <a:lnTo>
                  <a:pt x="684644" y="993216"/>
                </a:lnTo>
                <a:lnTo>
                  <a:pt x="731621" y="993216"/>
                </a:lnTo>
                <a:close/>
              </a:path>
              <a:path w="1226819" h="1226820">
                <a:moveTo>
                  <a:pt x="781697" y="1063828"/>
                </a:moveTo>
                <a:lnTo>
                  <a:pt x="781659" y="1017943"/>
                </a:lnTo>
                <a:lnTo>
                  <a:pt x="756869" y="993228"/>
                </a:lnTo>
                <a:lnTo>
                  <a:pt x="745223" y="993228"/>
                </a:lnTo>
                <a:lnTo>
                  <a:pt x="745223" y="1029931"/>
                </a:lnTo>
                <a:lnTo>
                  <a:pt x="745223" y="1063828"/>
                </a:lnTo>
                <a:lnTo>
                  <a:pt x="481901" y="1063828"/>
                </a:lnTo>
                <a:lnTo>
                  <a:pt x="481901" y="1029931"/>
                </a:lnTo>
                <a:lnTo>
                  <a:pt x="745223" y="1029931"/>
                </a:lnTo>
                <a:lnTo>
                  <a:pt x="745223" y="993228"/>
                </a:lnTo>
                <a:lnTo>
                  <a:pt x="684644" y="993216"/>
                </a:lnTo>
                <a:lnTo>
                  <a:pt x="655980" y="993216"/>
                </a:lnTo>
                <a:lnTo>
                  <a:pt x="613232" y="993216"/>
                </a:lnTo>
                <a:lnTo>
                  <a:pt x="540219" y="993190"/>
                </a:lnTo>
                <a:lnTo>
                  <a:pt x="467207" y="993267"/>
                </a:lnTo>
                <a:lnTo>
                  <a:pt x="445325" y="1078280"/>
                </a:lnTo>
                <a:lnTo>
                  <a:pt x="446544" y="1088720"/>
                </a:lnTo>
                <a:lnTo>
                  <a:pt x="450342" y="1095679"/>
                </a:lnTo>
                <a:lnTo>
                  <a:pt x="457238" y="1099553"/>
                </a:lnTo>
                <a:lnTo>
                  <a:pt x="467677" y="1100759"/>
                </a:lnTo>
                <a:lnTo>
                  <a:pt x="565023" y="1100836"/>
                </a:lnTo>
                <a:lnTo>
                  <a:pt x="759739" y="1100747"/>
                </a:lnTo>
                <a:lnTo>
                  <a:pt x="769797" y="1099527"/>
                </a:lnTo>
                <a:lnTo>
                  <a:pt x="776554" y="1095705"/>
                </a:lnTo>
                <a:lnTo>
                  <a:pt x="780364" y="1088961"/>
                </a:lnTo>
                <a:lnTo>
                  <a:pt x="781608" y="1079004"/>
                </a:lnTo>
                <a:lnTo>
                  <a:pt x="781697" y="1063828"/>
                </a:lnTo>
                <a:close/>
              </a:path>
              <a:path w="1226819" h="1226820">
                <a:moveTo>
                  <a:pt x="1225105" y="600710"/>
                </a:moveTo>
                <a:lnTo>
                  <a:pt x="1225067" y="554990"/>
                </a:lnTo>
                <a:lnTo>
                  <a:pt x="1216914" y="509270"/>
                </a:lnTo>
                <a:lnTo>
                  <a:pt x="1201318" y="467360"/>
                </a:lnTo>
                <a:lnTo>
                  <a:pt x="1179106" y="430530"/>
                </a:lnTo>
                <a:lnTo>
                  <a:pt x="1151115" y="397510"/>
                </a:lnTo>
                <a:lnTo>
                  <a:pt x="1118158" y="369570"/>
                </a:lnTo>
                <a:lnTo>
                  <a:pt x="1100721" y="359410"/>
                </a:lnTo>
                <a:lnTo>
                  <a:pt x="1083284" y="349250"/>
                </a:lnTo>
                <a:lnTo>
                  <a:pt x="1081100" y="347980"/>
                </a:lnTo>
                <a:lnTo>
                  <a:pt x="1040752" y="332740"/>
                </a:lnTo>
                <a:lnTo>
                  <a:pt x="997940" y="325120"/>
                </a:lnTo>
                <a:lnTo>
                  <a:pt x="953516" y="325120"/>
                </a:lnTo>
                <a:lnTo>
                  <a:pt x="908291" y="332740"/>
                </a:lnTo>
                <a:lnTo>
                  <a:pt x="871969" y="344170"/>
                </a:lnTo>
                <a:lnTo>
                  <a:pt x="859764" y="349250"/>
                </a:lnTo>
                <a:lnTo>
                  <a:pt x="833907" y="304800"/>
                </a:lnTo>
                <a:lnTo>
                  <a:pt x="824306" y="288290"/>
                </a:lnTo>
                <a:lnTo>
                  <a:pt x="760996" y="179476"/>
                </a:lnTo>
                <a:lnTo>
                  <a:pt x="760996" y="288290"/>
                </a:lnTo>
                <a:lnTo>
                  <a:pt x="613460" y="542290"/>
                </a:lnTo>
                <a:lnTo>
                  <a:pt x="581571" y="487794"/>
                </a:lnTo>
                <a:lnTo>
                  <a:pt x="581571" y="558800"/>
                </a:lnTo>
                <a:lnTo>
                  <a:pt x="507809" y="558800"/>
                </a:lnTo>
                <a:lnTo>
                  <a:pt x="499630" y="513080"/>
                </a:lnTo>
                <a:lnTo>
                  <a:pt x="484479" y="471170"/>
                </a:lnTo>
                <a:lnTo>
                  <a:pt x="471309" y="448513"/>
                </a:lnTo>
                <a:lnTo>
                  <a:pt x="471309" y="557530"/>
                </a:lnTo>
                <a:lnTo>
                  <a:pt x="469176" y="558800"/>
                </a:lnTo>
                <a:lnTo>
                  <a:pt x="468858" y="560070"/>
                </a:lnTo>
                <a:lnTo>
                  <a:pt x="450850" y="561340"/>
                </a:lnTo>
                <a:lnTo>
                  <a:pt x="441071" y="558800"/>
                </a:lnTo>
                <a:lnTo>
                  <a:pt x="435584" y="549910"/>
                </a:lnTo>
                <a:lnTo>
                  <a:pt x="430758" y="533400"/>
                </a:lnTo>
                <a:lnTo>
                  <a:pt x="421652" y="506730"/>
                </a:lnTo>
                <a:lnTo>
                  <a:pt x="408876" y="481330"/>
                </a:lnTo>
                <a:lnTo>
                  <a:pt x="398945" y="468299"/>
                </a:lnTo>
                <a:lnTo>
                  <a:pt x="398945" y="558800"/>
                </a:lnTo>
                <a:lnTo>
                  <a:pt x="396570" y="558800"/>
                </a:lnTo>
                <a:lnTo>
                  <a:pt x="396570" y="595630"/>
                </a:lnTo>
                <a:lnTo>
                  <a:pt x="392074" y="628650"/>
                </a:lnTo>
                <a:lnTo>
                  <a:pt x="372732" y="662940"/>
                </a:lnTo>
                <a:lnTo>
                  <a:pt x="342900" y="693420"/>
                </a:lnTo>
                <a:lnTo>
                  <a:pt x="306959" y="713740"/>
                </a:lnTo>
                <a:lnTo>
                  <a:pt x="257784" y="723900"/>
                </a:lnTo>
                <a:lnTo>
                  <a:pt x="209461" y="716280"/>
                </a:lnTo>
                <a:lnTo>
                  <a:pt x="166179" y="694690"/>
                </a:lnTo>
                <a:lnTo>
                  <a:pt x="132130" y="657860"/>
                </a:lnTo>
                <a:lnTo>
                  <a:pt x="112344" y="612140"/>
                </a:lnTo>
                <a:lnTo>
                  <a:pt x="109004" y="563880"/>
                </a:lnTo>
                <a:lnTo>
                  <a:pt x="121716" y="516890"/>
                </a:lnTo>
                <a:lnTo>
                  <a:pt x="150063" y="476250"/>
                </a:lnTo>
                <a:lnTo>
                  <a:pt x="188493" y="447040"/>
                </a:lnTo>
                <a:lnTo>
                  <a:pt x="231444" y="433070"/>
                </a:lnTo>
                <a:lnTo>
                  <a:pt x="273913" y="433070"/>
                </a:lnTo>
                <a:lnTo>
                  <a:pt x="310845" y="444500"/>
                </a:lnTo>
                <a:lnTo>
                  <a:pt x="243014" y="561340"/>
                </a:lnTo>
                <a:lnTo>
                  <a:pt x="237223" y="576580"/>
                </a:lnTo>
                <a:lnTo>
                  <a:pt x="238683" y="586740"/>
                </a:lnTo>
                <a:lnTo>
                  <a:pt x="247243" y="593090"/>
                </a:lnTo>
                <a:lnTo>
                  <a:pt x="262737" y="595630"/>
                </a:lnTo>
                <a:lnTo>
                  <a:pt x="396570" y="595630"/>
                </a:lnTo>
                <a:lnTo>
                  <a:pt x="396570" y="558800"/>
                </a:lnTo>
                <a:lnTo>
                  <a:pt x="286207" y="558800"/>
                </a:lnTo>
                <a:lnTo>
                  <a:pt x="342493" y="462280"/>
                </a:lnTo>
                <a:lnTo>
                  <a:pt x="363969" y="481330"/>
                </a:lnTo>
                <a:lnTo>
                  <a:pt x="380504" y="504190"/>
                </a:lnTo>
                <a:lnTo>
                  <a:pt x="392150" y="529590"/>
                </a:lnTo>
                <a:lnTo>
                  <a:pt x="398945" y="558800"/>
                </a:lnTo>
                <a:lnTo>
                  <a:pt x="398945" y="468299"/>
                </a:lnTo>
                <a:lnTo>
                  <a:pt x="394360" y="462280"/>
                </a:lnTo>
                <a:lnTo>
                  <a:pt x="392417" y="459740"/>
                </a:lnTo>
                <a:lnTo>
                  <a:pt x="372287" y="439420"/>
                </a:lnTo>
                <a:lnTo>
                  <a:pt x="368706" y="436880"/>
                </a:lnTo>
                <a:lnTo>
                  <a:pt x="365023" y="433070"/>
                </a:lnTo>
                <a:lnTo>
                  <a:pt x="360908" y="430530"/>
                </a:lnTo>
                <a:lnTo>
                  <a:pt x="371703" y="411480"/>
                </a:lnTo>
                <a:lnTo>
                  <a:pt x="378904" y="398780"/>
                </a:lnTo>
                <a:lnTo>
                  <a:pt x="415340" y="431800"/>
                </a:lnTo>
                <a:lnTo>
                  <a:pt x="442849" y="468630"/>
                </a:lnTo>
                <a:lnTo>
                  <a:pt x="461479" y="510540"/>
                </a:lnTo>
                <a:lnTo>
                  <a:pt x="471309" y="557530"/>
                </a:lnTo>
                <a:lnTo>
                  <a:pt x="471309" y="448513"/>
                </a:lnTo>
                <a:lnTo>
                  <a:pt x="462343" y="433070"/>
                </a:lnTo>
                <a:lnTo>
                  <a:pt x="433222" y="398780"/>
                </a:lnTo>
                <a:lnTo>
                  <a:pt x="397078" y="368300"/>
                </a:lnTo>
                <a:lnTo>
                  <a:pt x="401434" y="360680"/>
                </a:lnTo>
                <a:lnTo>
                  <a:pt x="407974" y="349250"/>
                </a:lnTo>
                <a:lnTo>
                  <a:pt x="433400" y="304800"/>
                </a:lnTo>
                <a:lnTo>
                  <a:pt x="581571" y="558800"/>
                </a:lnTo>
                <a:lnTo>
                  <a:pt x="581571" y="487794"/>
                </a:lnTo>
                <a:lnTo>
                  <a:pt x="474497" y="304800"/>
                </a:lnTo>
                <a:lnTo>
                  <a:pt x="464832" y="288290"/>
                </a:lnTo>
                <a:lnTo>
                  <a:pt x="760996" y="288290"/>
                </a:lnTo>
                <a:lnTo>
                  <a:pt x="760996" y="179476"/>
                </a:lnTo>
                <a:lnTo>
                  <a:pt x="748944" y="158750"/>
                </a:lnTo>
                <a:lnTo>
                  <a:pt x="693699" y="64770"/>
                </a:lnTo>
                <a:lnTo>
                  <a:pt x="690245" y="53340"/>
                </a:lnTo>
                <a:lnTo>
                  <a:pt x="692378" y="44450"/>
                </a:lnTo>
                <a:lnTo>
                  <a:pt x="699389" y="38100"/>
                </a:lnTo>
                <a:lnTo>
                  <a:pt x="710577" y="35560"/>
                </a:lnTo>
                <a:lnTo>
                  <a:pt x="824395" y="35560"/>
                </a:lnTo>
                <a:lnTo>
                  <a:pt x="833856" y="36830"/>
                </a:lnTo>
                <a:lnTo>
                  <a:pt x="840790" y="40640"/>
                </a:lnTo>
                <a:lnTo>
                  <a:pt x="845058" y="45720"/>
                </a:lnTo>
                <a:lnTo>
                  <a:pt x="846556" y="53340"/>
                </a:lnTo>
                <a:lnTo>
                  <a:pt x="845134" y="60960"/>
                </a:lnTo>
                <a:lnTo>
                  <a:pt x="840879" y="67310"/>
                </a:lnTo>
                <a:lnTo>
                  <a:pt x="833996" y="71120"/>
                </a:lnTo>
                <a:lnTo>
                  <a:pt x="824636" y="72390"/>
                </a:lnTo>
                <a:lnTo>
                  <a:pt x="773112" y="72390"/>
                </a:lnTo>
                <a:lnTo>
                  <a:pt x="764844" y="73660"/>
                </a:lnTo>
                <a:lnTo>
                  <a:pt x="758494" y="76200"/>
                </a:lnTo>
                <a:lnTo>
                  <a:pt x="754367" y="82550"/>
                </a:lnTo>
                <a:lnTo>
                  <a:pt x="752767" y="88900"/>
                </a:lnTo>
                <a:lnTo>
                  <a:pt x="754011" y="96520"/>
                </a:lnTo>
                <a:lnTo>
                  <a:pt x="757923" y="101600"/>
                </a:lnTo>
                <a:lnTo>
                  <a:pt x="764095" y="106680"/>
                </a:lnTo>
                <a:lnTo>
                  <a:pt x="772134" y="107950"/>
                </a:lnTo>
                <a:lnTo>
                  <a:pt x="832027" y="107950"/>
                </a:lnTo>
                <a:lnTo>
                  <a:pt x="875563" y="81280"/>
                </a:lnTo>
                <a:lnTo>
                  <a:pt x="882103" y="45720"/>
                </a:lnTo>
                <a:lnTo>
                  <a:pt x="878725" y="35560"/>
                </a:lnTo>
                <a:lnTo>
                  <a:pt x="876617" y="29210"/>
                </a:lnTo>
                <a:lnTo>
                  <a:pt x="865886" y="15240"/>
                </a:lnTo>
                <a:lnTo>
                  <a:pt x="850493" y="5080"/>
                </a:lnTo>
                <a:lnTo>
                  <a:pt x="847331" y="2540"/>
                </a:lnTo>
                <a:lnTo>
                  <a:pt x="841133" y="0"/>
                </a:lnTo>
                <a:lnTo>
                  <a:pt x="697357" y="0"/>
                </a:lnTo>
                <a:lnTo>
                  <a:pt x="658736" y="31750"/>
                </a:lnTo>
                <a:lnTo>
                  <a:pt x="654202" y="48260"/>
                </a:lnTo>
                <a:lnTo>
                  <a:pt x="655662" y="64770"/>
                </a:lnTo>
                <a:lnTo>
                  <a:pt x="663067" y="82550"/>
                </a:lnTo>
                <a:lnTo>
                  <a:pt x="708202" y="161290"/>
                </a:lnTo>
                <a:lnTo>
                  <a:pt x="755611" y="242570"/>
                </a:lnTo>
                <a:lnTo>
                  <a:pt x="757567" y="246380"/>
                </a:lnTo>
                <a:lnTo>
                  <a:pt x="760653" y="251460"/>
                </a:lnTo>
                <a:lnTo>
                  <a:pt x="432841" y="251460"/>
                </a:lnTo>
                <a:lnTo>
                  <a:pt x="425119" y="255270"/>
                </a:lnTo>
                <a:lnTo>
                  <a:pt x="418706" y="260350"/>
                </a:lnTo>
                <a:lnTo>
                  <a:pt x="413321" y="267970"/>
                </a:lnTo>
                <a:lnTo>
                  <a:pt x="401789" y="288290"/>
                </a:lnTo>
                <a:lnTo>
                  <a:pt x="389953" y="308610"/>
                </a:lnTo>
                <a:lnTo>
                  <a:pt x="365899" y="349250"/>
                </a:lnTo>
                <a:lnTo>
                  <a:pt x="344208" y="340360"/>
                </a:lnTo>
                <a:lnTo>
                  <a:pt x="322224" y="334010"/>
                </a:lnTo>
                <a:lnTo>
                  <a:pt x="299847" y="328930"/>
                </a:lnTo>
                <a:lnTo>
                  <a:pt x="276961" y="325120"/>
                </a:lnTo>
                <a:lnTo>
                  <a:pt x="230987" y="325120"/>
                </a:lnTo>
                <a:lnTo>
                  <a:pt x="186499" y="332740"/>
                </a:lnTo>
                <a:lnTo>
                  <a:pt x="144513" y="349250"/>
                </a:lnTo>
                <a:lnTo>
                  <a:pt x="106032" y="372110"/>
                </a:lnTo>
                <a:lnTo>
                  <a:pt x="72072" y="401320"/>
                </a:lnTo>
                <a:lnTo>
                  <a:pt x="43637" y="436880"/>
                </a:lnTo>
                <a:lnTo>
                  <a:pt x="21742" y="476250"/>
                </a:lnTo>
                <a:lnTo>
                  <a:pt x="7391" y="519430"/>
                </a:lnTo>
                <a:lnTo>
                  <a:pt x="0" y="561340"/>
                </a:lnTo>
                <a:lnTo>
                  <a:pt x="0" y="594360"/>
                </a:lnTo>
                <a:lnTo>
                  <a:pt x="723" y="598170"/>
                </a:lnTo>
                <a:lnTo>
                  <a:pt x="1765" y="600710"/>
                </a:lnTo>
                <a:lnTo>
                  <a:pt x="2120" y="604520"/>
                </a:lnTo>
                <a:lnTo>
                  <a:pt x="12280" y="654050"/>
                </a:lnTo>
                <a:lnTo>
                  <a:pt x="32550" y="701040"/>
                </a:lnTo>
                <a:lnTo>
                  <a:pt x="36601" y="707390"/>
                </a:lnTo>
                <a:lnTo>
                  <a:pt x="40894" y="715010"/>
                </a:lnTo>
                <a:lnTo>
                  <a:pt x="45415" y="721360"/>
                </a:lnTo>
                <a:lnTo>
                  <a:pt x="50177" y="727710"/>
                </a:lnTo>
                <a:lnTo>
                  <a:pt x="55638" y="732790"/>
                </a:lnTo>
                <a:lnTo>
                  <a:pt x="61899" y="735330"/>
                </a:lnTo>
                <a:lnTo>
                  <a:pt x="68402" y="735330"/>
                </a:lnTo>
                <a:lnTo>
                  <a:pt x="74561" y="731520"/>
                </a:lnTo>
                <a:lnTo>
                  <a:pt x="79362" y="726440"/>
                </a:lnTo>
                <a:lnTo>
                  <a:pt x="81724" y="721360"/>
                </a:lnTo>
                <a:lnTo>
                  <a:pt x="81699" y="715010"/>
                </a:lnTo>
                <a:lnTo>
                  <a:pt x="79311" y="708660"/>
                </a:lnTo>
                <a:lnTo>
                  <a:pt x="77076" y="703580"/>
                </a:lnTo>
                <a:lnTo>
                  <a:pt x="74117" y="699770"/>
                </a:lnTo>
                <a:lnTo>
                  <a:pt x="71539" y="695960"/>
                </a:lnTo>
                <a:lnTo>
                  <a:pt x="52514" y="660400"/>
                </a:lnTo>
                <a:lnTo>
                  <a:pt x="40640" y="622300"/>
                </a:lnTo>
                <a:lnTo>
                  <a:pt x="36233" y="582930"/>
                </a:lnTo>
                <a:lnTo>
                  <a:pt x="39560" y="542290"/>
                </a:lnTo>
                <a:lnTo>
                  <a:pt x="53517" y="494030"/>
                </a:lnTo>
                <a:lnTo>
                  <a:pt x="76466" y="452120"/>
                </a:lnTo>
                <a:lnTo>
                  <a:pt x="107251" y="416560"/>
                </a:lnTo>
                <a:lnTo>
                  <a:pt x="144665" y="389890"/>
                </a:lnTo>
                <a:lnTo>
                  <a:pt x="187553" y="370840"/>
                </a:lnTo>
                <a:lnTo>
                  <a:pt x="234721" y="360680"/>
                </a:lnTo>
                <a:lnTo>
                  <a:pt x="284988" y="361950"/>
                </a:lnTo>
                <a:lnTo>
                  <a:pt x="301117" y="364490"/>
                </a:lnTo>
                <a:lnTo>
                  <a:pt x="316953" y="368300"/>
                </a:lnTo>
                <a:lnTo>
                  <a:pt x="332447" y="374650"/>
                </a:lnTo>
                <a:lnTo>
                  <a:pt x="347548" y="381000"/>
                </a:lnTo>
                <a:lnTo>
                  <a:pt x="329641" y="411480"/>
                </a:lnTo>
                <a:lnTo>
                  <a:pt x="283400" y="398780"/>
                </a:lnTo>
                <a:lnTo>
                  <a:pt x="238760" y="396240"/>
                </a:lnTo>
                <a:lnTo>
                  <a:pt x="196951" y="405130"/>
                </a:lnTo>
                <a:lnTo>
                  <a:pt x="159207" y="422910"/>
                </a:lnTo>
                <a:lnTo>
                  <a:pt x="126746" y="448310"/>
                </a:lnTo>
                <a:lnTo>
                  <a:pt x="100838" y="480060"/>
                </a:lnTo>
                <a:lnTo>
                  <a:pt x="82702" y="516890"/>
                </a:lnTo>
                <a:lnTo>
                  <a:pt x="72809" y="565150"/>
                </a:lnTo>
                <a:lnTo>
                  <a:pt x="75857" y="612140"/>
                </a:lnTo>
                <a:lnTo>
                  <a:pt x="90728" y="656590"/>
                </a:lnTo>
                <a:lnTo>
                  <a:pt x="116344" y="695960"/>
                </a:lnTo>
                <a:lnTo>
                  <a:pt x="151612" y="727710"/>
                </a:lnTo>
                <a:lnTo>
                  <a:pt x="195440" y="749300"/>
                </a:lnTo>
                <a:lnTo>
                  <a:pt x="266192" y="759460"/>
                </a:lnTo>
                <a:lnTo>
                  <a:pt x="300875" y="754380"/>
                </a:lnTo>
                <a:lnTo>
                  <a:pt x="334911" y="740410"/>
                </a:lnTo>
                <a:lnTo>
                  <a:pt x="360426" y="723900"/>
                </a:lnTo>
                <a:lnTo>
                  <a:pt x="374167" y="715010"/>
                </a:lnTo>
                <a:lnTo>
                  <a:pt x="403834" y="681990"/>
                </a:lnTo>
                <a:lnTo>
                  <a:pt x="424281" y="642620"/>
                </a:lnTo>
                <a:lnTo>
                  <a:pt x="435876" y="596900"/>
                </a:lnTo>
                <a:lnTo>
                  <a:pt x="470789" y="596900"/>
                </a:lnTo>
                <a:lnTo>
                  <a:pt x="470903" y="600710"/>
                </a:lnTo>
                <a:lnTo>
                  <a:pt x="461124" y="646430"/>
                </a:lnTo>
                <a:lnTo>
                  <a:pt x="442874" y="687070"/>
                </a:lnTo>
                <a:lnTo>
                  <a:pt x="417283" y="722630"/>
                </a:lnTo>
                <a:lnTo>
                  <a:pt x="385635" y="751840"/>
                </a:lnTo>
                <a:lnTo>
                  <a:pt x="349161" y="773430"/>
                </a:lnTo>
                <a:lnTo>
                  <a:pt x="309143" y="788670"/>
                </a:lnTo>
                <a:lnTo>
                  <a:pt x="266827" y="795020"/>
                </a:lnTo>
                <a:lnTo>
                  <a:pt x="223481" y="793750"/>
                </a:lnTo>
                <a:lnTo>
                  <a:pt x="180365" y="783590"/>
                </a:lnTo>
                <a:lnTo>
                  <a:pt x="138734" y="762000"/>
                </a:lnTo>
                <a:lnTo>
                  <a:pt x="133692" y="759460"/>
                </a:lnTo>
                <a:lnTo>
                  <a:pt x="128917" y="755650"/>
                </a:lnTo>
                <a:lnTo>
                  <a:pt x="123685" y="753110"/>
                </a:lnTo>
                <a:lnTo>
                  <a:pt x="117043" y="750570"/>
                </a:lnTo>
                <a:lnTo>
                  <a:pt x="110871" y="750570"/>
                </a:lnTo>
                <a:lnTo>
                  <a:pt x="105321" y="753110"/>
                </a:lnTo>
                <a:lnTo>
                  <a:pt x="100545" y="758190"/>
                </a:lnTo>
                <a:lnTo>
                  <a:pt x="97536" y="764540"/>
                </a:lnTo>
                <a:lnTo>
                  <a:pt x="97091" y="770890"/>
                </a:lnTo>
                <a:lnTo>
                  <a:pt x="99136" y="775970"/>
                </a:lnTo>
                <a:lnTo>
                  <a:pt x="103568" y="781050"/>
                </a:lnTo>
                <a:lnTo>
                  <a:pt x="106172" y="783590"/>
                </a:lnTo>
                <a:lnTo>
                  <a:pt x="109232" y="786130"/>
                </a:lnTo>
                <a:lnTo>
                  <a:pt x="112191" y="788670"/>
                </a:lnTo>
                <a:lnTo>
                  <a:pt x="151523" y="810260"/>
                </a:lnTo>
                <a:lnTo>
                  <a:pt x="192620" y="824230"/>
                </a:lnTo>
                <a:lnTo>
                  <a:pt x="234594" y="830580"/>
                </a:lnTo>
                <a:lnTo>
                  <a:pt x="276580" y="830580"/>
                </a:lnTo>
                <a:lnTo>
                  <a:pt x="317665" y="822960"/>
                </a:lnTo>
                <a:lnTo>
                  <a:pt x="356984" y="810260"/>
                </a:lnTo>
                <a:lnTo>
                  <a:pt x="393636" y="789940"/>
                </a:lnTo>
                <a:lnTo>
                  <a:pt x="426758" y="764540"/>
                </a:lnTo>
                <a:lnTo>
                  <a:pt x="455434" y="732790"/>
                </a:lnTo>
                <a:lnTo>
                  <a:pt x="478815" y="695960"/>
                </a:lnTo>
                <a:lnTo>
                  <a:pt x="495985" y="654050"/>
                </a:lnTo>
                <a:lnTo>
                  <a:pt x="506171" y="610870"/>
                </a:lnTo>
                <a:lnTo>
                  <a:pt x="509130" y="596900"/>
                </a:lnTo>
                <a:lnTo>
                  <a:pt x="509397" y="595630"/>
                </a:lnTo>
                <a:lnTo>
                  <a:pt x="614273" y="595630"/>
                </a:lnTo>
                <a:lnTo>
                  <a:pt x="621690" y="593090"/>
                </a:lnTo>
                <a:lnTo>
                  <a:pt x="627900" y="588010"/>
                </a:lnTo>
                <a:lnTo>
                  <a:pt x="633196" y="580390"/>
                </a:lnTo>
                <a:lnTo>
                  <a:pt x="644093" y="561340"/>
                </a:lnTo>
                <a:lnTo>
                  <a:pt x="645541" y="558800"/>
                </a:lnTo>
                <a:lnTo>
                  <a:pt x="654989" y="542290"/>
                </a:lnTo>
                <a:lnTo>
                  <a:pt x="711898" y="443230"/>
                </a:lnTo>
                <a:lnTo>
                  <a:pt x="764590" y="353060"/>
                </a:lnTo>
                <a:lnTo>
                  <a:pt x="792530" y="304800"/>
                </a:lnTo>
                <a:lnTo>
                  <a:pt x="829183" y="368300"/>
                </a:lnTo>
                <a:lnTo>
                  <a:pt x="827112" y="369570"/>
                </a:lnTo>
                <a:lnTo>
                  <a:pt x="825982" y="370840"/>
                </a:lnTo>
                <a:lnTo>
                  <a:pt x="824725" y="372110"/>
                </a:lnTo>
                <a:lnTo>
                  <a:pt x="788492" y="403860"/>
                </a:lnTo>
                <a:lnTo>
                  <a:pt x="759815" y="439420"/>
                </a:lnTo>
                <a:lnTo>
                  <a:pt x="738746" y="478790"/>
                </a:lnTo>
                <a:lnTo>
                  <a:pt x="725309" y="520700"/>
                </a:lnTo>
                <a:lnTo>
                  <a:pt x="719556" y="565150"/>
                </a:lnTo>
                <a:lnTo>
                  <a:pt x="721525" y="613410"/>
                </a:lnTo>
                <a:lnTo>
                  <a:pt x="736727" y="673100"/>
                </a:lnTo>
                <a:lnTo>
                  <a:pt x="766559" y="725170"/>
                </a:lnTo>
                <a:lnTo>
                  <a:pt x="778954" y="735330"/>
                </a:lnTo>
                <a:lnTo>
                  <a:pt x="785749" y="735330"/>
                </a:lnTo>
                <a:lnTo>
                  <a:pt x="792454" y="731520"/>
                </a:lnTo>
                <a:lnTo>
                  <a:pt x="797598" y="726440"/>
                </a:lnTo>
                <a:lnTo>
                  <a:pt x="799947" y="720090"/>
                </a:lnTo>
                <a:lnTo>
                  <a:pt x="799426" y="713740"/>
                </a:lnTo>
                <a:lnTo>
                  <a:pt x="796023" y="706120"/>
                </a:lnTo>
                <a:lnTo>
                  <a:pt x="794778" y="703580"/>
                </a:lnTo>
                <a:lnTo>
                  <a:pt x="793407" y="701040"/>
                </a:lnTo>
                <a:lnTo>
                  <a:pt x="792086" y="699770"/>
                </a:lnTo>
                <a:lnTo>
                  <a:pt x="769010" y="655320"/>
                </a:lnTo>
                <a:lnTo>
                  <a:pt x="756716" y="609600"/>
                </a:lnTo>
                <a:lnTo>
                  <a:pt x="755281" y="561340"/>
                </a:lnTo>
                <a:lnTo>
                  <a:pt x="764768" y="513080"/>
                </a:lnTo>
                <a:lnTo>
                  <a:pt x="777976" y="480060"/>
                </a:lnTo>
                <a:lnTo>
                  <a:pt x="796251" y="449580"/>
                </a:lnTo>
                <a:lnTo>
                  <a:pt x="819518" y="422910"/>
                </a:lnTo>
                <a:lnTo>
                  <a:pt x="847636" y="400050"/>
                </a:lnTo>
                <a:lnTo>
                  <a:pt x="865339" y="429260"/>
                </a:lnTo>
                <a:lnTo>
                  <a:pt x="827519" y="468630"/>
                </a:lnTo>
                <a:lnTo>
                  <a:pt x="803351" y="511810"/>
                </a:lnTo>
                <a:lnTo>
                  <a:pt x="791984" y="557530"/>
                </a:lnTo>
                <a:lnTo>
                  <a:pt x="792543" y="603250"/>
                </a:lnTo>
                <a:lnTo>
                  <a:pt x="804164" y="646430"/>
                </a:lnTo>
                <a:lnTo>
                  <a:pt x="825982" y="685800"/>
                </a:lnTo>
                <a:lnTo>
                  <a:pt x="856970" y="717550"/>
                </a:lnTo>
                <a:lnTo>
                  <a:pt x="893711" y="741680"/>
                </a:lnTo>
                <a:lnTo>
                  <a:pt x="934364" y="755650"/>
                </a:lnTo>
                <a:lnTo>
                  <a:pt x="977087" y="759460"/>
                </a:lnTo>
                <a:lnTo>
                  <a:pt x="1020064" y="753110"/>
                </a:lnTo>
                <a:lnTo>
                  <a:pt x="1061440" y="736600"/>
                </a:lnTo>
                <a:lnTo>
                  <a:pt x="1078674" y="723900"/>
                </a:lnTo>
                <a:lnTo>
                  <a:pt x="1097635" y="709930"/>
                </a:lnTo>
                <a:lnTo>
                  <a:pt x="1125474" y="676910"/>
                </a:lnTo>
                <a:lnTo>
                  <a:pt x="1144346" y="637540"/>
                </a:lnTo>
                <a:lnTo>
                  <a:pt x="1153617" y="595630"/>
                </a:lnTo>
                <a:lnTo>
                  <a:pt x="1152664" y="552450"/>
                </a:lnTo>
                <a:lnTo>
                  <a:pt x="1140879" y="509270"/>
                </a:lnTo>
                <a:lnTo>
                  <a:pt x="1125791" y="480060"/>
                </a:lnTo>
                <a:lnTo>
                  <a:pt x="1118273" y="470281"/>
                </a:lnTo>
                <a:lnTo>
                  <a:pt x="1118273" y="586740"/>
                </a:lnTo>
                <a:lnTo>
                  <a:pt x="1109192" y="629920"/>
                </a:lnTo>
                <a:lnTo>
                  <a:pt x="1087501" y="668020"/>
                </a:lnTo>
                <a:lnTo>
                  <a:pt x="1053884" y="698500"/>
                </a:lnTo>
                <a:lnTo>
                  <a:pt x="1012063" y="718820"/>
                </a:lnTo>
                <a:lnTo>
                  <a:pt x="967981" y="723900"/>
                </a:lnTo>
                <a:lnTo>
                  <a:pt x="924750" y="716280"/>
                </a:lnTo>
                <a:lnTo>
                  <a:pt x="885444" y="694690"/>
                </a:lnTo>
                <a:lnTo>
                  <a:pt x="853160" y="661670"/>
                </a:lnTo>
                <a:lnTo>
                  <a:pt x="833196" y="621030"/>
                </a:lnTo>
                <a:lnTo>
                  <a:pt x="826731" y="577850"/>
                </a:lnTo>
                <a:lnTo>
                  <a:pt x="833348" y="534670"/>
                </a:lnTo>
                <a:lnTo>
                  <a:pt x="852627" y="495300"/>
                </a:lnTo>
                <a:lnTo>
                  <a:pt x="884174" y="462280"/>
                </a:lnTo>
                <a:lnTo>
                  <a:pt x="912876" y="511810"/>
                </a:lnTo>
                <a:lnTo>
                  <a:pt x="955192" y="582930"/>
                </a:lnTo>
                <a:lnTo>
                  <a:pt x="960996" y="590550"/>
                </a:lnTo>
                <a:lnTo>
                  <a:pt x="967689" y="594360"/>
                </a:lnTo>
                <a:lnTo>
                  <a:pt x="974852" y="595630"/>
                </a:lnTo>
                <a:lnTo>
                  <a:pt x="982052" y="593090"/>
                </a:lnTo>
                <a:lnTo>
                  <a:pt x="987412" y="588010"/>
                </a:lnTo>
                <a:lnTo>
                  <a:pt x="989952" y="581660"/>
                </a:lnTo>
                <a:lnTo>
                  <a:pt x="989558" y="574040"/>
                </a:lnTo>
                <a:lnTo>
                  <a:pt x="986129" y="565150"/>
                </a:lnTo>
                <a:lnTo>
                  <a:pt x="968730" y="535940"/>
                </a:lnTo>
                <a:lnTo>
                  <a:pt x="926426" y="462280"/>
                </a:lnTo>
                <a:lnTo>
                  <a:pt x="916216" y="444500"/>
                </a:lnTo>
                <a:lnTo>
                  <a:pt x="960399" y="431800"/>
                </a:lnTo>
                <a:lnTo>
                  <a:pt x="1009700" y="436880"/>
                </a:lnTo>
                <a:lnTo>
                  <a:pt x="1057198" y="458470"/>
                </a:lnTo>
                <a:lnTo>
                  <a:pt x="1095971" y="500380"/>
                </a:lnTo>
                <a:lnTo>
                  <a:pt x="1114094" y="542290"/>
                </a:lnTo>
                <a:lnTo>
                  <a:pt x="1118273" y="586740"/>
                </a:lnTo>
                <a:lnTo>
                  <a:pt x="1118273" y="470281"/>
                </a:lnTo>
                <a:lnTo>
                  <a:pt x="1082382" y="433070"/>
                </a:lnTo>
                <a:lnTo>
                  <a:pt x="1043571" y="411480"/>
                </a:lnTo>
                <a:lnTo>
                  <a:pt x="1015301" y="401320"/>
                </a:lnTo>
                <a:lnTo>
                  <a:pt x="976058" y="396240"/>
                </a:lnTo>
                <a:lnTo>
                  <a:pt x="936523" y="400050"/>
                </a:lnTo>
                <a:lnTo>
                  <a:pt x="896747" y="411480"/>
                </a:lnTo>
                <a:lnTo>
                  <a:pt x="893508" y="406400"/>
                </a:lnTo>
                <a:lnTo>
                  <a:pt x="890638" y="401320"/>
                </a:lnTo>
                <a:lnTo>
                  <a:pt x="889825" y="400050"/>
                </a:lnTo>
                <a:lnTo>
                  <a:pt x="884923" y="392430"/>
                </a:lnTo>
                <a:lnTo>
                  <a:pt x="882065" y="387350"/>
                </a:lnTo>
                <a:lnTo>
                  <a:pt x="878865" y="381000"/>
                </a:lnTo>
                <a:lnTo>
                  <a:pt x="883678" y="379730"/>
                </a:lnTo>
                <a:lnTo>
                  <a:pt x="887171" y="377190"/>
                </a:lnTo>
                <a:lnTo>
                  <a:pt x="890866" y="375920"/>
                </a:lnTo>
                <a:lnTo>
                  <a:pt x="940930" y="361950"/>
                </a:lnTo>
                <a:lnTo>
                  <a:pt x="989139" y="359410"/>
                </a:lnTo>
                <a:lnTo>
                  <a:pt x="1035240" y="368300"/>
                </a:lnTo>
                <a:lnTo>
                  <a:pt x="1078966" y="387350"/>
                </a:lnTo>
                <a:lnTo>
                  <a:pt x="1120076" y="419100"/>
                </a:lnTo>
                <a:lnTo>
                  <a:pt x="1154277" y="457200"/>
                </a:lnTo>
                <a:lnTo>
                  <a:pt x="1177391" y="499110"/>
                </a:lnTo>
                <a:lnTo>
                  <a:pt x="1189380" y="544830"/>
                </a:lnTo>
                <a:lnTo>
                  <a:pt x="1190167" y="593090"/>
                </a:lnTo>
                <a:lnTo>
                  <a:pt x="1179703" y="643890"/>
                </a:lnTo>
                <a:lnTo>
                  <a:pt x="1160995" y="687070"/>
                </a:lnTo>
                <a:lnTo>
                  <a:pt x="1134656" y="723900"/>
                </a:lnTo>
                <a:lnTo>
                  <a:pt x="1102029" y="753110"/>
                </a:lnTo>
                <a:lnTo>
                  <a:pt x="1064488" y="775970"/>
                </a:lnTo>
                <a:lnTo>
                  <a:pt x="1023378" y="789940"/>
                </a:lnTo>
                <a:lnTo>
                  <a:pt x="980071" y="795020"/>
                </a:lnTo>
                <a:lnTo>
                  <a:pt x="935926" y="792480"/>
                </a:lnTo>
                <a:lnTo>
                  <a:pt x="892302" y="779780"/>
                </a:lnTo>
                <a:lnTo>
                  <a:pt x="850557" y="758190"/>
                </a:lnTo>
                <a:lnTo>
                  <a:pt x="840003" y="751840"/>
                </a:lnTo>
                <a:lnTo>
                  <a:pt x="831227" y="750570"/>
                </a:lnTo>
                <a:lnTo>
                  <a:pt x="824039" y="751840"/>
                </a:lnTo>
                <a:lnTo>
                  <a:pt x="818286" y="758190"/>
                </a:lnTo>
                <a:lnTo>
                  <a:pt x="815238" y="765810"/>
                </a:lnTo>
                <a:lnTo>
                  <a:pt x="816229" y="773430"/>
                </a:lnTo>
                <a:lnTo>
                  <a:pt x="860221" y="805180"/>
                </a:lnTo>
                <a:lnTo>
                  <a:pt x="923505" y="826770"/>
                </a:lnTo>
                <a:lnTo>
                  <a:pt x="957287" y="830580"/>
                </a:lnTo>
                <a:lnTo>
                  <a:pt x="1002893" y="829310"/>
                </a:lnTo>
                <a:lnTo>
                  <a:pt x="1046099" y="820420"/>
                </a:lnTo>
                <a:lnTo>
                  <a:pt x="1086218" y="805180"/>
                </a:lnTo>
                <a:lnTo>
                  <a:pt x="1122591" y="782320"/>
                </a:lnTo>
                <a:lnTo>
                  <a:pt x="1154569" y="754380"/>
                </a:lnTo>
                <a:lnTo>
                  <a:pt x="1181481" y="721360"/>
                </a:lnTo>
                <a:lnTo>
                  <a:pt x="1202639" y="684530"/>
                </a:lnTo>
                <a:lnTo>
                  <a:pt x="1217409" y="643890"/>
                </a:lnTo>
                <a:lnTo>
                  <a:pt x="1225105" y="600710"/>
                </a:lnTo>
                <a:close/>
              </a:path>
              <a:path w="1226819" h="1226820">
                <a:moveTo>
                  <a:pt x="1226553" y="893610"/>
                </a:moveTo>
                <a:lnTo>
                  <a:pt x="1225359" y="880668"/>
                </a:lnTo>
                <a:lnTo>
                  <a:pt x="1221219" y="872566"/>
                </a:lnTo>
                <a:lnTo>
                  <a:pt x="1213205" y="868362"/>
                </a:lnTo>
                <a:lnTo>
                  <a:pt x="1200442" y="867156"/>
                </a:lnTo>
                <a:lnTo>
                  <a:pt x="1189939" y="867156"/>
                </a:lnTo>
                <a:lnTo>
                  <a:pt x="1189939" y="1029906"/>
                </a:lnTo>
                <a:lnTo>
                  <a:pt x="1189939" y="1064120"/>
                </a:lnTo>
                <a:lnTo>
                  <a:pt x="925995" y="1064120"/>
                </a:lnTo>
                <a:lnTo>
                  <a:pt x="925995" y="1029906"/>
                </a:lnTo>
                <a:lnTo>
                  <a:pt x="1189939" y="1029906"/>
                </a:lnTo>
                <a:lnTo>
                  <a:pt x="1189939" y="867156"/>
                </a:lnTo>
                <a:lnTo>
                  <a:pt x="1189659" y="867156"/>
                </a:lnTo>
                <a:lnTo>
                  <a:pt x="1189659" y="904151"/>
                </a:lnTo>
                <a:lnTo>
                  <a:pt x="1189659" y="993216"/>
                </a:lnTo>
                <a:lnTo>
                  <a:pt x="915492" y="993216"/>
                </a:lnTo>
                <a:lnTo>
                  <a:pt x="902589" y="994359"/>
                </a:lnTo>
                <a:lnTo>
                  <a:pt x="894613" y="998448"/>
                </a:lnTo>
                <a:lnTo>
                  <a:pt x="890562" y="1006462"/>
                </a:lnTo>
                <a:lnTo>
                  <a:pt x="889457" y="1018971"/>
                </a:lnTo>
                <a:lnTo>
                  <a:pt x="889431" y="1075728"/>
                </a:lnTo>
                <a:lnTo>
                  <a:pt x="890651" y="1087755"/>
                </a:lnTo>
                <a:lnTo>
                  <a:pt x="894740" y="1095463"/>
                </a:lnTo>
                <a:lnTo>
                  <a:pt x="902411" y="1099566"/>
                </a:lnTo>
                <a:lnTo>
                  <a:pt x="914425" y="1100785"/>
                </a:lnTo>
                <a:lnTo>
                  <a:pt x="1189647" y="1100823"/>
                </a:lnTo>
                <a:lnTo>
                  <a:pt x="1189647" y="1189545"/>
                </a:lnTo>
                <a:lnTo>
                  <a:pt x="37274" y="1189545"/>
                </a:lnTo>
                <a:lnTo>
                  <a:pt x="37274" y="1100823"/>
                </a:lnTo>
                <a:lnTo>
                  <a:pt x="310565" y="1100810"/>
                </a:lnTo>
                <a:lnTo>
                  <a:pt x="323977" y="1099667"/>
                </a:lnTo>
                <a:lnTo>
                  <a:pt x="332219" y="1095527"/>
                </a:lnTo>
                <a:lnTo>
                  <a:pt x="336372" y="1087361"/>
                </a:lnTo>
                <a:lnTo>
                  <a:pt x="337540" y="1074089"/>
                </a:lnTo>
                <a:lnTo>
                  <a:pt x="337553" y="1064120"/>
                </a:lnTo>
                <a:lnTo>
                  <a:pt x="337540" y="1029906"/>
                </a:lnTo>
                <a:lnTo>
                  <a:pt x="337540" y="1018971"/>
                </a:lnTo>
                <a:lnTo>
                  <a:pt x="336384" y="1006360"/>
                </a:lnTo>
                <a:lnTo>
                  <a:pt x="332384" y="998461"/>
                </a:lnTo>
                <a:lnTo>
                  <a:pt x="324624" y="994384"/>
                </a:lnTo>
                <a:lnTo>
                  <a:pt x="312204" y="993216"/>
                </a:lnTo>
                <a:lnTo>
                  <a:pt x="300939" y="993216"/>
                </a:lnTo>
                <a:lnTo>
                  <a:pt x="300939" y="1029906"/>
                </a:lnTo>
                <a:lnTo>
                  <a:pt x="300939" y="1064120"/>
                </a:lnTo>
                <a:lnTo>
                  <a:pt x="36982" y="1064120"/>
                </a:lnTo>
                <a:lnTo>
                  <a:pt x="36982" y="1029906"/>
                </a:lnTo>
                <a:lnTo>
                  <a:pt x="300939" y="1029906"/>
                </a:lnTo>
                <a:lnTo>
                  <a:pt x="300939" y="993216"/>
                </a:lnTo>
                <a:lnTo>
                  <a:pt x="37211" y="993216"/>
                </a:lnTo>
                <a:lnTo>
                  <a:pt x="37211" y="904151"/>
                </a:lnTo>
                <a:lnTo>
                  <a:pt x="1189659" y="904151"/>
                </a:lnTo>
                <a:lnTo>
                  <a:pt x="1189659" y="867156"/>
                </a:lnTo>
                <a:lnTo>
                  <a:pt x="26200" y="866978"/>
                </a:lnTo>
                <a:lnTo>
                  <a:pt x="0" y="881354"/>
                </a:lnTo>
                <a:lnTo>
                  <a:pt x="0" y="1212126"/>
                </a:lnTo>
                <a:lnTo>
                  <a:pt x="4457" y="1219212"/>
                </a:lnTo>
                <a:lnTo>
                  <a:pt x="10312" y="1223683"/>
                </a:lnTo>
                <a:lnTo>
                  <a:pt x="17500" y="1226019"/>
                </a:lnTo>
                <a:lnTo>
                  <a:pt x="25971" y="1226693"/>
                </a:lnTo>
                <a:lnTo>
                  <a:pt x="1200200" y="1226502"/>
                </a:lnTo>
                <a:lnTo>
                  <a:pt x="1213142" y="1225346"/>
                </a:lnTo>
                <a:lnTo>
                  <a:pt x="1221219" y="1221244"/>
                </a:lnTo>
                <a:lnTo>
                  <a:pt x="1225372" y="1213243"/>
                </a:lnTo>
                <a:lnTo>
                  <a:pt x="1226553" y="1200416"/>
                </a:lnTo>
                <a:lnTo>
                  <a:pt x="1226553" y="1189545"/>
                </a:lnTo>
                <a:lnTo>
                  <a:pt x="1226553" y="1064120"/>
                </a:lnTo>
                <a:lnTo>
                  <a:pt x="1226553" y="1029906"/>
                </a:lnTo>
                <a:lnTo>
                  <a:pt x="1226553" y="904151"/>
                </a:lnTo>
                <a:lnTo>
                  <a:pt x="1226553" y="893610"/>
                </a:lnTo>
                <a:close/>
              </a:path>
            </a:pathLst>
          </a:custGeom>
          <a:solidFill>
            <a:srgbClr val="C9D4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5439016" y="5182645"/>
            <a:ext cx="3366770" cy="1998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10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55" dirty="0">
                <a:latin typeface="Arial MT"/>
                <a:cs typeface="Arial MT"/>
              </a:rPr>
              <a:t> </a:t>
            </a:r>
            <a:r>
              <a:rPr sz="2450" spc="70" dirty="0">
                <a:latin typeface="Arial MT"/>
                <a:cs typeface="Arial MT"/>
              </a:rPr>
              <a:t>anticipo:</a:t>
            </a:r>
            <a:endParaRPr sz="2450" dirty="0">
              <a:latin typeface="Arial MT"/>
              <a:cs typeface="Arial MT"/>
            </a:endParaRPr>
          </a:p>
          <a:p>
            <a:pPr marL="22860">
              <a:lnSpc>
                <a:spcPct val="100000"/>
              </a:lnSpc>
              <a:spcBef>
                <a:spcPts val="155"/>
              </a:spcBef>
            </a:pPr>
            <a:r>
              <a:rPr sz="3000" b="1" spc="-210" dirty="0">
                <a:latin typeface="Arial"/>
                <a:cs typeface="Arial"/>
              </a:rPr>
              <a:t>$0</a:t>
            </a:r>
            <a:endParaRPr sz="3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25"/>
              </a:spcBef>
            </a:pPr>
            <a:r>
              <a:rPr sz="2450" spc="35" dirty="0">
                <a:latin typeface="Arial MT"/>
                <a:cs typeface="Arial MT"/>
              </a:rPr>
              <a:t>Porcentaje</a:t>
            </a:r>
            <a:r>
              <a:rPr sz="2450" spc="-100" dirty="0">
                <a:latin typeface="Arial MT"/>
                <a:cs typeface="Arial MT"/>
              </a:rPr>
              <a:t> </a:t>
            </a:r>
            <a:r>
              <a:rPr sz="2450" spc="70" dirty="0">
                <a:latin typeface="Arial MT"/>
                <a:cs typeface="Arial MT"/>
              </a:rPr>
              <a:t>amortizado:</a:t>
            </a:r>
            <a:endParaRPr sz="24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3000" b="1" spc="-320" dirty="0">
                <a:latin typeface="Arial"/>
                <a:cs typeface="Arial"/>
              </a:rPr>
              <a:t>N/A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765121" y="5041115"/>
            <a:ext cx="2976880" cy="20726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55" dirty="0">
                <a:latin typeface="Arial MT"/>
                <a:cs typeface="Arial MT"/>
              </a:rPr>
              <a:t> </a:t>
            </a:r>
            <a:r>
              <a:rPr sz="2450" spc="40" dirty="0">
                <a:latin typeface="Arial MT"/>
                <a:cs typeface="Arial MT"/>
              </a:rPr>
              <a:t>inicial:</a:t>
            </a:r>
            <a:endParaRPr sz="24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3450" b="1" spc="-290" dirty="0">
                <a:latin typeface="Arial"/>
                <a:cs typeface="Arial"/>
              </a:rPr>
              <a:t>$105.059.826.751</a:t>
            </a:r>
            <a:endParaRPr sz="3450" dirty="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1490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55" dirty="0">
                <a:latin typeface="Arial MT"/>
                <a:cs typeface="Arial MT"/>
              </a:rPr>
              <a:t> </a:t>
            </a:r>
            <a:r>
              <a:rPr sz="2450" spc="40" dirty="0">
                <a:latin typeface="Arial MT"/>
                <a:cs typeface="Arial MT"/>
              </a:rPr>
              <a:t>actual:</a:t>
            </a:r>
            <a:endParaRPr sz="2450" dirty="0">
              <a:latin typeface="Arial MT"/>
              <a:cs typeface="Arial MT"/>
            </a:endParaRPr>
          </a:p>
          <a:p>
            <a:pPr marL="13970">
              <a:lnSpc>
                <a:spcPct val="100000"/>
              </a:lnSpc>
              <a:spcBef>
                <a:spcPts val="225"/>
              </a:spcBef>
            </a:pPr>
            <a:r>
              <a:rPr sz="3450" b="1" spc="-345" dirty="0">
                <a:latin typeface="Arial"/>
                <a:cs typeface="Arial"/>
              </a:rPr>
              <a:t>$118.141.727.225</a:t>
            </a:r>
            <a:endParaRPr sz="3450" dirty="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515635" y="5734845"/>
            <a:ext cx="3168790" cy="150169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60" dirty="0">
                <a:latin typeface="Arial MT"/>
                <a:cs typeface="Arial MT"/>
              </a:rPr>
              <a:t> </a:t>
            </a:r>
            <a:r>
              <a:rPr sz="2450" spc="65" dirty="0">
                <a:latin typeface="Arial MT"/>
                <a:cs typeface="Arial MT"/>
              </a:rPr>
              <a:t>facturado:</a:t>
            </a:r>
            <a:endParaRPr sz="24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3450" b="1" spc="-345" dirty="0">
                <a:latin typeface="Arial"/>
                <a:cs typeface="Arial"/>
              </a:rPr>
              <a:t>$</a:t>
            </a:r>
            <a:r>
              <a:rPr lang="es-CO" sz="3450" b="1" spc="-345" dirty="0">
                <a:latin typeface="Arial"/>
                <a:cs typeface="Arial"/>
              </a:rPr>
              <a:t>17.754.058.685 </a:t>
            </a:r>
            <a:r>
              <a:rPr lang="es-ES" sz="3450" b="1" spc="-345" dirty="0">
                <a:latin typeface="Arial"/>
                <a:cs typeface="Arial"/>
              </a:rPr>
              <a:t>(15,03%)</a:t>
            </a:r>
            <a:endParaRPr sz="3450" b="1" spc="-345" dirty="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5031844" y="5101863"/>
            <a:ext cx="1965325" cy="1955800"/>
            <a:chOff x="2883443" y="5133031"/>
            <a:chExt cx="1965325" cy="1955800"/>
          </a:xfrm>
        </p:grpSpPr>
        <p:sp>
          <p:nvSpPr>
            <p:cNvPr id="43" name="object 43"/>
            <p:cNvSpPr/>
            <p:nvPr/>
          </p:nvSpPr>
          <p:spPr>
            <a:xfrm>
              <a:off x="3075216" y="5315719"/>
              <a:ext cx="1581785" cy="1581785"/>
            </a:xfrm>
            <a:custGeom>
              <a:avLst/>
              <a:gdLst/>
              <a:ahLst/>
              <a:cxnLst/>
              <a:rect l="l" t="t" r="r" b="b"/>
              <a:pathLst>
                <a:path w="1581785" h="1581784">
                  <a:moveTo>
                    <a:pt x="790667" y="0"/>
                  </a:moveTo>
                  <a:lnTo>
                    <a:pt x="742501" y="1442"/>
                  </a:lnTo>
                  <a:lnTo>
                    <a:pt x="695098" y="5716"/>
                  </a:lnTo>
                  <a:lnTo>
                    <a:pt x="648542" y="12738"/>
                  </a:lnTo>
                  <a:lnTo>
                    <a:pt x="602914" y="22425"/>
                  </a:lnTo>
                  <a:lnTo>
                    <a:pt x="558298" y="34695"/>
                  </a:lnTo>
                  <a:lnTo>
                    <a:pt x="514775" y="49465"/>
                  </a:lnTo>
                  <a:lnTo>
                    <a:pt x="472430" y="66652"/>
                  </a:lnTo>
                  <a:lnTo>
                    <a:pt x="431344" y="86174"/>
                  </a:lnTo>
                  <a:lnTo>
                    <a:pt x="391600" y="107948"/>
                  </a:lnTo>
                  <a:lnTo>
                    <a:pt x="353281" y="131891"/>
                  </a:lnTo>
                  <a:lnTo>
                    <a:pt x="316469" y="157920"/>
                  </a:lnTo>
                  <a:lnTo>
                    <a:pt x="281248" y="185953"/>
                  </a:lnTo>
                  <a:lnTo>
                    <a:pt x="247700" y="215907"/>
                  </a:lnTo>
                  <a:lnTo>
                    <a:pt x="215907" y="247700"/>
                  </a:lnTo>
                  <a:lnTo>
                    <a:pt x="185953" y="281248"/>
                  </a:lnTo>
                  <a:lnTo>
                    <a:pt x="157920" y="316469"/>
                  </a:lnTo>
                  <a:lnTo>
                    <a:pt x="131891" y="353281"/>
                  </a:lnTo>
                  <a:lnTo>
                    <a:pt x="107948" y="391600"/>
                  </a:lnTo>
                  <a:lnTo>
                    <a:pt x="86174" y="431344"/>
                  </a:lnTo>
                  <a:lnTo>
                    <a:pt x="66652" y="472430"/>
                  </a:lnTo>
                  <a:lnTo>
                    <a:pt x="49465" y="514775"/>
                  </a:lnTo>
                  <a:lnTo>
                    <a:pt x="34695" y="558298"/>
                  </a:lnTo>
                  <a:lnTo>
                    <a:pt x="22425" y="602914"/>
                  </a:lnTo>
                  <a:lnTo>
                    <a:pt x="12738" y="648542"/>
                  </a:lnTo>
                  <a:lnTo>
                    <a:pt x="5716" y="695098"/>
                  </a:lnTo>
                  <a:lnTo>
                    <a:pt x="1442" y="742501"/>
                  </a:lnTo>
                  <a:lnTo>
                    <a:pt x="0" y="790667"/>
                  </a:lnTo>
                  <a:lnTo>
                    <a:pt x="1442" y="838832"/>
                  </a:lnTo>
                  <a:lnTo>
                    <a:pt x="5716" y="886235"/>
                  </a:lnTo>
                  <a:lnTo>
                    <a:pt x="12738" y="932791"/>
                  </a:lnTo>
                  <a:lnTo>
                    <a:pt x="22425" y="978419"/>
                  </a:lnTo>
                  <a:lnTo>
                    <a:pt x="34695" y="1023035"/>
                  </a:lnTo>
                  <a:lnTo>
                    <a:pt x="49465" y="1066558"/>
                  </a:lnTo>
                  <a:lnTo>
                    <a:pt x="66652" y="1108903"/>
                  </a:lnTo>
                  <a:lnTo>
                    <a:pt x="86174" y="1149989"/>
                  </a:lnTo>
                  <a:lnTo>
                    <a:pt x="107948" y="1189733"/>
                  </a:lnTo>
                  <a:lnTo>
                    <a:pt x="131891" y="1228052"/>
                  </a:lnTo>
                  <a:lnTo>
                    <a:pt x="157920" y="1264864"/>
                  </a:lnTo>
                  <a:lnTo>
                    <a:pt x="185953" y="1300085"/>
                  </a:lnTo>
                  <a:lnTo>
                    <a:pt x="215907" y="1333633"/>
                  </a:lnTo>
                  <a:lnTo>
                    <a:pt x="247700" y="1365426"/>
                  </a:lnTo>
                  <a:lnTo>
                    <a:pt x="281248" y="1395380"/>
                  </a:lnTo>
                  <a:lnTo>
                    <a:pt x="316469" y="1423413"/>
                  </a:lnTo>
                  <a:lnTo>
                    <a:pt x="353281" y="1449442"/>
                  </a:lnTo>
                  <a:lnTo>
                    <a:pt x="391600" y="1473385"/>
                  </a:lnTo>
                  <a:lnTo>
                    <a:pt x="431344" y="1495159"/>
                  </a:lnTo>
                  <a:lnTo>
                    <a:pt x="472430" y="1514681"/>
                  </a:lnTo>
                  <a:lnTo>
                    <a:pt x="514775" y="1531868"/>
                  </a:lnTo>
                  <a:lnTo>
                    <a:pt x="558298" y="1546638"/>
                  </a:lnTo>
                  <a:lnTo>
                    <a:pt x="602914" y="1558908"/>
                  </a:lnTo>
                  <a:lnTo>
                    <a:pt x="648542" y="1568595"/>
                  </a:lnTo>
                  <a:lnTo>
                    <a:pt x="695098" y="1575617"/>
                  </a:lnTo>
                  <a:lnTo>
                    <a:pt x="742501" y="1579891"/>
                  </a:lnTo>
                  <a:lnTo>
                    <a:pt x="790667" y="1581334"/>
                  </a:lnTo>
                  <a:lnTo>
                    <a:pt x="838832" y="1579891"/>
                  </a:lnTo>
                  <a:lnTo>
                    <a:pt x="886235" y="1575617"/>
                  </a:lnTo>
                  <a:lnTo>
                    <a:pt x="932791" y="1568595"/>
                  </a:lnTo>
                  <a:lnTo>
                    <a:pt x="978419" y="1558908"/>
                  </a:lnTo>
                  <a:lnTo>
                    <a:pt x="1023035" y="1546638"/>
                  </a:lnTo>
                  <a:lnTo>
                    <a:pt x="1066558" y="1531868"/>
                  </a:lnTo>
                  <a:lnTo>
                    <a:pt x="1108903" y="1514681"/>
                  </a:lnTo>
                  <a:lnTo>
                    <a:pt x="1149989" y="1495159"/>
                  </a:lnTo>
                  <a:lnTo>
                    <a:pt x="1189733" y="1473385"/>
                  </a:lnTo>
                  <a:lnTo>
                    <a:pt x="1228052" y="1449442"/>
                  </a:lnTo>
                  <a:lnTo>
                    <a:pt x="1264864" y="1423413"/>
                  </a:lnTo>
                  <a:lnTo>
                    <a:pt x="1300085" y="1395380"/>
                  </a:lnTo>
                  <a:lnTo>
                    <a:pt x="1333633" y="1365426"/>
                  </a:lnTo>
                  <a:lnTo>
                    <a:pt x="1365426" y="1333633"/>
                  </a:lnTo>
                  <a:lnTo>
                    <a:pt x="1395380" y="1300085"/>
                  </a:lnTo>
                  <a:lnTo>
                    <a:pt x="1423413" y="1264864"/>
                  </a:lnTo>
                  <a:lnTo>
                    <a:pt x="1449442" y="1228052"/>
                  </a:lnTo>
                  <a:lnTo>
                    <a:pt x="1473385" y="1189733"/>
                  </a:lnTo>
                  <a:lnTo>
                    <a:pt x="1495159" y="1149989"/>
                  </a:lnTo>
                  <a:lnTo>
                    <a:pt x="1514681" y="1108903"/>
                  </a:lnTo>
                  <a:lnTo>
                    <a:pt x="1531868" y="1066558"/>
                  </a:lnTo>
                  <a:lnTo>
                    <a:pt x="1546638" y="1023035"/>
                  </a:lnTo>
                  <a:lnTo>
                    <a:pt x="1558908" y="978419"/>
                  </a:lnTo>
                  <a:lnTo>
                    <a:pt x="1568595" y="932791"/>
                  </a:lnTo>
                  <a:lnTo>
                    <a:pt x="1575617" y="886235"/>
                  </a:lnTo>
                  <a:lnTo>
                    <a:pt x="1579891" y="838832"/>
                  </a:lnTo>
                  <a:lnTo>
                    <a:pt x="1581334" y="790667"/>
                  </a:lnTo>
                  <a:lnTo>
                    <a:pt x="1579891" y="742501"/>
                  </a:lnTo>
                  <a:lnTo>
                    <a:pt x="1575617" y="695098"/>
                  </a:lnTo>
                  <a:lnTo>
                    <a:pt x="1568595" y="648542"/>
                  </a:lnTo>
                  <a:lnTo>
                    <a:pt x="1558908" y="602914"/>
                  </a:lnTo>
                  <a:lnTo>
                    <a:pt x="1546638" y="558298"/>
                  </a:lnTo>
                  <a:lnTo>
                    <a:pt x="1531868" y="514775"/>
                  </a:lnTo>
                  <a:lnTo>
                    <a:pt x="1514681" y="472430"/>
                  </a:lnTo>
                  <a:lnTo>
                    <a:pt x="1495159" y="431344"/>
                  </a:lnTo>
                  <a:lnTo>
                    <a:pt x="1473385" y="391600"/>
                  </a:lnTo>
                  <a:lnTo>
                    <a:pt x="1449442" y="353281"/>
                  </a:lnTo>
                  <a:lnTo>
                    <a:pt x="1423413" y="316469"/>
                  </a:lnTo>
                  <a:lnTo>
                    <a:pt x="1395380" y="281248"/>
                  </a:lnTo>
                  <a:lnTo>
                    <a:pt x="1365426" y="247700"/>
                  </a:lnTo>
                  <a:lnTo>
                    <a:pt x="1333633" y="215907"/>
                  </a:lnTo>
                  <a:lnTo>
                    <a:pt x="1300085" y="185953"/>
                  </a:lnTo>
                  <a:lnTo>
                    <a:pt x="1264864" y="157920"/>
                  </a:lnTo>
                  <a:lnTo>
                    <a:pt x="1228052" y="131891"/>
                  </a:lnTo>
                  <a:lnTo>
                    <a:pt x="1189733" y="107948"/>
                  </a:lnTo>
                  <a:lnTo>
                    <a:pt x="1149989" y="86174"/>
                  </a:lnTo>
                  <a:lnTo>
                    <a:pt x="1108903" y="66652"/>
                  </a:lnTo>
                  <a:lnTo>
                    <a:pt x="1066558" y="49465"/>
                  </a:lnTo>
                  <a:lnTo>
                    <a:pt x="1023035" y="34695"/>
                  </a:lnTo>
                  <a:lnTo>
                    <a:pt x="978419" y="22425"/>
                  </a:lnTo>
                  <a:lnTo>
                    <a:pt x="932791" y="12738"/>
                  </a:lnTo>
                  <a:lnTo>
                    <a:pt x="886235" y="5716"/>
                  </a:lnTo>
                  <a:lnTo>
                    <a:pt x="838832" y="1442"/>
                  </a:lnTo>
                  <a:lnTo>
                    <a:pt x="790667" y="0"/>
                  </a:lnTo>
                  <a:close/>
                </a:path>
              </a:pathLst>
            </a:custGeom>
            <a:solidFill>
              <a:srgbClr val="859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883443" y="5133031"/>
              <a:ext cx="1965325" cy="1955800"/>
            </a:xfrm>
            <a:custGeom>
              <a:avLst/>
              <a:gdLst/>
              <a:ahLst/>
              <a:cxnLst/>
              <a:rect l="l" t="t" r="r" b="b"/>
              <a:pathLst>
                <a:path w="1965325" h="1955800">
                  <a:moveTo>
                    <a:pt x="1169128" y="12700"/>
                  </a:moveTo>
                  <a:lnTo>
                    <a:pt x="795753" y="12700"/>
                  </a:lnTo>
                  <a:lnTo>
                    <a:pt x="750800" y="25400"/>
                  </a:lnTo>
                  <a:lnTo>
                    <a:pt x="620891" y="63500"/>
                  </a:lnTo>
                  <a:lnTo>
                    <a:pt x="579409" y="88900"/>
                  </a:lnTo>
                  <a:lnTo>
                    <a:pt x="538924" y="101600"/>
                  </a:lnTo>
                  <a:lnTo>
                    <a:pt x="499486" y="127000"/>
                  </a:lnTo>
                  <a:lnTo>
                    <a:pt x="461148" y="152400"/>
                  </a:lnTo>
                  <a:lnTo>
                    <a:pt x="423961" y="165100"/>
                  </a:lnTo>
                  <a:lnTo>
                    <a:pt x="387976" y="203200"/>
                  </a:lnTo>
                  <a:lnTo>
                    <a:pt x="353244" y="228600"/>
                  </a:lnTo>
                  <a:lnTo>
                    <a:pt x="319818" y="254000"/>
                  </a:lnTo>
                  <a:lnTo>
                    <a:pt x="287749" y="279400"/>
                  </a:lnTo>
                  <a:lnTo>
                    <a:pt x="257087" y="317500"/>
                  </a:lnTo>
                  <a:lnTo>
                    <a:pt x="227885" y="355600"/>
                  </a:lnTo>
                  <a:lnTo>
                    <a:pt x="200194" y="381000"/>
                  </a:lnTo>
                  <a:lnTo>
                    <a:pt x="174066" y="419100"/>
                  </a:lnTo>
                  <a:lnTo>
                    <a:pt x="149552" y="457200"/>
                  </a:lnTo>
                  <a:lnTo>
                    <a:pt x="126703" y="495300"/>
                  </a:lnTo>
                  <a:lnTo>
                    <a:pt x="105571" y="533400"/>
                  </a:lnTo>
                  <a:lnTo>
                    <a:pt x="86207" y="571500"/>
                  </a:lnTo>
                  <a:lnTo>
                    <a:pt x="68663" y="622300"/>
                  </a:lnTo>
                  <a:lnTo>
                    <a:pt x="52990" y="660400"/>
                  </a:lnTo>
                  <a:lnTo>
                    <a:pt x="39240" y="698500"/>
                  </a:lnTo>
                  <a:lnTo>
                    <a:pt x="27464" y="749300"/>
                  </a:lnTo>
                  <a:lnTo>
                    <a:pt x="17714" y="787400"/>
                  </a:lnTo>
                  <a:lnTo>
                    <a:pt x="10041" y="838200"/>
                  </a:lnTo>
                  <a:lnTo>
                    <a:pt x="4497" y="889000"/>
                  </a:lnTo>
                  <a:lnTo>
                    <a:pt x="1132" y="927100"/>
                  </a:lnTo>
                  <a:lnTo>
                    <a:pt x="0" y="977900"/>
                  </a:lnTo>
                  <a:lnTo>
                    <a:pt x="1132" y="1028700"/>
                  </a:lnTo>
                  <a:lnTo>
                    <a:pt x="4497" y="1079500"/>
                  </a:lnTo>
                  <a:lnTo>
                    <a:pt x="10041" y="1117600"/>
                  </a:lnTo>
                  <a:lnTo>
                    <a:pt x="17714" y="1168400"/>
                  </a:lnTo>
                  <a:lnTo>
                    <a:pt x="27464" y="1206500"/>
                  </a:lnTo>
                  <a:lnTo>
                    <a:pt x="39240" y="1257300"/>
                  </a:lnTo>
                  <a:lnTo>
                    <a:pt x="52990" y="1295400"/>
                  </a:lnTo>
                  <a:lnTo>
                    <a:pt x="68663" y="1346200"/>
                  </a:lnTo>
                  <a:lnTo>
                    <a:pt x="86207" y="1384300"/>
                  </a:lnTo>
                  <a:lnTo>
                    <a:pt x="105571" y="1422400"/>
                  </a:lnTo>
                  <a:lnTo>
                    <a:pt x="126703" y="1460500"/>
                  </a:lnTo>
                  <a:lnTo>
                    <a:pt x="149552" y="1498600"/>
                  </a:lnTo>
                  <a:lnTo>
                    <a:pt x="174066" y="1536700"/>
                  </a:lnTo>
                  <a:lnTo>
                    <a:pt x="200194" y="1574800"/>
                  </a:lnTo>
                  <a:lnTo>
                    <a:pt x="227885" y="1612900"/>
                  </a:lnTo>
                  <a:lnTo>
                    <a:pt x="257087" y="1638300"/>
                  </a:lnTo>
                  <a:lnTo>
                    <a:pt x="287749" y="1676400"/>
                  </a:lnTo>
                  <a:lnTo>
                    <a:pt x="319818" y="1701800"/>
                  </a:lnTo>
                  <a:lnTo>
                    <a:pt x="353244" y="1739900"/>
                  </a:lnTo>
                  <a:lnTo>
                    <a:pt x="387976" y="1765300"/>
                  </a:lnTo>
                  <a:lnTo>
                    <a:pt x="423961" y="1790700"/>
                  </a:lnTo>
                  <a:lnTo>
                    <a:pt x="461148" y="1816100"/>
                  </a:lnTo>
                  <a:lnTo>
                    <a:pt x="499486" y="1841500"/>
                  </a:lnTo>
                  <a:lnTo>
                    <a:pt x="538924" y="1854200"/>
                  </a:lnTo>
                  <a:lnTo>
                    <a:pt x="579409" y="1879600"/>
                  </a:lnTo>
                  <a:lnTo>
                    <a:pt x="706638" y="1917700"/>
                  </a:lnTo>
                  <a:lnTo>
                    <a:pt x="841445" y="1955800"/>
                  </a:lnTo>
                  <a:lnTo>
                    <a:pt x="1123437" y="1955800"/>
                  </a:lnTo>
                  <a:lnTo>
                    <a:pt x="1258244" y="1917700"/>
                  </a:lnTo>
                  <a:lnTo>
                    <a:pt x="1385472" y="1879600"/>
                  </a:lnTo>
                  <a:lnTo>
                    <a:pt x="1425958" y="1854200"/>
                  </a:lnTo>
                  <a:lnTo>
                    <a:pt x="1465395" y="1841500"/>
                  </a:lnTo>
                  <a:lnTo>
                    <a:pt x="1484564" y="1828800"/>
                  </a:lnTo>
                  <a:lnTo>
                    <a:pt x="934355" y="1828800"/>
                  </a:lnTo>
                  <a:lnTo>
                    <a:pt x="886974" y="1816100"/>
                  </a:lnTo>
                  <a:lnTo>
                    <a:pt x="840367" y="1816100"/>
                  </a:lnTo>
                  <a:lnTo>
                    <a:pt x="705915" y="1778000"/>
                  </a:lnTo>
                  <a:lnTo>
                    <a:pt x="621468" y="1752600"/>
                  </a:lnTo>
                  <a:lnTo>
                    <a:pt x="581016" y="1727200"/>
                  </a:lnTo>
                  <a:lnTo>
                    <a:pt x="541839" y="1701800"/>
                  </a:lnTo>
                  <a:lnTo>
                    <a:pt x="504010" y="1676400"/>
                  </a:lnTo>
                  <a:lnTo>
                    <a:pt x="467600" y="1651000"/>
                  </a:lnTo>
                  <a:lnTo>
                    <a:pt x="432681" y="1625600"/>
                  </a:lnTo>
                  <a:lnTo>
                    <a:pt x="399324" y="1600200"/>
                  </a:lnTo>
                  <a:lnTo>
                    <a:pt x="367600" y="1562100"/>
                  </a:lnTo>
                  <a:lnTo>
                    <a:pt x="337582" y="1524000"/>
                  </a:lnTo>
                  <a:lnTo>
                    <a:pt x="309341" y="1498600"/>
                  </a:lnTo>
                  <a:lnTo>
                    <a:pt x="282947" y="1460500"/>
                  </a:lnTo>
                  <a:lnTo>
                    <a:pt x="258474" y="1422400"/>
                  </a:lnTo>
                  <a:lnTo>
                    <a:pt x="235991" y="1384300"/>
                  </a:lnTo>
                  <a:lnTo>
                    <a:pt x="215572" y="1346200"/>
                  </a:lnTo>
                  <a:lnTo>
                    <a:pt x="197287" y="1295400"/>
                  </a:lnTo>
                  <a:lnTo>
                    <a:pt x="181208" y="1257300"/>
                  </a:lnTo>
                  <a:lnTo>
                    <a:pt x="167406" y="1206500"/>
                  </a:lnTo>
                  <a:lnTo>
                    <a:pt x="155954" y="1168400"/>
                  </a:lnTo>
                  <a:lnTo>
                    <a:pt x="146921" y="1117600"/>
                  </a:lnTo>
                  <a:lnTo>
                    <a:pt x="140381" y="1079500"/>
                  </a:lnTo>
                  <a:lnTo>
                    <a:pt x="136405" y="1028700"/>
                  </a:lnTo>
                  <a:lnTo>
                    <a:pt x="135063" y="977900"/>
                  </a:lnTo>
                  <a:lnTo>
                    <a:pt x="136405" y="927100"/>
                  </a:lnTo>
                  <a:lnTo>
                    <a:pt x="140381" y="889000"/>
                  </a:lnTo>
                  <a:lnTo>
                    <a:pt x="146921" y="838200"/>
                  </a:lnTo>
                  <a:lnTo>
                    <a:pt x="155954" y="787400"/>
                  </a:lnTo>
                  <a:lnTo>
                    <a:pt x="167406" y="749300"/>
                  </a:lnTo>
                  <a:lnTo>
                    <a:pt x="181208" y="698500"/>
                  </a:lnTo>
                  <a:lnTo>
                    <a:pt x="197287" y="660400"/>
                  </a:lnTo>
                  <a:lnTo>
                    <a:pt x="215572" y="622300"/>
                  </a:lnTo>
                  <a:lnTo>
                    <a:pt x="235991" y="584200"/>
                  </a:lnTo>
                  <a:lnTo>
                    <a:pt x="258474" y="533400"/>
                  </a:lnTo>
                  <a:lnTo>
                    <a:pt x="282947" y="495300"/>
                  </a:lnTo>
                  <a:lnTo>
                    <a:pt x="309341" y="469900"/>
                  </a:lnTo>
                  <a:lnTo>
                    <a:pt x="337582" y="431800"/>
                  </a:lnTo>
                  <a:lnTo>
                    <a:pt x="367600" y="393700"/>
                  </a:lnTo>
                  <a:lnTo>
                    <a:pt x="399324" y="368300"/>
                  </a:lnTo>
                  <a:lnTo>
                    <a:pt x="432681" y="330200"/>
                  </a:lnTo>
                  <a:lnTo>
                    <a:pt x="467600" y="304800"/>
                  </a:lnTo>
                  <a:lnTo>
                    <a:pt x="504010" y="279400"/>
                  </a:lnTo>
                  <a:lnTo>
                    <a:pt x="541839" y="254000"/>
                  </a:lnTo>
                  <a:lnTo>
                    <a:pt x="581016" y="228600"/>
                  </a:lnTo>
                  <a:lnTo>
                    <a:pt x="621468" y="215900"/>
                  </a:lnTo>
                  <a:lnTo>
                    <a:pt x="663125" y="190500"/>
                  </a:lnTo>
                  <a:lnTo>
                    <a:pt x="794608" y="152400"/>
                  </a:lnTo>
                  <a:lnTo>
                    <a:pt x="840367" y="139700"/>
                  </a:lnTo>
                  <a:lnTo>
                    <a:pt x="934355" y="139700"/>
                  </a:lnTo>
                  <a:lnTo>
                    <a:pt x="982441" y="127000"/>
                  </a:lnTo>
                  <a:lnTo>
                    <a:pt x="1465395" y="127000"/>
                  </a:lnTo>
                  <a:lnTo>
                    <a:pt x="1425958" y="101600"/>
                  </a:lnTo>
                  <a:lnTo>
                    <a:pt x="1385472" y="88900"/>
                  </a:lnTo>
                  <a:lnTo>
                    <a:pt x="1343991" y="63500"/>
                  </a:lnTo>
                  <a:lnTo>
                    <a:pt x="1214081" y="25400"/>
                  </a:lnTo>
                  <a:lnTo>
                    <a:pt x="1169128" y="12700"/>
                  </a:lnTo>
                  <a:close/>
                </a:path>
                <a:path w="1965325" h="1955800">
                  <a:moveTo>
                    <a:pt x="1465395" y="127000"/>
                  </a:moveTo>
                  <a:lnTo>
                    <a:pt x="982441" y="127000"/>
                  </a:lnTo>
                  <a:lnTo>
                    <a:pt x="1030526" y="139700"/>
                  </a:lnTo>
                  <a:lnTo>
                    <a:pt x="1124514" y="139700"/>
                  </a:lnTo>
                  <a:lnTo>
                    <a:pt x="1170274" y="152400"/>
                  </a:lnTo>
                  <a:lnTo>
                    <a:pt x="1301756" y="190500"/>
                  </a:lnTo>
                  <a:lnTo>
                    <a:pt x="1343413" y="215900"/>
                  </a:lnTo>
                  <a:lnTo>
                    <a:pt x="1383866" y="228600"/>
                  </a:lnTo>
                  <a:lnTo>
                    <a:pt x="1423042" y="254000"/>
                  </a:lnTo>
                  <a:lnTo>
                    <a:pt x="1460871" y="279400"/>
                  </a:lnTo>
                  <a:lnTo>
                    <a:pt x="1497281" y="304800"/>
                  </a:lnTo>
                  <a:lnTo>
                    <a:pt x="1532200" y="330200"/>
                  </a:lnTo>
                  <a:lnTo>
                    <a:pt x="1565558" y="368300"/>
                  </a:lnTo>
                  <a:lnTo>
                    <a:pt x="1597281" y="393700"/>
                  </a:lnTo>
                  <a:lnTo>
                    <a:pt x="1627299" y="431800"/>
                  </a:lnTo>
                  <a:lnTo>
                    <a:pt x="1655541" y="469900"/>
                  </a:lnTo>
                  <a:lnTo>
                    <a:pt x="1681934" y="495300"/>
                  </a:lnTo>
                  <a:lnTo>
                    <a:pt x="1706408" y="533400"/>
                  </a:lnTo>
                  <a:lnTo>
                    <a:pt x="1728890" y="584200"/>
                  </a:lnTo>
                  <a:lnTo>
                    <a:pt x="1749310" y="622300"/>
                  </a:lnTo>
                  <a:lnTo>
                    <a:pt x="1767595" y="660400"/>
                  </a:lnTo>
                  <a:lnTo>
                    <a:pt x="1783674" y="698500"/>
                  </a:lnTo>
                  <a:lnTo>
                    <a:pt x="1797475" y="749300"/>
                  </a:lnTo>
                  <a:lnTo>
                    <a:pt x="1808928" y="787400"/>
                  </a:lnTo>
                  <a:lnTo>
                    <a:pt x="1817960" y="838200"/>
                  </a:lnTo>
                  <a:lnTo>
                    <a:pt x="1824500" y="889000"/>
                  </a:lnTo>
                  <a:lnTo>
                    <a:pt x="1828477" y="927100"/>
                  </a:lnTo>
                  <a:lnTo>
                    <a:pt x="1829818" y="977900"/>
                  </a:lnTo>
                  <a:lnTo>
                    <a:pt x="1828477" y="1028700"/>
                  </a:lnTo>
                  <a:lnTo>
                    <a:pt x="1824500" y="1079500"/>
                  </a:lnTo>
                  <a:lnTo>
                    <a:pt x="1817960" y="1117600"/>
                  </a:lnTo>
                  <a:lnTo>
                    <a:pt x="1808928" y="1168400"/>
                  </a:lnTo>
                  <a:lnTo>
                    <a:pt x="1797475" y="1206500"/>
                  </a:lnTo>
                  <a:lnTo>
                    <a:pt x="1783674" y="1257300"/>
                  </a:lnTo>
                  <a:lnTo>
                    <a:pt x="1767595" y="1295400"/>
                  </a:lnTo>
                  <a:lnTo>
                    <a:pt x="1749310" y="1346200"/>
                  </a:lnTo>
                  <a:lnTo>
                    <a:pt x="1728890" y="1384300"/>
                  </a:lnTo>
                  <a:lnTo>
                    <a:pt x="1706408" y="1422400"/>
                  </a:lnTo>
                  <a:lnTo>
                    <a:pt x="1681934" y="1460500"/>
                  </a:lnTo>
                  <a:lnTo>
                    <a:pt x="1655541" y="1498600"/>
                  </a:lnTo>
                  <a:lnTo>
                    <a:pt x="1627299" y="1524000"/>
                  </a:lnTo>
                  <a:lnTo>
                    <a:pt x="1597281" y="1562100"/>
                  </a:lnTo>
                  <a:lnTo>
                    <a:pt x="1565558" y="1600200"/>
                  </a:lnTo>
                  <a:lnTo>
                    <a:pt x="1532200" y="1625600"/>
                  </a:lnTo>
                  <a:lnTo>
                    <a:pt x="1497281" y="1651000"/>
                  </a:lnTo>
                  <a:lnTo>
                    <a:pt x="1460871" y="1676400"/>
                  </a:lnTo>
                  <a:lnTo>
                    <a:pt x="1423042" y="1701800"/>
                  </a:lnTo>
                  <a:lnTo>
                    <a:pt x="1383866" y="1727200"/>
                  </a:lnTo>
                  <a:lnTo>
                    <a:pt x="1343413" y="1752600"/>
                  </a:lnTo>
                  <a:lnTo>
                    <a:pt x="1258966" y="1778000"/>
                  </a:lnTo>
                  <a:lnTo>
                    <a:pt x="1124514" y="1816100"/>
                  </a:lnTo>
                  <a:lnTo>
                    <a:pt x="1077908" y="1816100"/>
                  </a:lnTo>
                  <a:lnTo>
                    <a:pt x="1030526" y="1828800"/>
                  </a:lnTo>
                  <a:lnTo>
                    <a:pt x="1484564" y="1828800"/>
                  </a:lnTo>
                  <a:lnTo>
                    <a:pt x="1503733" y="1816100"/>
                  </a:lnTo>
                  <a:lnTo>
                    <a:pt x="1540921" y="1790700"/>
                  </a:lnTo>
                  <a:lnTo>
                    <a:pt x="1576906" y="1765300"/>
                  </a:lnTo>
                  <a:lnTo>
                    <a:pt x="1611637" y="1739900"/>
                  </a:lnTo>
                  <a:lnTo>
                    <a:pt x="1645063" y="1701800"/>
                  </a:lnTo>
                  <a:lnTo>
                    <a:pt x="1677133" y="1676400"/>
                  </a:lnTo>
                  <a:lnTo>
                    <a:pt x="1707794" y="1638300"/>
                  </a:lnTo>
                  <a:lnTo>
                    <a:pt x="1736996" y="1612900"/>
                  </a:lnTo>
                  <a:lnTo>
                    <a:pt x="1764687" y="1574800"/>
                  </a:lnTo>
                  <a:lnTo>
                    <a:pt x="1790816" y="1536700"/>
                  </a:lnTo>
                  <a:lnTo>
                    <a:pt x="1815330" y="1498600"/>
                  </a:lnTo>
                  <a:lnTo>
                    <a:pt x="1838179" y="1460500"/>
                  </a:lnTo>
                  <a:lnTo>
                    <a:pt x="1859311" y="1422400"/>
                  </a:lnTo>
                  <a:lnTo>
                    <a:pt x="1878675" y="1384300"/>
                  </a:lnTo>
                  <a:lnTo>
                    <a:pt x="1896219" y="1346200"/>
                  </a:lnTo>
                  <a:lnTo>
                    <a:pt x="1911891" y="1295400"/>
                  </a:lnTo>
                  <a:lnTo>
                    <a:pt x="1925641" y="1257300"/>
                  </a:lnTo>
                  <a:lnTo>
                    <a:pt x="1937417" y="1206500"/>
                  </a:lnTo>
                  <a:lnTo>
                    <a:pt x="1947167" y="1168400"/>
                  </a:lnTo>
                  <a:lnTo>
                    <a:pt x="1954840" y="1117600"/>
                  </a:lnTo>
                  <a:lnTo>
                    <a:pt x="1960385" y="1079500"/>
                  </a:lnTo>
                  <a:lnTo>
                    <a:pt x="1963749" y="1028700"/>
                  </a:lnTo>
                  <a:lnTo>
                    <a:pt x="1964882" y="977900"/>
                  </a:lnTo>
                  <a:lnTo>
                    <a:pt x="1963749" y="927100"/>
                  </a:lnTo>
                  <a:lnTo>
                    <a:pt x="1960385" y="889000"/>
                  </a:lnTo>
                  <a:lnTo>
                    <a:pt x="1954840" y="838200"/>
                  </a:lnTo>
                  <a:lnTo>
                    <a:pt x="1947167" y="787400"/>
                  </a:lnTo>
                  <a:lnTo>
                    <a:pt x="1937417" y="749300"/>
                  </a:lnTo>
                  <a:lnTo>
                    <a:pt x="1925641" y="698500"/>
                  </a:lnTo>
                  <a:lnTo>
                    <a:pt x="1911891" y="660400"/>
                  </a:lnTo>
                  <a:lnTo>
                    <a:pt x="1896219" y="622300"/>
                  </a:lnTo>
                  <a:lnTo>
                    <a:pt x="1878675" y="571500"/>
                  </a:lnTo>
                  <a:lnTo>
                    <a:pt x="1859311" y="533400"/>
                  </a:lnTo>
                  <a:lnTo>
                    <a:pt x="1838179" y="495300"/>
                  </a:lnTo>
                  <a:lnTo>
                    <a:pt x="1815330" y="457200"/>
                  </a:lnTo>
                  <a:lnTo>
                    <a:pt x="1790816" y="419100"/>
                  </a:lnTo>
                  <a:lnTo>
                    <a:pt x="1764687" y="381000"/>
                  </a:lnTo>
                  <a:lnTo>
                    <a:pt x="1736996" y="355600"/>
                  </a:lnTo>
                  <a:lnTo>
                    <a:pt x="1707794" y="317500"/>
                  </a:lnTo>
                  <a:lnTo>
                    <a:pt x="1677133" y="279400"/>
                  </a:lnTo>
                  <a:lnTo>
                    <a:pt x="1645063" y="254000"/>
                  </a:lnTo>
                  <a:lnTo>
                    <a:pt x="1611637" y="228600"/>
                  </a:lnTo>
                  <a:lnTo>
                    <a:pt x="1576906" y="203200"/>
                  </a:lnTo>
                  <a:lnTo>
                    <a:pt x="1540921" y="165100"/>
                  </a:lnTo>
                  <a:lnTo>
                    <a:pt x="1503733" y="152400"/>
                  </a:lnTo>
                  <a:lnTo>
                    <a:pt x="1465395" y="127000"/>
                  </a:lnTo>
                  <a:close/>
                </a:path>
                <a:path w="1965325" h="1955800">
                  <a:moveTo>
                    <a:pt x="1077057" y="0"/>
                  </a:moveTo>
                  <a:lnTo>
                    <a:pt x="887825" y="0"/>
                  </a:lnTo>
                  <a:lnTo>
                    <a:pt x="841445" y="12700"/>
                  </a:lnTo>
                  <a:lnTo>
                    <a:pt x="1123437" y="12700"/>
                  </a:lnTo>
                  <a:lnTo>
                    <a:pt x="1077057" y="0"/>
                  </a:lnTo>
                  <a:close/>
                </a:path>
              </a:pathLst>
            </a:custGeom>
            <a:solidFill>
              <a:srgbClr val="C9D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241700" y="5483370"/>
              <a:ext cx="1248410" cy="1246505"/>
            </a:xfrm>
            <a:custGeom>
              <a:avLst/>
              <a:gdLst/>
              <a:ahLst/>
              <a:cxnLst/>
              <a:rect l="l" t="t" r="r" b="b"/>
              <a:pathLst>
                <a:path w="1248410" h="1246504">
                  <a:moveTo>
                    <a:pt x="850480" y="759625"/>
                  </a:moveTo>
                  <a:lnTo>
                    <a:pt x="844257" y="703732"/>
                  </a:lnTo>
                  <a:lnTo>
                    <a:pt x="824179" y="661911"/>
                  </a:lnTo>
                  <a:lnTo>
                    <a:pt x="785672" y="618769"/>
                  </a:lnTo>
                  <a:lnTo>
                    <a:pt x="772693" y="611276"/>
                  </a:lnTo>
                  <a:lnTo>
                    <a:pt x="772693" y="748157"/>
                  </a:lnTo>
                  <a:lnTo>
                    <a:pt x="769835" y="772236"/>
                  </a:lnTo>
                  <a:lnTo>
                    <a:pt x="759548" y="796277"/>
                  </a:lnTo>
                  <a:lnTo>
                    <a:pt x="739800" y="820166"/>
                  </a:lnTo>
                  <a:lnTo>
                    <a:pt x="715467" y="834212"/>
                  </a:lnTo>
                  <a:lnTo>
                    <a:pt x="687298" y="840105"/>
                  </a:lnTo>
                  <a:lnTo>
                    <a:pt x="656018" y="839546"/>
                  </a:lnTo>
                  <a:lnTo>
                    <a:pt x="656018" y="662774"/>
                  </a:lnTo>
                  <a:lnTo>
                    <a:pt x="685406" y="661911"/>
                  </a:lnTo>
                  <a:lnTo>
                    <a:pt x="736244" y="679424"/>
                  </a:lnTo>
                  <a:lnTo>
                    <a:pt x="768184" y="724319"/>
                  </a:lnTo>
                  <a:lnTo>
                    <a:pt x="772693" y="748157"/>
                  </a:lnTo>
                  <a:lnTo>
                    <a:pt x="772693" y="611276"/>
                  </a:lnTo>
                  <a:lnTo>
                    <a:pt x="747026" y="596455"/>
                  </a:lnTo>
                  <a:lnTo>
                    <a:pt x="703681" y="585304"/>
                  </a:lnTo>
                  <a:lnTo>
                    <a:pt x="671220" y="584517"/>
                  </a:lnTo>
                  <a:lnTo>
                    <a:pt x="656361" y="584161"/>
                  </a:lnTo>
                  <a:lnTo>
                    <a:pt x="656361" y="405587"/>
                  </a:lnTo>
                  <a:lnTo>
                    <a:pt x="669404" y="405587"/>
                  </a:lnTo>
                  <a:lnTo>
                    <a:pt x="710768" y="411149"/>
                  </a:lnTo>
                  <a:lnTo>
                    <a:pt x="741311" y="428167"/>
                  </a:lnTo>
                  <a:lnTo>
                    <a:pt x="761212" y="456831"/>
                  </a:lnTo>
                  <a:lnTo>
                    <a:pt x="770674" y="497268"/>
                  </a:lnTo>
                  <a:lnTo>
                    <a:pt x="774915" y="512216"/>
                  </a:lnTo>
                  <a:lnTo>
                    <a:pt x="783907" y="523824"/>
                  </a:lnTo>
                  <a:lnTo>
                    <a:pt x="796594" y="531177"/>
                  </a:lnTo>
                  <a:lnTo>
                    <a:pt x="811936" y="533349"/>
                  </a:lnTo>
                  <a:lnTo>
                    <a:pt x="826350" y="529844"/>
                  </a:lnTo>
                  <a:lnTo>
                    <a:pt x="837882" y="521423"/>
                  </a:lnTo>
                  <a:lnTo>
                    <a:pt x="845604" y="509117"/>
                  </a:lnTo>
                  <a:lnTo>
                    <a:pt x="848550" y="493928"/>
                  </a:lnTo>
                  <a:lnTo>
                    <a:pt x="842365" y="448703"/>
                  </a:lnTo>
                  <a:lnTo>
                    <a:pt x="823810" y="407263"/>
                  </a:lnTo>
                  <a:lnTo>
                    <a:pt x="822426" y="405587"/>
                  </a:lnTo>
                  <a:lnTo>
                    <a:pt x="794905" y="372173"/>
                  </a:lnTo>
                  <a:lnTo>
                    <a:pt x="757682" y="345973"/>
                  </a:lnTo>
                  <a:lnTo>
                    <a:pt x="714184" y="331216"/>
                  </a:lnTo>
                  <a:lnTo>
                    <a:pt x="655383" y="326186"/>
                  </a:lnTo>
                  <a:lnTo>
                    <a:pt x="655256" y="246761"/>
                  </a:lnTo>
                  <a:lnTo>
                    <a:pt x="629412" y="207378"/>
                  </a:lnTo>
                  <a:lnTo>
                    <a:pt x="617105" y="204952"/>
                  </a:lnTo>
                  <a:lnTo>
                    <a:pt x="604799" y="206654"/>
                  </a:lnTo>
                  <a:lnTo>
                    <a:pt x="577532" y="238137"/>
                  </a:lnTo>
                  <a:lnTo>
                    <a:pt x="577367" y="328269"/>
                  </a:lnTo>
                  <a:lnTo>
                    <a:pt x="576376" y="328269"/>
                  </a:lnTo>
                  <a:lnTo>
                    <a:pt x="576376" y="407022"/>
                  </a:lnTo>
                  <a:lnTo>
                    <a:pt x="576376" y="582333"/>
                  </a:lnTo>
                  <a:lnTo>
                    <a:pt x="547230" y="584517"/>
                  </a:lnTo>
                  <a:lnTo>
                    <a:pt x="495350" y="565632"/>
                  </a:lnTo>
                  <a:lnTo>
                    <a:pt x="464540" y="522478"/>
                  </a:lnTo>
                  <a:lnTo>
                    <a:pt x="460235" y="496989"/>
                  </a:lnTo>
                  <a:lnTo>
                    <a:pt x="463257" y="471309"/>
                  </a:lnTo>
                  <a:lnTo>
                    <a:pt x="473684" y="447344"/>
                  </a:lnTo>
                  <a:lnTo>
                    <a:pt x="492252" y="426161"/>
                  </a:lnTo>
                  <a:lnTo>
                    <a:pt x="516318" y="412051"/>
                  </a:lnTo>
                  <a:lnTo>
                    <a:pt x="544741" y="405511"/>
                  </a:lnTo>
                  <a:lnTo>
                    <a:pt x="576376" y="407022"/>
                  </a:lnTo>
                  <a:lnTo>
                    <a:pt x="576376" y="328269"/>
                  </a:lnTo>
                  <a:lnTo>
                    <a:pt x="502602" y="334213"/>
                  </a:lnTo>
                  <a:lnTo>
                    <a:pt x="438048" y="369760"/>
                  </a:lnTo>
                  <a:lnTo>
                    <a:pt x="394843" y="429209"/>
                  </a:lnTo>
                  <a:lnTo>
                    <a:pt x="381825" y="501713"/>
                  </a:lnTo>
                  <a:lnTo>
                    <a:pt x="388734" y="543267"/>
                  </a:lnTo>
                  <a:lnTo>
                    <a:pt x="407009" y="582904"/>
                  </a:lnTo>
                  <a:lnTo>
                    <a:pt x="435775" y="617639"/>
                  </a:lnTo>
                  <a:lnTo>
                    <a:pt x="474192" y="644474"/>
                  </a:lnTo>
                  <a:lnTo>
                    <a:pt x="521398" y="660400"/>
                  </a:lnTo>
                  <a:lnTo>
                    <a:pt x="576567" y="662432"/>
                  </a:lnTo>
                  <a:lnTo>
                    <a:pt x="576567" y="841171"/>
                  </a:lnTo>
                  <a:lnTo>
                    <a:pt x="564857" y="840613"/>
                  </a:lnTo>
                  <a:lnTo>
                    <a:pt x="553364" y="840193"/>
                  </a:lnTo>
                  <a:lnTo>
                    <a:pt x="542137" y="839393"/>
                  </a:lnTo>
                  <a:lnTo>
                    <a:pt x="503288" y="826820"/>
                  </a:lnTo>
                  <a:lnTo>
                    <a:pt x="468147" y="782218"/>
                  </a:lnTo>
                  <a:lnTo>
                    <a:pt x="461391" y="749592"/>
                  </a:lnTo>
                  <a:lnTo>
                    <a:pt x="457390" y="734187"/>
                  </a:lnTo>
                  <a:lnTo>
                    <a:pt x="448818" y="722376"/>
                  </a:lnTo>
                  <a:lnTo>
                    <a:pt x="436499" y="714921"/>
                  </a:lnTo>
                  <a:lnTo>
                    <a:pt x="421259" y="712558"/>
                  </a:lnTo>
                  <a:lnTo>
                    <a:pt x="406628" y="715746"/>
                  </a:lnTo>
                  <a:lnTo>
                    <a:pt x="394804" y="723836"/>
                  </a:lnTo>
                  <a:lnTo>
                    <a:pt x="386842" y="735914"/>
                  </a:lnTo>
                  <a:lnTo>
                    <a:pt x="383755" y="751090"/>
                  </a:lnTo>
                  <a:lnTo>
                    <a:pt x="383844" y="758659"/>
                  </a:lnTo>
                  <a:lnTo>
                    <a:pt x="401637" y="825969"/>
                  </a:lnTo>
                  <a:lnTo>
                    <a:pt x="426910" y="863269"/>
                  </a:lnTo>
                  <a:lnTo>
                    <a:pt x="460857" y="891895"/>
                  </a:lnTo>
                  <a:lnTo>
                    <a:pt x="501954" y="910577"/>
                  </a:lnTo>
                  <a:lnTo>
                    <a:pt x="548640" y="918019"/>
                  </a:lnTo>
                  <a:lnTo>
                    <a:pt x="555561" y="918146"/>
                  </a:lnTo>
                  <a:lnTo>
                    <a:pt x="577354" y="918133"/>
                  </a:lnTo>
                  <a:lnTo>
                    <a:pt x="577342" y="986955"/>
                  </a:lnTo>
                  <a:lnTo>
                    <a:pt x="588238" y="1029119"/>
                  </a:lnTo>
                  <a:lnTo>
                    <a:pt x="612800" y="1040790"/>
                  </a:lnTo>
                  <a:lnTo>
                    <a:pt x="625957" y="1039710"/>
                  </a:lnTo>
                  <a:lnTo>
                    <a:pt x="653364" y="1012647"/>
                  </a:lnTo>
                  <a:lnTo>
                    <a:pt x="655383" y="918070"/>
                  </a:lnTo>
                  <a:lnTo>
                    <a:pt x="655383" y="917790"/>
                  </a:lnTo>
                  <a:lnTo>
                    <a:pt x="691603" y="918006"/>
                  </a:lnTo>
                  <a:lnTo>
                    <a:pt x="758164" y="900760"/>
                  </a:lnTo>
                  <a:lnTo>
                    <a:pt x="813714" y="856094"/>
                  </a:lnTo>
                  <a:lnTo>
                    <a:pt x="824230" y="840105"/>
                  </a:lnTo>
                  <a:lnTo>
                    <a:pt x="832675" y="827290"/>
                  </a:lnTo>
                  <a:lnTo>
                    <a:pt x="844931" y="795096"/>
                  </a:lnTo>
                  <a:lnTo>
                    <a:pt x="850480" y="759625"/>
                  </a:lnTo>
                  <a:close/>
                </a:path>
                <a:path w="1248410" h="1246504">
                  <a:moveTo>
                    <a:pt x="1248359" y="586473"/>
                  </a:moveTo>
                  <a:lnTo>
                    <a:pt x="1246886" y="578662"/>
                  </a:lnTo>
                  <a:lnTo>
                    <a:pt x="1237957" y="520725"/>
                  </a:lnTo>
                  <a:lnTo>
                    <a:pt x="1233487" y="493788"/>
                  </a:lnTo>
                  <a:lnTo>
                    <a:pt x="1218438" y="431266"/>
                  </a:lnTo>
                  <a:lnTo>
                    <a:pt x="1191361" y="362432"/>
                  </a:lnTo>
                  <a:lnTo>
                    <a:pt x="1167701" y="319392"/>
                  </a:lnTo>
                  <a:lnTo>
                    <a:pt x="1136624" y="308013"/>
                  </a:lnTo>
                  <a:lnTo>
                    <a:pt x="1125499" y="310261"/>
                  </a:lnTo>
                  <a:lnTo>
                    <a:pt x="1116253" y="315264"/>
                  </a:lnTo>
                  <a:lnTo>
                    <a:pt x="1108925" y="322846"/>
                  </a:lnTo>
                  <a:lnTo>
                    <a:pt x="1103541" y="332879"/>
                  </a:lnTo>
                  <a:lnTo>
                    <a:pt x="1101178" y="342506"/>
                  </a:lnTo>
                  <a:lnTo>
                    <a:pt x="1101445" y="351891"/>
                  </a:lnTo>
                  <a:lnTo>
                    <a:pt x="1103858" y="361073"/>
                  </a:lnTo>
                  <a:lnTo>
                    <a:pt x="1107897" y="370166"/>
                  </a:lnTo>
                  <a:lnTo>
                    <a:pt x="1128344" y="413715"/>
                  </a:lnTo>
                  <a:lnTo>
                    <a:pt x="1144803" y="457987"/>
                  </a:lnTo>
                  <a:lnTo>
                    <a:pt x="1157236" y="503008"/>
                  </a:lnTo>
                  <a:lnTo>
                    <a:pt x="1165593" y="548741"/>
                  </a:lnTo>
                  <a:lnTo>
                    <a:pt x="1169809" y="595223"/>
                  </a:lnTo>
                  <a:lnTo>
                    <a:pt x="1169860" y="642429"/>
                  </a:lnTo>
                  <a:lnTo>
                    <a:pt x="1165682" y="690359"/>
                  </a:lnTo>
                  <a:lnTo>
                    <a:pt x="1156614" y="742378"/>
                  </a:lnTo>
                  <a:lnTo>
                    <a:pt x="1143317" y="792149"/>
                  </a:lnTo>
                  <a:lnTo>
                    <a:pt x="1125740" y="839609"/>
                  </a:lnTo>
                  <a:lnTo>
                    <a:pt x="1103871" y="884745"/>
                  </a:lnTo>
                  <a:lnTo>
                    <a:pt x="1077709" y="927481"/>
                  </a:lnTo>
                  <a:lnTo>
                    <a:pt x="1047216" y="967790"/>
                  </a:lnTo>
                  <a:lnTo>
                    <a:pt x="1012367" y="1005611"/>
                  </a:lnTo>
                  <a:lnTo>
                    <a:pt x="973162" y="1040917"/>
                  </a:lnTo>
                  <a:lnTo>
                    <a:pt x="935012" y="1069708"/>
                  </a:lnTo>
                  <a:lnTo>
                    <a:pt x="895273" y="1094841"/>
                  </a:lnTo>
                  <a:lnTo>
                    <a:pt x="854151" y="1116304"/>
                  </a:lnTo>
                  <a:lnTo>
                    <a:pt x="811872" y="1134071"/>
                  </a:lnTo>
                  <a:lnTo>
                    <a:pt x="768667" y="1148130"/>
                  </a:lnTo>
                  <a:lnTo>
                    <a:pt x="724738" y="1158481"/>
                  </a:lnTo>
                  <a:lnTo>
                    <a:pt x="680326" y="1165098"/>
                  </a:lnTo>
                  <a:lnTo>
                    <a:pt x="635647" y="1167968"/>
                  </a:lnTo>
                  <a:lnTo>
                    <a:pt x="590918" y="1167091"/>
                  </a:lnTo>
                  <a:lnTo>
                    <a:pt x="546354" y="1162443"/>
                  </a:lnTo>
                  <a:lnTo>
                    <a:pt x="502196" y="1153998"/>
                  </a:lnTo>
                  <a:lnTo>
                    <a:pt x="458647" y="1141768"/>
                  </a:lnTo>
                  <a:lnTo>
                    <a:pt x="415950" y="1125728"/>
                  </a:lnTo>
                  <a:lnTo>
                    <a:pt x="374307" y="1105865"/>
                  </a:lnTo>
                  <a:lnTo>
                    <a:pt x="333933" y="1082167"/>
                  </a:lnTo>
                  <a:lnTo>
                    <a:pt x="295071" y="1054620"/>
                  </a:lnTo>
                  <a:lnTo>
                    <a:pt x="253911" y="1020064"/>
                  </a:lnTo>
                  <a:lnTo>
                    <a:pt x="217131" y="983589"/>
                  </a:lnTo>
                  <a:lnTo>
                    <a:pt x="184734" y="945261"/>
                  </a:lnTo>
                  <a:lnTo>
                    <a:pt x="156718" y="905116"/>
                  </a:lnTo>
                  <a:lnTo>
                    <a:pt x="133070" y="863180"/>
                  </a:lnTo>
                  <a:lnTo>
                    <a:pt x="113792" y="819505"/>
                  </a:lnTo>
                  <a:lnTo>
                    <a:pt x="98882" y="774128"/>
                  </a:lnTo>
                  <a:lnTo>
                    <a:pt x="88315" y="727087"/>
                  </a:lnTo>
                  <a:lnTo>
                    <a:pt x="82105" y="678434"/>
                  </a:lnTo>
                  <a:lnTo>
                    <a:pt x="80238" y="628192"/>
                  </a:lnTo>
                  <a:lnTo>
                    <a:pt x="82702" y="576402"/>
                  </a:lnTo>
                  <a:lnTo>
                    <a:pt x="89509" y="523125"/>
                  </a:lnTo>
                  <a:lnTo>
                    <a:pt x="100342" y="472706"/>
                  </a:lnTo>
                  <a:lnTo>
                    <a:pt x="115620" y="424738"/>
                  </a:lnTo>
                  <a:lnTo>
                    <a:pt x="135242" y="379234"/>
                  </a:lnTo>
                  <a:lnTo>
                    <a:pt x="159131" y="336219"/>
                  </a:lnTo>
                  <a:lnTo>
                    <a:pt x="187159" y="295706"/>
                  </a:lnTo>
                  <a:lnTo>
                    <a:pt x="219252" y="257746"/>
                  </a:lnTo>
                  <a:lnTo>
                    <a:pt x="255320" y="222338"/>
                  </a:lnTo>
                  <a:lnTo>
                    <a:pt x="295236" y="189522"/>
                  </a:lnTo>
                  <a:lnTo>
                    <a:pt x="338086" y="159981"/>
                  </a:lnTo>
                  <a:lnTo>
                    <a:pt x="382130" y="135026"/>
                  </a:lnTo>
                  <a:lnTo>
                    <a:pt x="427329" y="114630"/>
                  </a:lnTo>
                  <a:lnTo>
                    <a:pt x="473684" y="98767"/>
                  </a:lnTo>
                  <a:lnTo>
                    <a:pt x="521157" y="87452"/>
                  </a:lnTo>
                  <a:lnTo>
                    <a:pt x="569734" y="80645"/>
                  </a:lnTo>
                  <a:lnTo>
                    <a:pt x="619379" y="78333"/>
                  </a:lnTo>
                  <a:lnTo>
                    <a:pt x="670077" y="80505"/>
                  </a:lnTo>
                  <a:lnTo>
                    <a:pt x="721804" y="87147"/>
                  </a:lnTo>
                  <a:lnTo>
                    <a:pt x="769721" y="97650"/>
                  </a:lnTo>
                  <a:lnTo>
                    <a:pt x="815848" y="112471"/>
                  </a:lnTo>
                  <a:lnTo>
                    <a:pt x="860247" y="131432"/>
                  </a:lnTo>
                  <a:lnTo>
                    <a:pt x="902995" y="154355"/>
                  </a:lnTo>
                  <a:lnTo>
                    <a:pt x="944130" y="181051"/>
                  </a:lnTo>
                  <a:lnTo>
                    <a:pt x="959370" y="188163"/>
                  </a:lnTo>
                  <a:lnTo>
                    <a:pt x="1000061" y="172758"/>
                  </a:lnTo>
                  <a:lnTo>
                    <a:pt x="1006538" y="143446"/>
                  </a:lnTo>
                  <a:lnTo>
                    <a:pt x="1000569" y="129336"/>
                  </a:lnTo>
                  <a:lnTo>
                    <a:pt x="949350" y="91236"/>
                  </a:lnTo>
                  <a:lnTo>
                    <a:pt x="908583" y="68351"/>
                  </a:lnTo>
                  <a:lnTo>
                    <a:pt x="866444" y="48704"/>
                  </a:lnTo>
                  <a:lnTo>
                    <a:pt x="822934" y="32334"/>
                  </a:lnTo>
                  <a:lnTo>
                    <a:pt x="778027" y="19278"/>
                  </a:lnTo>
                  <a:lnTo>
                    <a:pt x="731735" y="9588"/>
                  </a:lnTo>
                  <a:lnTo>
                    <a:pt x="663194" y="0"/>
                  </a:lnTo>
                  <a:lnTo>
                    <a:pt x="585165" y="0"/>
                  </a:lnTo>
                  <a:lnTo>
                    <a:pt x="533755" y="6896"/>
                  </a:lnTo>
                  <a:lnTo>
                    <a:pt x="468515" y="19723"/>
                  </a:lnTo>
                  <a:lnTo>
                    <a:pt x="421716" y="33604"/>
                  </a:lnTo>
                  <a:lnTo>
                    <a:pt x="376466" y="51028"/>
                  </a:lnTo>
                  <a:lnTo>
                    <a:pt x="332955" y="71843"/>
                  </a:lnTo>
                  <a:lnTo>
                    <a:pt x="291325" y="95897"/>
                  </a:lnTo>
                  <a:lnTo>
                    <a:pt x="251777" y="123012"/>
                  </a:lnTo>
                  <a:lnTo>
                    <a:pt x="214464" y="153047"/>
                  </a:lnTo>
                  <a:lnTo>
                    <a:pt x="179578" y="185826"/>
                  </a:lnTo>
                  <a:lnTo>
                    <a:pt x="147256" y="221208"/>
                  </a:lnTo>
                  <a:lnTo>
                    <a:pt x="117716" y="259016"/>
                  </a:lnTo>
                  <a:lnTo>
                    <a:pt x="91097" y="299097"/>
                  </a:lnTo>
                  <a:lnTo>
                    <a:pt x="67576" y="341287"/>
                  </a:lnTo>
                  <a:lnTo>
                    <a:pt x="47332" y="385432"/>
                  </a:lnTo>
                  <a:lnTo>
                    <a:pt x="30543" y="431368"/>
                  </a:lnTo>
                  <a:lnTo>
                    <a:pt x="17360" y="478929"/>
                  </a:lnTo>
                  <a:lnTo>
                    <a:pt x="8851" y="526643"/>
                  </a:lnTo>
                  <a:lnTo>
                    <a:pt x="2082" y="574763"/>
                  </a:lnTo>
                  <a:lnTo>
                    <a:pt x="0" y="586473"/>
                  </a:lnTo>
                  <a:lnTo>
                    <a:pt x="0" y="659485"/>
                  </a:lnTo>
                  <a:lnTo>
                    <a:pt x="4356" y="694944"/>
                  </a:lnTo>
                  <a:lnTo>
                    <a:pt x="21005" y="779957"/>
                  </a:lnTo>
                  <a:lnTo>
                    <a:pt x="35331" y="827481"/>
                  </a:lnTo>
                  <a:lnTo>
                    <a:pt x="52654" y="872782"/>
                  </a:lnTo>
                  <a:lnTo>
                    <a:pt x="73012" y="915860"/>
                  </a:lnTo>
                  <a:lnTo>
                    <a:pt x="96380" y="956703"/>
                  </a:lnTo>
                  <a:lnTo>
                    <a:pt x="122758" y="995299"/>
                  </a:lnTo>
                  <a:lnTo>
                    <a:pt x="152158" y="1031646"/>
                  </a:lnTo>
                  <a:lnTo>
                    <a:pt x="184581" y="1065733"/>
                  </a:lnTo>
                  <a:lnTo>
                    <a:pt x="220014" y="1097559"/>
                  </a:lnTo>
                  <a:lnTo>
                    <a:pt x="258457" y="1127112"/>
                  </a:lnTo>
                  <a:lnTo>
                    <a:pt x="299923" y="1154379"/>
                  </a:lnTo>
                  <a:lnTo>
                    <a:pt x="344398" y="1179347"/>
                  </a:lnTo>
                  <a:lnTo>
                    <a:pt x="390461" y="1200810"/>
                  </a:lnTo>
                  <a:lnTo>
                    <a:pt x="437438" y="1218006"/>
                  </a:lnTo>
                  <a:lnTo>
                    <a:pt x="485279" y="1231036"/>
                  </a:lnTo>
                  <a:lnTo>
                    <a:pt x="533933" y="1239977"/>
                  </a:lnTo>
                  <a:lnTo>
                    <a:pt x="583374" y="1244904"/>
                  </a:lnTo>
                  <a:lnTo>
                    <a:pt x="633526" y="1245933"/>
                  </a:lnTo>
                  <a:lnTo>
                    <a:pt x="684352" y="1243114"/>
                  </a:lnTo>
                  <a:lnTo>
                    <a:pt x="733767" y="1236522"/>
                  </a:lnTo>
                  <a:lnTo>
                    <a:pt x="782078" y="1225981"/>
                  </a:lnTo>
                  <a:lnTo>
                    <a:pt x="829094" y="1211681"/>
                  </a:lnTo>
                  <a:lnTo>
                    <a:pt x="874610" y="1193761"/>
                  </a:lnTo>
                  <a:lnTo>
                    <a:pt x="918438" y="1172400"/>
                  </a:lnTo>
                  <a:lnTo>
                    <a:pt x="960386" y="1147724"/>
                  </a:lnTo>
                  <a:lnTo>
                    <a:pt x="1000264" y="1119924"/>
                  </a:lnTo>
                  <a:lnTo>
                    <a:pt x="1037869" y="1089126"/>
                  </a:lnTo>
                  <a:lnTo>
                    <a:pt x="1073023" y="1055522"/>
                  </a:lnTo>
                  <a:lnTo>
                    <a:pt x="1105509" y="1019251"/>
                  </a:lnTo>
                  <a:lnTo>
                    <a:pt x="1135164" y="980478"/>
                  </a:lnTo>
                  <a:lnTo>
                    <a:pt x="1161770" y="939355"/>
                  </a:lnTo>
                  <a:lnTo>
                    <a:pt x="1185151" y="896048"/>
                  </a:lnTo>
                  <a:lnTo>
                    <a:pt x="1205103" y="850709"/>
                  </a:lnTo>
                  <a:lnTo>
                    <a:pt x="1221435" y="803503"/>
                  </a:lnTo>
                  <a:lnTo>
                    <a:pt x="1237627" y="737476"/>
                  </a:lnTo>
                  <a:lnTo>
                    <a:pt x="1246555" y="666483"/>
                  </a:lnTo>
                  <a:lnTo>
                    <a:pt x="1247660" y="662990"/>
                  </a:lnTo>
                  <a:lnTo>
                    <a:pt x="1248359" y="659485"/>
                  </a:lnTo>
                  <a:lnTo>
                    <a:pt x="1248359" y="58647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64100" y="5679534"/>
              <a:ext cx="85997" cy="86479"/>
            </a:xfrm>
            <a:prstGeom prst="rect">
              <a:avLst/>
            </a:prstGeom>
          </p:spPr>
        </p:pic>
      </p:grpSp>
      <p:sp>
        <p:nvSpPr>
          <p:cNvPr id="47" name="Rectángulo 46"/>
          <p:cNvSpPr/>
          <p:nvPr/>
        </p:nvSpPr>
        <p:spPr>
          <a:xfrm>
            <a:off x="15594604" y="778426"/>
            <a:ext cx="58638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rgbClr val="FFFFFF"/>
                </a:solidFill>
                <a:latin typeface="Arial MT"/>
                <a:cs typeface="Arial MT"/>
              </a:rPr>
              <a:t>Plazo Inicial: 27 meses</a:t>
            </a:r>
          </a:p>
          <a:p>
            <a:r>
              <a:rPr lang="es-ES" sz="2800" dirty="0">
                <a:solidFill>
                  <a:srgbClr val="FFFFFF"/>
                </a:solidFill>
                <a:latin typeface="Arial MT"/>
                <a:cs typeface="Arial MT"/>
              </a:rPr>
              <a:t>3 Prórrogas (</a:t>
            </a:r>
            <a:r>
              <a:rPr lang="es-CO" sz="2800" dirty="0">
                <a:solidFill>
                  <a:srgbClr val="FFFFFF"/>
                </a:solidFill>
                <a:latin typeface="Arial MT"/>
                <a:cs typeface="Arial MT"/>
              </a:rPr>
              <a:t>8 meses y</a:t>
            </a:r>
          </a:p>
          <a:p>
            <a:r>
              <a:rPr lang="es-CO" sz="2800" dirty="0">
                <a:solidFill>
                  <a:srgbClr val="FFFFFF"/>
                </a:solidFill>
                <a:latin typeface="Arial MT"/>
                <a:cs typeface="Arial MT"/>
              </a:rPr>
              <a:t> 21 días)</a:t>
            </a:r>
          </a:p>
          <a:p>
            <a:endParaRPr lang="es-ES" sz="2800" dirty="0">
              <a:solidFill>
                <a:srgbClr val="FFFFFF"/>
              </a:solidFill>
              <a:latin typeface="Arial MT"/>
              <a:cs typeface="Arial MT"/>
            </a:endParaRPr>
          </a:p>
          <a:p>
            <a:r>
              <a:rPr lang="es-ES" sz="2800" dirty="0">
                <a:solidFill>
                  <a:srgbClr val="FFFFFF"/>
                </a:solidFill>
                <a:latin typeface="Arial MT"/>
                <a:cs typeface="Arial MT"/>
              </a:rPr>
              <a:t>6 Suspensión de 9 meses </a:t>
            </a:r>
          </a:p>
          <a:p>
            <a:r>
              <a:rPr lang="es-ES" sz="2800" dirty="0">
                <a:solidFill>
                  <a:srgbClr val="FFFFFF"/>
                </a:solidFill>
                <a:latin typeface="Arial MT"/>
                <a:cs typeface="Arial MT"/>
              </a:rPr>
              <a:t>y 4 días</a:t>
            </a:r>
            <a:endParaRPr lang="es-CO" sz="2800" dirty="0">
              <a:solidFill>
                <a:srgbClr val="FFFFFF"/>
              </a:solidFill>
              <a:latin typeface="Arial MT"/>
              <a:cs typeface="Arial MT"/>
            </a:endParaRPr>
          </a:p>
          <a:p>
            <a:r>
              <a:rPr lang="es-ES" sz="2800" dirty="0">
                <a:solidFill>
                  <a:srgbClr val="FFFFFF"/>
                </a:solidFill>
                <a:latin typeface="Arial MT"/>
                <a:ea typeface="Arial MT"/>
                <a:cs typeface="Arial MT"/>
              </a:rPr>
              <a:t> </a:t>
            </a:r>
            <a:endParaRPr lang="es-CO" sz="2800" dirty="0"/>
          </a:p>
        </p:txBody>
      </p:sp>
      <p:sp>
        <p:nvSpPr>
          <p:cNvPr id="48" name="object 16"/>
          <p:cNvSpPr txBox="1">
            <a:spLocks/>
          </p:cNvSpPr>
          <p:nvPr/>
        </p:nvSpPr>
        <p:spPr>
          <a:xfrm>
            <a:off x="12434427" y="3288216"/>
            <a:ext cx="8137871" cy="119750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>
              <a:defRPr sz="9250" b="1" i="0">
                <a:solidFill>
                  <a:srgbClr val="C9D41E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algn="ctr">
              <a:lnSpc>
                <a:spcPts val="10760"/>
              </a:lnSpc>
              <a:spcBef>
                <a:spcPts val="90"/>
              </a:spcBef>
            </a:pPr>
            <a:r>
              <a:rPr lang="es-ES" sz="5000" dirty="0">
                <a:latin typeface="Trebuchet MS" panose="020B0603020202020204" pitchFamily="34" charset="0"/>
                <a:ea typeface="+mn-ea"/>
                <a:cs typeface="Arial MT"/>
              </a:rPr>
              <a:t>Avanza con Normalidad</a:t>
            </a:r>
            <a:endParaRPr lang="es-CO" sz="5000" dirty="0">
              <a:latin typeface="Trebuchet MS" panose="020B0603020202020204" pitchFamily="34" charset="0"/>
              <a:ea typeface="+mn-ea"/>
              <a:cs typeface="Arial MT"/>
            </a:endParaRPr>
          </a:p>
        </p:txBody>
      </p:sp>
      <p:sp>
        <p:nvSpPr>
          <p:cNvPr id="49" name="object 8"/>
          <p:cNvSpPr txBox="1"/>
          <p:nvPr/>
        </p:nvSpPr>
        <p:spPr>
          <a:xfrm>
            <a:off x="895459" y="4953149"/>
            <a:ext cx="3420150" cy="253979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r>
              <a:rPr lang="es-ES" sz="4000" b="1" spc="-76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18,86</a:t>
            </a:r>
            <a:r>
              <a:rPr sz="4000" b="1" spc="-76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%</a:t>
            </a:r>
            <a:endParaRPr lang="es-ES" sz="4000" b="1" spc="-76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rgbClr val="D2D400"/>
              </a:solidFill>
              <a:latin typeface="Trebuchet MS"/>
              <a:cs typeface="Trebuchet MS"/>
            </a:endParaRPr>
          </a:p>
          <a:p>
            <a:r>
              <a:rPr sz="2450" b="1" spc="5" dirty="0" err="1">
                <a:latin typeface="Arial MT"/>
                <a:cs typeface="Arial MT"/>
              </a:rPr>
              <a:t>Avance</a:t>
            </a:r>
            <a:r>
              <a:rPr sz="2450" b="1" spc="5" dirty="0">
                <a:latin typeface="Arial MT"/>
                <a:cs typeface="Arial MT"/>
              </a:rPr>
              <a:t> </a:t>
            </a:r>
            <a:r>
              <a:rPr sz="2450" b="1" spc="5" dirty="0" err="1">
                <a:latin typeface="Arial MT"/>
                <a:cs typeface="Arial MT"/>
              </a:rPr>
              <a:t>programado</a:t>
            </a:r>
            <a:endParaRPr lang="es-ES" sz="2450" b="1" spc="5" dirty="0">
              <a:latin typeface="Arial MT"/>
              <a:cs typeface="Arial MT"/>
            </a:endParaRPr>
          </a:p>
          <a:p>
            <a:endParaRPr lang="es-ES" sz="2450" b="1" spc="5" dirty="0">
              <a:latin typeface="Arial MT"/>
              <a:cs typeface="Arial MT"/>
            </a:endParaRPr>
          </a:p>
          <a:p>
            <a:pPr>
              <a:lnSpc>
                <a:spcPts val="4465"/>
              </a:lnSpc>
            </a:pPr>
            <a:r>
              <a:rPr lang="es-ES" sz="4000" b="1" spc="-76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20,44</a:t>
            </a:r>
            <a:r>
              <a:rPr sz="4000" b="1" spc="-76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%</a:t>
            </a:r>
            <a:endParaRPr sz="4000" b="1" spc="-76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rgbClr val="D2D400"/>
              </a:solidFill>
              <a:latin typeface="Trebuchet MS"/>
              <a:cs typeface="Trebuchet MS"/>
            </a:endParaRPr>
          </a:p>
          <a:p>
            <a:pPr marL="12700">
              <a:lnSpc>
                <a:spcPts val="4465"/>
              </a:lnSpc>
            </a:pPr>
            <a:r>
              <a:rPr sz="2450" b="1" spc="5" dirty="0" err="1">
                <a:latin typeface="Arial MT"/>
                <a:cs typeface="Arial MT"/>
              </a:rPr>
              <a:t>Avance</a:t>
            </a:r>
            <a:r>
              <a:rPr sz="2450" b="1" spc="5" dirty="0">
                <a:latin typeface="Arial MT"/>
                <a:cs typeface="Arial MT"/>
              </a:rPr>
              <a:t> </a:t>
            </a:r>
            <a:r>
              <a:rPr sz="2450" b="1" spc="5" dirty="0" err="1">
                <a:latin typeface="Arial MT"/>
                <a:cs typeface="Arial MT"/>
              </a:rPr>
              <a:t>ejecutado</a:t>
            </a:r>
            <a:endParaRPr sz="2450" b="1" spc="5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8329"/>
            <a:ext cx="20104100" cy="11309078"/>
            <a:chOff x="0" y="0"/>
            <a:chExt cx="20104100" cy="11309078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20104100" cy="6947534"/>
            </a:xfrm>
            <a:custGeom>
              <a:avLst/>
              <a:gdLst/>
              <a:ahLst/>
              <a:cxnLst/>
              <a:rect l="l" t="t" r="r" b="b"/>
              <a:pathLst>
                <a:path w="20104100" h="6947534">
                  <a:moveTo>
                    <a:pt x="20104099" y="0"/>
                  </a:moveTo>
                  <a:lnTo>
                    <a:pt x="0" y="0"/>
                  </a:lnTo>
                  <a:lnTo>
                    <a:pt x="0" y="6947107"/>
                  </a:lnTo>
                  <a:lnTo>
                    <a:pt x="20104099" y="6947107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1D8A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963138"/>
              <a:ext cx="20104100" cy="4345940"/>
            </a:xfrm>
            <a:custGeom>
              <a:avLst/>
              <a:gdLst/>
              <a:ahLst/>
              <a:cxnLst/>
              <a:rect l="l" t="t" r="r" b="b"/>
              <a:pathLst>
                <a:path w="20104100" h="4345940">
                  <a:moveTo>
                    <a:pt x="20104099" y="0"/>
                  </a:moveTo>
                  <a:lnTo>
                    <a:pt x="0" y="0"/>
                  </a:lnTo>
                  <a:lnTo>
                    <a:pt x="0" y="4345417"/>
                  </a:lnTo>
                  <a:lnTo>
                    <a:pt x="20104099" y="4345417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239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66030" y="910967"/>
              <a:ext cx="1099820" cy="1099820"/>
            </a:xfrm>
            <a:custGeom>
              <a:avLst/>
              <a:gdLst/>
              <a:ahLst/>
              <a:cxnLst/>
              <a:rect l="l" t="t" r="r" b="b"/>
              <a:pathLst>
                <a:path w="1099820" h="1099820">
                  <a:moveTo>
                    <a:pt x="549721" y="0"/>
                  </a:moveTo>
                  <a:lnTo>
                    <a:pt x="502289" y="2017"/>
                  </a:lnTo>
                  <a:lnTo>
                    <a:pt x="455977" y="7961"/>
                  </a:lnTo>
                  <a:lnTo>
                    <a:pt x="410951" y="17665"/>
                  </a:lnTo>
                  <a:lnTo>
                    <a:pt x="367375" y="30964"/>
                  </a:lnTo>
                  <a:lnTo>
                    <a:pt x="325415" y="47694"/>
                  </a:lnTo>
                  <a:lnTo>
                    <a:pt x="285235" y="67690"/>
                  </a:lnTo>
                  <a:lnTo>
                    <a:pt x="247001" y="90786"/>
                  </a:lnTo>
                  <a:lnTo>
                    <a:pt x="210877" y="116818"/>
                  </a:lnTo>
                  <a:lnTo>
                    <a:pt x="177028" y="145620"/>
                  </a:lnTo>
                  <a:lnTo>
                    <a:pt x="145620" y="177028"/>
                  </a:lnTo>
                  <a:lnTo>
                    <a:pt x="116818" y="210877"/>
                  </a:lnTo>
                  <a:lnTo>
                    <a:pt x="90786" y="247001"/>
                  </a:lnTo>
                  <a:lnTo>
                    <a:pt x="67690" y="285235"/>
                  </a:lnTo>
                  <a:lnTo>
                    <a:pt x="47694" y="325415"/>
                  </a:lnTo>
                  <a:lnTo>
                    <a:pt x="30964" y="367375"/>
                  </a:lnTo>
                  <a:lnTo>
                    <a:pt x="17665" y="410951"/>
                  </a:lnTo>
                  <a:lnTo>
                    <a:pt x="7961" y="455977"/>
                  </a:lnTo>
                  <a:lnTo>
                    <a:pt x="2017" y="502289"/>
                  </a:lnTo>
                  <a:lnTo>
                    <a:pt x="0" y="549721"/>
                  </a:lnTo>
                  <a:lnTo>
                    <a:pt x="2017" y="597153"/>
                  </a:lnTo>
                  <a:lnTo>
                    <a:pt x="7961" y="643465"/>
                  </a:lnTo>
                  <a:lnTo>
                    <a:pt x="17665" y="688491"/>
                  </a:lnTo>
                  <a:lnTo>
                    <a:pt x="30964" y="732067"/>
                  </a:lnTo>
                  <a:lnTo>
                    <a:pt x="47694" y="774027"/>
                  </a:lnTo>
                  <a:lnTo>
                    <a:pt x="67690" y="814207"/>
                  </a:lnTo>
                  <a:lnTo>
                    <a:pt x="90786" y="852441"/>
                  </a:lnTo>
                  <a:lnTo>
                    <a:pt x="116818" y="888565"/>
                  </a:lnTo>
                  <a:lnTo>
                    <a:pt x="145620" y="922414"/>
                  </a:lnTo>
                  <a:lnTo>
                    <a:pt x="177028" y="953822"/>
                  </a:lnTo>
                  <a:lnTo>
                    <a:pt x="210877" y="982624"/>
                  </a:lnTo>
                  <a:lnTo>
                    <a:pt x="247001" y="1008656"/>
                  </a:lnTo>
                  <a:lnTo>
                    <a:pt x="285235" y="1031752"/>
                  </a:lnTo>
                  <a:lnTo>
                    <a:pt x="325415" y="1051748"/>
                  </a:lnTo>
                  <a:lnTo>
                    <a:pt x="367375" y="1068478"/>
                  </a:lnTo>
                  <a:lnTo>
                    <a:pt x="410951" y="1081777"/>
                  </a:lnTo>
                  <a:lnTo>
                    <a:pt x="455977" y="1091481"/>
                  </a:lnTo>
                  <a:lnTo>
                    <a:pt x="502289" y="1097425"/>
                  </a:lnTo>
                  <a:lnTo>
                    <a:pt x="549721" y="1099442"/>
                  </a:lnTo>
                  <a:lnTo>
                    <a:pt x="597153" y="1097425"/>
                  </a:lnTo>
                  <a:lnTo>
                    <a:pt x="643465" y="1091481"/>
                  </a:lnTo>
                  <a:lnTo>
                    <a:pt x="688491" y="1081777"/>
                  </a:lnTo>
                  <a:lnTo>
                    <a:pt x="732067" y="1068478"/>
                  </a:lnTo>
                  <a:lnTo>
                    <a:pt x="774027" y="1051748"/>
                  </a:lnTo>
                  <a:lnTo>
                    <a:pt x="814207" y="1031752"/>
                  </a:lnTo>
                  <a:lnTo>
                    <a:pt x="852441" y="1008656"/>
                  </a:lnTo>
                  <a:lnTo>
                    <a:pt x="888565" y="982624"/>
                  </a:lnTo>
                  <a:lnTo>
                    <a:pt x="922414" y="953822"/>
                  </a:lnTo>
                  <a:lnTo>
                    <a:pt x="953822" y="922414"/>
                  </a:lnTo>
                  <a:lnTo>
                    <a:pt x="982624" y="888565"/>
                  </a:lnTo>
                  <a:lnTo>
                    <a:pt x="1008656" y="852441"/>
                  </a:lnTo>
                  <a:lnTo>
                    <a:pt x="1031752" y="814207"/>
                  </a:lnTo>
                  <a:lnTo>
                    <a:pt x="1051748" y="774027"/>
                  </a:lnTo>
                  <a:lnTo>
                    <a:pt x="1068478" y="732067"/>
                  </a:lnTo>
                  <a:lnTo>
                    <a:pt x="1081777" y="688491"/>
                  </a:lnTo>
                  <a:lnTo>
                    <a:pt x="1091481" y="643465"/>
                  </a:lnTo>
                  <a:lnTo>
                    <a:pt x="1097425" y="597153"/>
                  </a:lnTo>
                  <a:lnTo>
                    <a:pt x="1099442" y="549721"/>
                  </a:lnTo>
                  <a:lnTo>
                    <a:pt x="1097425" y="502289"/>
                  </a:lnTo>
                  <a:lnTo>
                    <a:pt x="1091481" y="455977"/>
                  </a:lnTo>
                  <a:lnTo>
                    <a:pt x="1081777" y="410951"/>
                  </a:lnTo>
                  <a:lnTo>
                    <a:pt x="1068478" y="367375"/>
                  </a:lnTo>
                  <a:lnTo>
                    <a:pt x="1051748" y="325415"/>
                  </a:lnTo>
                  <a:lnTo>
                    <a:pt x="1031752" y="285235"/>
                  </a:lnTo>
                  <a:lnTo>
                    <a:pt x="1008656" y="247001"/>
                  </a:lnTo>
                  <a:lnTo>
                    <a:pt x="982624" y="210877"/>
                  </a:lnTo>
                  <a:lnTo>
                    <a:pt x="953822" y="177028"/>
                  </a:lnTo>
                  <a:lnTo>
                    <a:pt x="922414" y="145620"/>
                  </a:lnTo>
                  <a:lnTo>
                    <a:pt x="888565" y="116818"/>
                  </a:lnTo>
                  <a:lnTo>
                    <a:pt x="852441" y="90786"/>
                  </a:lnTo>
                  <a:lnTo>
                    <a:pt x="814207" y="67690"/>
                  </a:lnTo>
                  <a:lnTo>
                    <a:pt x="774027" y="47694"/>
                  </a:lnTo>
                  <a:lnTo>
                    <a:pt x="732067" y="30964"/>
                  </a:lnTo>
                  <a:lnTo>
                    <a:pt x="688491" y="17665"/>
                  </a:lnTo>
                  <a:lnTo>
                    <a:pt x="643465" y="7961"/>
                  </a:lnTo>
                  <a:lnTo>
                    <a:pt x="597153" y="2017"/>
                  </a:lnTo>
                  <a:lnTo>
                    <a:pt x="549721" y="0"/>
                  </a:lnTo>
                  <a:close/>
                </a:path>
              </a:pathLst>
            </a:custGeom>
            <a:solidFill>
              <a:srgbClr val="F74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715392" y="2695731"/>
            <a:ext cx="2606040" cy="989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795"/>
              </a:lnSpc>
              <a:spcBef>
                <a:spcPts val="95"/>
              </a:spcBef>
            </a:pPr>
            <a:r>
              <a:rPr sz="3300" spc="105" dirty="0">
                <a:solidFill>
                  <a:srgbClr val="FFFFFF"/>
                </a:solidFill>
                <a:latin typeface="Arial MT"/>
                <a:cs typeface="Arial MT"/>
              </a:rPr>
              <a:t>Contratos</a:t>
            </a:r>
            <a:endParaRPr sz="3300">
              <a:latin typeface="Arial MT"/>
              <a:cs typeface="Arial MT"/>
            </a:endParaRPr>
          </a:p>
          <a:p>
            <a:pPr marL="12700">
              <a:lnSpc>
                <a:spcPts val="3795"/>
              </a:lnSpc>
            </a:pPr>
            <a:r>
              <a:rPr sz="3300" b="1" spc="5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3300" b="1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b="1" spc="40" dirty="0">
                <a:solidFill>
                  <a:srgbClr val="FFFFFF"/>
                </a:solidFill>
                <a:latin typeface="Arial"/>
                <a:cs typeface="Arial"/>
              </a:rPr>
              <a:t>ejecución</a:t>
            </a:r>
            <a:endParaRPr sz="3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25392" y="2423709"/>
            <a:ext cx="1323176" cy="143500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s-ES" sz="9250" b="1" spc="-755" dirty="0" smtClean="0">
                <a:solidFill>
                  <a:srgbClr val="C9D41E"/>
                </a:solidFill>
                <a:latin typeface="Trebuchet MS"/>
                <a:cs typeface="Trebuchet MS"/>
              </a:rPr>
              <a:t>  9</a:t>
            </a:r>
            <a:endParaRPr sz="925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52508" y="5174548"/>
            <a:ext cx="118681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30" dirty="0">
                <a:solidFill>
                  <a:srgbClr val="FFFFFF"/>
                </a:solidFill>
                <a:latin typeface="Arial MT"/>
                <a:cs typeface="Arial MT"/>
              </a:rPr>
              <a:t>Obras</a:t>
            </a:r>
            <a:endParaRPr sz="3300" dirty="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65083" y="4789908"/>
            <a:ext cx="3350895" cy="98933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5080">
              <a:lnSpc>
                <a:spcPts val="3629"/>
              </a:lnSpc>
              <a:spcBef>
                <a:spcPts val="490"/>
              </a:spcBef>
            </a:pPr>
            <a:r>
              <a:rPr sz="3300" spc="10" dirty="0">
                <a:solidFill>
                  <a:srgbClr val="FFFFFF"/>
                </a:solidFill>
                <a:latin typeface="Arial MT"/>
                <a:cs typeface="Arial MT"/>
              </a:rPr>
              <a:t>Estudios,</a:t>
            </a:r>
            <a:r>
              <a:rPr sz="3300" spc="-1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300" spc="35" dirty="0">
                <a:solidFill>
                  <a:srgbClr val="FFFFFF"/>
                </a:solidFill>
                <a:latin typeface="Arial MT"/>
                <a:cs typeface="Arial MT"/>
              </a:rPr>
              <a:t>diseños </a:t>
            </a:r>
            <a:r>
              <a:rPr sz="3300" spc="-9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300" spc="30" dirty="0">
                <a:solidFill>
                  <a:srgbClr val="FFFFFF"/>
                </a:solidFill>
                <a:latin typeface="Arial MT"/>
                <a:cs typeface="Arial MT"/>
              </a:rPr>
              <a:t>y</a:t>
            </a:r>
            <a:r>
              <a:rPr sz="3300" spc="-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300" spc="135" dirty="0">
                <a:solidFill>
                  <a:srgbClr val="FFFFFF"/>
                </a:solidFill>
                <a:latin typeface="Arial MT"/>
                <a:cs typeface="Arial MT"/>
              </a:rPr>
              <a:t>construcción</a:t>
            </a:r>
            <a:endParaRPr sz="33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3257" y="4484605"/>
            <a:ext cx="3532504" cy="14338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985770" algn="l"/>
              </a:tabLst>
            </a:pPr>
            <a:r>
              <a:rPr lang="es-ES" sz="9250" b="1" spc="-720" dirty="0" smtClean="0">
                <a:solidFill>
                  <a:srgbClr val="C9D41E"/>
                </a:solidFill>
                <a:latin typeface="Trebuchet MS"/>
                <a:cs typeface="Trebuchet MS"/>
              </a:rPr>
              <a:t>7</a:t>
            </a:r>
            <a:r>
              <a:rPr sz="9250" b="1" spc="-720" dirty="0">
                <a:solidFill>
                  <a:srgbClr val="C9D41E"/>
                </a:solidFill>
                <a:latin typeface="Trebuchet MS"/>
                <a:cs typeface="Trebuchet MS"/>
              </a:rPr>
              <a:t>	</a:t>
            </a:r>
            <a:r>
              <a:rPr lang="es-ES" sz="9250" b="1" spc="-1225" dirty="0" smtClean="0">
                <a:solidFill>
                  <a:srgbClr val="C9D41E"/>
                </a:solidFill>
                <a:latin typeface="Trebuchet MS"/>
                <a:cs typeface="Trebuchet MS"/>
              </a:rPr>
              <a:t>2</a:t>
            </a:r>
            <a:endParaRPr sz="925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07776" y="7326904"/>
            <a:ext cx="3354070" cy="98933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5080">
              <a:lnSpc>
                <a:spcPts val="3629"/>
              </a:lnSpc>
              <a:spcBef>
                <a:spcPts val="490"/>
              </a:spcBef>
            </a:pPr>
            <a:r>
              <a:rPr sz="3300" spc="30" dirty="0">
                <a:solidFill>
                  <a:srgbClr val="FFFFFF"/>
                </a:solidFill>
                <a:latin typeface="Arial MT"/>
                <a:cs typeface="Arial MT"/>
              </a:rPr>
              <a:t>Obras </a:t>
            </a:r>
            <a:r>
              <a:rPr sz="3300" spc="20" dirty="0">
                <a:solidFill>
                  <a:srgbClr val="FFFFFF"/>
                </a:solidFill>
                <a:latin typeface="Arial MT"/>
                <a:cs typeface="Arial MT"/>
              </a:rPr>
              <a:t>para </a:t>
            </a:r>
            <a:r>
              <a:rPr sz="33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300" spc="85" dirty="0">
                <a:solidFill>
                  <a:srgbClr val="FFFFFF"/>
                </a:solidFill>
                <a:latin typeface="Arial MT"/>
                <a:cs typeface="Arial MT"/>
              </a:rPr>
              <a:t>entregar</a:t>
            </a:r>
            <a:r>
              <a:rPr sz="3300" spc="-1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300" spc="70" dirty="0">
                <a:solidFill>
                  <a:srgbClr val="FFFFFF"/>
                </a:solidFill>
                <a:latin typeface="Arial MT"/>
                <a:cs typeface="Arial MT"/>
              </a:rPr>
              <a:t>en</a:t>
            </a:r>
            <a:r>
              <a:rPr sz="3300" spc="-1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300" spc="90" dirty="0">
                <a:solidFill>
                  <a:srgbClr val="FFFFFF"/>
                </a:solidFill>
                <a:latin typeface="Arial MT"/>
                <a:cs typeface="Arial MT"/>
              </a:rPr>
              <a:t>2023</a:t>
            </a:r>
            <a:endParaRPr sz="33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27169" y="7065354"/>
            <a:ext cx="577215" cy="14338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250" b="1" spc="-1080" dirty="0">
                <a:solidFill>
                  <a:srgbClr val="C9D41E"/>
                </a:solidFill>
                <a:latin typeface="Trebuchet MS"/>
                <a:cs typeface="Trebuchet MS"/>
              </a:rPr>
              <a:t>5</a:t>
            </a:r>
            <a:endParaRPr sz="925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966449" y="2685260"/>
            <a:ext cx="4929455" cy="3538148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5080">
              <a:lnSpc>
                <a:spcPts val="3629"/>
              </a:lnSpc>
              <a:spcBef>
                <a:spcPts val="490"/>
              </a:spcBef>
            </a:pPr>
            <a:r>
              <a:rPr sz="3300" spc="105" dirty="0">
                <a:solidFill>
                  <a:srgbClr val="FFFFFF"/>
                </a:solidFill>
                <a:latin typeface="Arial MT"/>
                <a:cs typeface="Arial MT"/>
              </a:rPr>
              <a:t>Contratos</a:t>
            </a:r>
            <a:r>
              <a:rPr sz="3300" spc="-1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300" b="1" spc="-25" dirty="0">
                <a:solidFill>
                  <a:srgbClr val="FFFFFF"/>
                </a:solidFill>
                <a:latin typeface="Arial"/>
                <a:cs typeface="Arial"/>
              </a:rPr>
              <a:t>suspendidos </a:t>
            </a:r>
            <a:r>
              <a:rPr sz="3300" b="1" spc="-9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b="1" spc="45" dirty="0">
                <a:solidFill>
                  <a:srgbClr val="FFFFFF"/>
                </a:solidFill>
                <a:latin typeface="Arial"/>
                <a:cs typeface="Arial"/>
              </a:rPr>
              <a:t>con </a:t>
            </a:r>
            <a:r>
              <a:rPr sz="3300" b="1" spc="50" dirty="0">
                <a:solidFill>
                  <a:srgbClr val="FFFFFF"/>
                </a:solidFill>
                <a:latin typeface="Arial"/>
                <a:cs typeface="Arial"/>
              </a:rPr>
              <a:t>fecha de </a:t>
            </a:r>
            <a:r>
              <a:rPr sz="3300" b="1" spc="65" dirty="0">
                <a:solidFill>
                  <a:srgbClr val="FFFFFF"/>
                </a:solidFill>
                <a:latin typeface="Arial"/>
                <a:cs typeface="Arial"/>
              </a:rPr>
              <a:t>reinicio </a:t>
            </a:r>
            <a:r>
              <a:rPr sz="3300" b="1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b="1" spc="5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3300" b="1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b="1" spc="165" dirty="0">
                <a:solidFill>
                  <a:srgbClr val="FFFFFF"/>
                </a:solidFill>
                <a:latin typeface="Arial"/>
                <a:cs typeface="Arial"/>
              </a:rPr>
              <a:t>2023</a:t>
            </a:r>
            <a:endParaRPr sz="3300" dirty="0">
              <a:latin typeface="Arial"/>
              <a:cs typeface="Arial"/>
            </a:endParaRPr>
          </a:p>
          <a:p>
            <a:pPr marL="64769" marR="521334">
              <a:lnSpc>
                <a:spcPts val="2370"/>
              </a:lnSpc>
              <a:spcBef>
                <a:spcPts val="2090"/>
              </a:spcBef>
            </a:pPr>
            <a:r>
              <a:rPr lang="es-ES" sz="2150" spc="105" dirty="0" smtClean="0">
                <a:solidFill>
                  <a:srgbClr val="FFFFFF"/>
                </a:solidFill>
                <a:latin typeface="Arial MT"/>
                <a:cs typeface="Arial MT"/>
              </a:rPr>
              <a:t>27/04/2023 </a:t>
            </a:r>
            <a:r>
              <a:rPr lang="es-ES" sz="2150" spc="105" dirty="0">
                <a:solidFill>
                  <a:srgbClr val="FFFFFF"/>
                </a:solidFill>
                <a:latin typeface="Arial MT"/>
                <a:cs typeface="Arial MT"/>
              </a:rPr>
              <a:t>Pte. </a:t>
            </a:r>
            <a:r>
              <a:rPr lang="es-ES" sz="2150" spc="105" dirty="0" smtClean="0">
                <a:solidFill>
                  <a:srgbClr val="FFFFFF"/>
                </a:solidFill>
                <a:latin typeface="Arial MT"/>
                <a:cs typeface="Arial MT"/>
              </a:rPr>
              <a:t>Sirena   </a:t>
            </a:r>
            <a:r>
              <a:rPr lang="es-ES" sz="2150" spc="105" dirty="0" smtClean="0">
                <a:solidFill>
                  <a:srgbClr val="FFFFFF"/>
                </a:solidFill>
                <a:latin typeface="Arial MT"/>
                <a:cs typeface="Arial MT"/>
              </a:rPr>
              <a:t>15/06</a:t>
            </a:r>
            <a:r>
              <a:rPr sz="2150" spc="105" dirty="0" smtClean="0">
                <a:solidFill>
                  <a:srgbClr val="FFFFFF"/>
                </a:solidFill>
                <a:latin typeface="Arial MT"/>
                <a:cs typeface="Arial MT"/>
              </a:rPr>
              <a:t>/2023</a:t>
            </a:r>
            <a:r>
              <a:rPr sz="2150" spc="-50" dirty="0" smtClean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150" spc="10" dirty="0" smtClean="0">
                <a:solidFill>
                  <a:srgbClr val="FFFFFF"/>
                </a:solidFill>
                <a:latin typeface="Arial MT"/>
                <a:cs typeface="Arial MT"/>
              </a:rPr>
              <a:t>ZI</a:t>
            </a:r>
            <a:r>
              <a:rPr sz="2150" spc="-50" dirty="0" smtClean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150" spc="-30" dirty="0" smtClean="0">
                <a:solidFill>
                  <a:srgbClr val="FFFFFF"/>
                </a:solidFill>
                <a:latin typeface="Arial MT"/>
                <a:cs typeface="Arial MT"/>
              </a:rPr>
              <a:t>Gr.</a:t>
            </a:r>
            <a:r>
              <a:rPr sz="2150" spc="-50" dirty="0" smtClean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150" spc="-145" dirty="0" smtClean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endParaRPr sz="2150" dirty="0" smtClean="0">
              <a:latin typeface="Arial MT"/>
              <a:cs typeface="Arial MT"/>
            </a:endParaRPr>
          </a:p>
          <a:p>
            <a:pPr marL="64769">
              <a:lnSpc>
                <a:spcPts val="2210"/>
              </a:lnSpc>
            </a:pPr>
            <a:r>
              <a:rPr lang="es-CO" sz="2150" spc="90" dirty="0" smtClean="0">
                <a:solidFill>
                  <a:srgbClr val="FFFFFF"/>
                </a:solidFill>
                <a:latin typeface="Arial MT"/>
                <a:cs typeface="Arial MT"/>
              </a:rPr>
              <a:t>30</a:t>
            </a:r>
            <a:r>
              <a:rPr sz="2150" spc="90" dirty="0" smtClean="0">
                <a:solidFill>
                  <a:srgbClr val="FFFFFF"/>
                </a:solidFill>
                <a:latin typeface="Arial MT"/>
                <a:cs typeface="Arial MT"/>
              </a:rPr>
              <a:t>/0</a:t>
            </a:r>
            <a:r>
              <a:rPr lang="es-ES" sz="2150" spc="90" dirty="0" smtClean="0">
                <a:solidFill>
                  <a:srgbClr val="FFFFFF"/>
                </a:solidFill>
                <a:latin typeface="Arial MT"/>
                <a:cs typeface="Arial MT"/>
              </a:rPr>
              <a:t>6</a:t>
            </a:r>
            <a:r>
              <a:rPr sz="2150" spc="90" dirty="0" smtClean="0">
                <a:solidFill>
                  <a:srgbClr val="FFFFFF"/>
                </a:solidFill>
                <a:latin typeface="Arial MT"/>
                <a:cs typeface="Arial MT"/>
              </a:rPr>
              <a:t>/2023</a:t>
            </a:r>
            <a:r>
              <a:rPr sz="2150" spc="-75" dirty="0" smtClean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150" spc="10" dirty="0">
                <a:solidFill>
                  <a:srgbClr val="FFFFFF"/>
                </a:solidFill>
                <a:latin typeface="Arial MT"/>
                <a:cs typeface="Arial MT"/>
              </a:rPr>
              <a:t>ZI</a:t>
            </a:r>
            <a:r>
              <a:rPr sz="215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150" spc="-30" dirty="0">
                <a:solidFill>
                  <a:srgbClr val="FFFFFF"/>
                </a:solidFill>
                <a:latin typeface="Arial MT"/>
                <a:cs typeface="Arial MT"/>
              </a:rPr>
              <a:t>Gr.</a:t>
            </a:r>
            <a:r>
              <a:rPr sz="215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150" spc="30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endParaRPr sz="2150" dirty="0">
              <a:latin typeface="Arial MT"/>
              <a:cs typeface="Arial MT"/>
            </a:endParaRPr>
          </a:p>
          <a:p>
            <a:pPr marL="64769">
              <a:lnSpc>
                <a:spcPts val="2365"/>
              </a:lnSpc>
            </a:pPr>
            <a:r>
              <a:rPr lang="es-ES" sz="2150" spc="80" dirty="0" smtClean="0">
                <a:solidFill>
                  <a:srgbClr val="FFFFFF"/>
                </a:solidFill>
                <a:latin typeface="Arial MT"/>
                <a:cs typeface="Arial MT"/>
              </a:rPr>
              <a:t>30</a:t>
            </a:r>
            <a:r>
              <a:rPr sz="2150" spc="80" dirty="0" smtClean="0">
                <a:solidFill>
                  <a:srgbClr val="FFFFFF"/>
                </a:solidFill>
                <a:latin typeface="Arial MT"/>
                <a:cs typeface="Arial MT"/>
              </a:rPr>
              <a:t>/0</a:t>
            </a:r>
            <a:r>
              <a:rPr lang="es-ES" sz="2150" spc="80" dirty="0" smtClean="0">
                <a:solidFill>
                  <a:srgbClr val="FFFFFF"/>
                </a:solidFill>
                <a:latin typeface="Arial MT"/>
                <a:cs typeface="Arial MT"/>
              </a:rPr>
              <a:t>6</a:t>
            </a:r>
            <a:r>
              <a:rPr sz="2150" spc="80" dirty="0" smtClean="0">
                <a:solidFill>
                  <a:srgbClr val="FFFFFF"/>
                </a:solidFill>
                <a:latin typeface="Arial MT"/>
                <a:cs typeface="Arial MT"/>
              </a:rPr>
              <a:t>/2023</a:t>
            </a:r>
            <a:r>
              <a:rPr sz="2150" spc="-55" dirty="0" smtClean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150" spc="10" dirty="0">
                <a:solidFill>
                  <a:srgbClr val="FFFFFF"/>
                </a:solidFill>
                <a:latin typeface="Arial MT"/>
                <a:cs typeface="Arial MT"/>
              </a:rPr>
              <a:t>ZI</a:t>
            </a:r>
            <a:r>
              <a:rPr sz="215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150" spc="-30" dirty="0">
                <a:solidFill>
                  <a:srgbClr val="FFFFFF"/>
                </a:solidFill>
                <a:latin typeface="Arial MT"/>
                <a:cs typeface="Arial MT"/>
              </a:rPr>
              <a:t>Gr.</a:t>
            </a:r>
            <a:r>
              <a:rPr sz="215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150" spc="105" dirty="0" smtClean="0">
                <a:solidFill>
                  <a:srgbClr val="FFFFFF"/>
                </a:solidFill>
                <a:latin typeface="Arial MT"/>
                <a:cs typeface="Arial MT"/>
              </a:rPr>
              <a:t>4</a:t>
            </a:r>
            <a:endParaRPr lang="es-ES" sz="2150" spc="105" dirty="0" smtClean="0">
              <a:solidFill>
                <a:srgbClr val="FFFFFF"/>
              </a:solidFill>
              <a:latin typeface="Arial MT"/>
              <a:cs typeface="Arial MT"/>
            </a:endParaRPr>
          </a:p>
          <a:p>
            <a:pPr marL="64769">
              <a:lnSpc>
                <a:spcPts val="2365"/>
              </a:lnSpc>
            </a:pPr>
            <a:r>
              <a:rPr lang="es-ES" sz="2150" spc="110" dirty="0">
                <a:solidFill>
                  <a:srgbClr val="FFFFFF"/>
                </a:solidFill>
                <a:latin typeface="Arial MT"/>
                <a:cs typeface="Arial MT"/>
              </a:rPr>
              <a:t>30/06/2023</a:t>
            </a:r>
            <a:r>
              <a:rPr lang="es-ES" sz="215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lang="es-ES" sz="2150" spc="-170" dirty="0">
                <a:solidFill>
                  <a:srgbClr val="FFFFFF"/>
                </a:solidFill>
                <a:latin typeface="Arial MT"/>
                <a:cs typeface="Arial MT"/>
              </a:rPr>
              <a:t>SB</a:t>
            </a:r>
            <a:r>
              <a:rPr lang="es-ES" sz="215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lang="es-ES" sz="2150" spc="20" dirty="0">
                <a:solidFill>
                  <a:srgbClr val="FFFFFF"/>
                </a:solidFill>
                <a:latin typeface="Arial MT"/>
                <a:cs typeface="Arial MT"/>
              </a:rPr>
              <a:t>y</a:t>
            </a:r>
            <a:r>
              <a:rPr lang="es-ES" sz="215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lang="es-ES" sz="2150" spc="70" dirty="0">
                <a:solidFill>
                  <a:srgbClr val="FFFFFF"/>
                </a:solidFill>
                <a:latin typeface="Arial MT"/>
                <a:cs typeface="Arial MT"/>
              </a:rPr>
              <a:t>Cont.</a:t>
            </a:r>
            <a:endParaRPr lang="es-ES" sz="2150" dirty="0">
              <a:latin typeface="Arial MT"/>
              <a:cs typeface="Arial MT"/>
            </a:endParaRPr>
          </a:p>
          <a:p>
            <a:pPr marL="64769">
              <a:lnSpc>
                <a:spcPts val="2365"/>
              </a:lnSpc>
            </a:pPr>
            <a:r>
              <a:rPr sz="2150" spc="95" dirty="0" smtClean="0">
                <a:solidFill>
                  <a:srgbClr val="FFFFFF"/>
                </a:solidFill>
                <a:latin typeface="Arial MT"/>
                <a:cs typeface="Arial MT"/>
              </a:rPr>
              <a:t>25/0</a:t>
            </a:r>
            <a:r>
              <a:rPr lang="es-CO" sz="2150" spc="95" dirty="0">
                <a:solidFill>
                  <a:srgbClr val="FFFFFF"/>
                </a:solidFill>
                <a:latin typeface="Arial MT"/>
                <a:cs typeface="Arial MT"/>
              </a:rPr>
              <a:t>7</a:t>
            </a:r>
            <a:r>
              <a:rPr sz="2150" spc="95" dirty="0">
                <a:solidFill>
                  <a:srgbClr val="FFFFFF"/>
                </a:solidFill>
                <a:latin typeface="Arial MT"/>
                <a:cs typeface="Arial MT"/>
              </a:rPr>
              <a:t>/2023</a:t>
            </a:r>
            <a:r>
              <a:rPr sz="215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150" spc="5" dirty="0" smtClean="0">
                <a:solidFill>
                  <a:srgbClr val="FFFFFF"/>
                </a:solidFill>
                <a:latin typeface="Arial MT"/>
                <a:cs typeface="Arial MT"/>
              </a:rPr>
              <a:t>JUB</a:t>
            </a:r>
            <a:endParaRPr sz="2150" dirty="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2210" y="8659313"/>
            <a:ext cx="6382772" cy="1903726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2270"/>
              </a:lnSpc>
              <a:spcBef>
                <a:spcPts val="345"/>
              </a:spcBef>
            </a:pPr>
            <a:endParaRPr lang="es-ES" sz="2050" spc="95" dirty="0" smtClean="0">
              <a:solidFill>
                <a:srgbClr val="FFFFFF"/>
              </a:solidFill>
              <a:latin typeface="Arial MT"/>
              <a:cs typeface="Arial MT"/>
            </a:endParaRPr>
          </a:p>
          <a:p>
            <a:pPr marL="12700" marR="5080">
              <a:lnSpc>
                <a:spcPts val="2270"/>
              </a:lnSpc>
              <a:spcBef>
                <a:spcPts val="345"/>
              </a:spcBef>
            </a:pPr>
            <a:r>
              <a:rPr lang="es-CO" sz="2050" spc="95" dirty="0" smtClean="0">
                <a:solidFill>
                  <a:srgbClr val="FFFFFF"/>
                </a:solidFill>
                <a:latin typeface="Arial MT"/>
                <a:cs typeface="Arial MT"/>
              </a:rPr>
              <a:t>20/05/2023</a:t>
            </a:r>
            <a:r>
              <a:rPr lang="es-CO" sz="2050" spc="-40" dirty="0" smtClean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lang="es-CO" sz="2050" dirty="0">
                <a:solidFill>
                  <a:srgbClr val="FFFFFF"/>
                </a:solidFill>
                <a:latin typeface="Arial MT"/>
                <a:cs typeface="Arial MT"/>
              </a:rPr>
              <a:t>Pte.</a:t>
            </a:r>
            <a:r>
              <a:rPr lang="es-CO" sz="205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lang="es-CO" sz="2050" spc="-25" dirty="0">
                <a:solidFill>
                  <a:srgbClr val="FFFFFF"/>
                </a:solidFill>
                <a:latin typeface="Arial MT"/>
                <a:cs typeface="Arial MT"/>
              </a:rPr>
              <a:t>AK9</a:t>
            </a:r>
            <a:r>
              <a:rPr lang="es-CO" sz="205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lang="es-CO" sz="2050" spc="-110" dirty="0">
                <a:solidFill>
                  <a:srgbClr val="FFFFFF"/>
                </a:solidFill>
                <a:latin typeface="Arial MT"/>
                <a:cs typeface="Arial MT"/>
              </a:rPr>
              <a:t>X</a:t>
            </a:r>
            <a:r>
              <a:rPr lang="es-CO" sz="205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lang="es-CO" sz="2050" spc="25" dirty="0">
                <a:solidFill>
                  <a:srgbClr val="FFFFFF"/>
                </a:solidFill>
                <a:latin typeface="Arial MT"/>
                <a:cs typeface="Arial MT"/>
              </a:rPr>
              <a:t>Calle</a:t>
            </a:r>
            <a:r>
              <a:rPr lang="es-CO" sz="205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lang="es-CO" sz="2050" spc="-75" dirty="0" smtClean="0">
                <a:solidFill>
                  <a:srgbClr val="FFFFFF"/>
                </a:solidFill>
                <a:latin typeface="Arial MT"/>
                <a:cs typeface="Arial MT"/>
              </a:rPr>
              <a:t>112 </a:t>
            </a:r>
            <a:r>
              <a:rPr lang="es-CO" sz="2050" spc="-75" dirty="0" smtClean="0">
                <a:solidFill>
                  <a:srgbClr val="FF0000"/>
                </a:solidFill>
                <a:latin typeface="Arial MT"/>
                <a:cs typeface="Arial MT"/>
              </a:rPr>
              <a:t>(</a:t>
            </a:r>
            <a:r>
              <a:rPr lang="es-CO" sz="2050" spc="60" dirty="0" smtClean="0">
                <a:solidFill>
                  <a:srgbClr val="FF0000"/>
                </a:solidFill>
                <a:latin typeface="Arial MT"/>
                <a:cs typeface="Arial MT"/>
              </a:rPr>
              <a:t>ejecución</a:t>
            </a:r>
            <a:r>
              <a:rPr lang="es-CO" sz="2050" spc="-35" dirty="0" smtClean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s-CO" sz="2050" spc="30" dirty="0">
                <a:solidFill>
                  <a:srgbClr val="FF0000"/>
                </a:solidFill>
                <a:latin typeface="Arial MT"/>
                <a:cs typeface="Arial MT"/>
              </a:rPr>
              <a:t>parcial)</a:t>
            </a:r>
            <a:endParaRPr lang="es-CO" sz="2050" dirty="0">
              <a:solidFill>
                <a:srgbClr val="FF0000"/>
              </a:solidFill>
              <a:latin typeface="Arial MT"/>
              <a:cs typeface="Arial MT"/>
            </a:endParaRPr>
          </a:p>
          <a:p>
            <a:pPr marL="12700" marR="5080">
              <a:lnSpc>
                <a:spcPts val="2270"/>
              </a:lnSpc>
              <a:spcBef>
                <a:spcPts val="345"/>
              </a:spcBef>
            </a:pPr>
            <a:r>
              <a:rPr sz="2050" spc="95" dirty="0" smtClean="0">
                <a:solidFill>
                  <a:srgbClr val="FFFFFF"/>
                </a:solidFill>
                <a:latin typeface="Arial MT"/>
                <a:cs typeface="Arial MT"/>
              </a:rPr>
              <a:t>07/07/2023</a:t>
            </a:r>
            <a:r>
              <a:rPr sz="2050" spc="-40" dirty="0" smtClean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spc="45" dirty="0">
                <a:solidFill>
                  <a:srgbClr val="FFFFFF"/>
                </a:solidFill>
                <a:latin typeface="Arial MT"/>
                <a:cs typeface="Arial MT"/>
              </a:rPr>
              <a:t>Conexiones</a:t>
            </a:r>
            <a:r>
              <a:rPr sz="205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spc="60" dirty="0">
                <a:solidFill>
                  <a:srgbClr val="FF0000"/>
                </a:solidFill>
                <a:latin typeface="Arial MT"/>
                <a:cs typeface="Arial MT"/>
              </a:rPr>
              <a:t>(ejecución</a:t>
            </a:r>
            <a:r>
              <a:rPr sz="2050" spc="-3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50" spc="30" dirty="0">
                <a:solidFill>
                  <a:srgbClr val="FF0000"/>
                </a:solidFill>
                <a:latin typeface="Arial MT"/>
                <a:cs typeface="Arial MT"/>
              </a:rPr>
              <a:t>parcial) </a:t>
            </a:r>
            <a:r>
              <a:rPr sz="2050" spc="-55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2050" spc="75" dirty="0" smtClean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r>
              <a:rPr lang="es-ES" sz="2050" spc="75" dirty="0" smtClean="0">
                <a:solidFill>
                  <a:srgbClr val="FFFFFF"/>
                </a:solidFill>
                <a:latin typeface="Arial MT"/>
                <a:cs typeface="Arial MT"/>
              </a:rPr>
              <a:t>0</a:t>
            </a:r>
            <a:r>
              <a:rPr sz="2050" spc="75" dirty="0" smtClean="0">
                <a:solidFill>
                  <a:srgbClr val="FFFFFF"/>
                </a:solidFill>
                <a:latin typeface="Arial MT"/>
                <a:cs typeface="Arial MT"/>
              </a:rPr>
              <a:t>/08/2023</a:t>
            </a:r>
            <a:r>
              <a:rPr sz="2050" spc="-45" dirty="0" smtClean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spc="15" dirty="0">
                <a:solidFill>
                  <a:srgbClr val="FFFFFF"/>
                </a:solidFill>
                <a:latin typeface="Arial MT"/>
                <a:cs typeface="Arial MT"/>
              </a:rPr>
              <a:t>Canal</a:t>
            </a:r>
            <a:r>
              <a:rPr sz="205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spc="70" dirty="0">
                <a:solidFill>
                  <a:srgbClr val="FFFFFF"/>
                </a:solidFill>
                <a:latin typeface="Arial MT"/>
                <a:cs typeface="Arial MT"/>
              </a:rPr>
              <a:t>Molinos</a:t>
            </a:r>
            <a:endParaRPr sz="2050" dirty="0">
              <a:latin typeface="Arial MT"/>
              <a:cs typeface="Arial MT"/>
            </a:endParaRPr>
          </a:p>
          <a:p>
            <a:pPr marL="12700">
              <a:lnSpc>
                <a:spcPts val="2270"/>
              </a:lnSpc>
            </a:pPr>
            <a:r>
              <a:rPr sz="2050" spc="60" dirty="0" smtClean="0">
                <a:solidFill>
                  <a:srgbClr val="FFFFFF"/>
                </a:solidFill>
                <a:latin typeface="Arial MT"/>
                <a:cs typeface="Arial MT"/>
              </a:rPr>
              <a:t>24/11/2023</a:t>
            </a:r>
            <a:r>
              <a:rPr sz="2050" spc="-50" dirty="0" smtClean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spc="25" dirty="0">
                <a:solidFill>
                  <a:srgbClr val="FFFFFF"/>
                </a:solidFill>
                <a:latin typeface="Arial MT"/>
                <a:cs typeface="Arial MT"/>
              </a:rPr>
              <a:t>Calle</a:t>
            </a:r>
            <a:r>
              <a:rPr sz="205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spc="-60" dirty="0">
                <a:solidFill>
                  <a:srgbClr val="FFFFFF"/>
                </a:solidFill>
                <a:latin typeface="Arial MT"/>
                <a:cs typeface="Arial MT"/>
              </a:rPr>
              <a:t>116</a:t>
            </a:r>
            <a:endParaRPr sz="2050" dirty="0">
              <a:latin typeface="Arial MT"/>
              <a:cs typeface="Arial MT"/>
            </a:endParaRPr>
          </a:p>
          <a:p>
            <a:pPr marL="12700">
              <a:lnSpc>
                <a:spcPts val="2365"/>
              </a:lnSpc>
            </a:pPr>
            <a:r>
              <a:rPr sz="2050" spc="60" dirty="0">
                <a:solidFill>
                  <a:srgbClr val="FFFFFF"/>
                </a:solidFill>
                <a:latin typeface="Arial MT"/>
                <a:cs typeface="Arial MT"/>
              </a:rPr>
              <a:t>14/12/2023</a:t>
            </a:r>
            <a:r>
              <a:rPr sz="205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 MT"/>
                <a:cs typeface="Arial MT"/>
              </a:rPr>
              <a:t>Calles</a:t>
            </a:r>
            <a:r>
              <a:rPr sz="205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spc="65" dirty="0">
                <a:solidFill>
                  <a:srgbClr val="FFFFFF"/>
                </a:solidFill>
                <a:latin typeface="Arial MT"/>
                <a:cs typeface="Arial MT"/>
              </a:rPr>
              <a:t>92</a:t>
            </a:r>
            <a:r>
              <a:rPr sz="205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spc="25" dirty="0">
                <a:solidFill>
                  <a:srgbClr val="FFFFFF"/>
                </a:solidFill>
                <a:latin typeface="Arial MT"/>
                <a:cs typeface="Arial MT"/>
              </a:rPr>
              <a:t>y</a:t>
            </a:r>
            <a:r>
              <a:rPr sz="205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spc="100" dirty="0">
                <a:solidFill>
                  <a:srgbClr val="FFFFFF"/>
                </a:solidFill>
                <a:latin typeface="Arial MT"/>
                <a:cs typeface="Arial MT"/>
              </a:rPr>
              <a:t>94</a:t>
            </a:r>
            <a:endParaRPr sz="2050" dirty="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15432" y="7326904"/>
            <a:ext cx="3363595" cy="98933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5080">
              <a:lnSpc>
                <a:spcPts val="3629"/>
              </a:lnSpc>
              <a:spcBef>
                <a:spcPts val="490"/>
              </a:spcBef>
            </a:pPr>
            <a:r>
              <a:rPr sz="3300" spc="30" dirty="0">
                <a:solidFill>
                  <a:srgbClr val="FFFFFF"/>
                </a:solidFill>
                <a:latin typeface="Arial MT"/>
                <a:cs typeface="Arial MT"/>
              </a:rPr>
              <a:t>Obras </a:t>
            </a:r>
            <a:r>
              <a:rPr sz="3300" spc="20" dirty="0">
                <a:solidFill>
                  <a:srgbClr val="FFFFFF"/>
                </a:solidFill>
                <a:latin typeface="Arial MT"/>
                <a:cs typeface="Arial MT"/>
              </a:rPr>
              <a:t>para </a:t>
            </a:r>
            <a:r>
              <a:rPr sz="33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300" spc="85" dirty="0">
                <a:solidFill>
                  <a:srgbClr val="FFFFFF"/>
                </a:solidFill>
                <a:latin typeface="Arial MT"/>
                <a:cs typeface="Arial MT"/>
              </a:rPr>
              <a:t>entregar</a:t>
            </a:r>
            <a:r>
              <a:rPr sz="3300" spc="-1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300" spc="70" dirty="0">
                <a:solidFill>
                  <a:srgbClr val="FFFFFF"/>
                </a:solidFill>
                <a:latin typeface="Arial MT"/>
                <a:cs typeface="Arial MT"/>
              </a:rPr>
              <a:t>en</a:t>
            </a:r>
            <a:r>
              <a:rPr sz="3300" spc="-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300" spc="105" dirty="0">
                <a:solidFill>
                  <a:srgbClr val="FFFFFF"/>
                </a:solidFill>
                <a:latin typeface="Arial MT"/>
                <a:cs typeface="Arial MT"/>
              </a:rPr>
              <a:t>2024</a:t>
            </a:r>
            <a:endParaRPr sz="33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34824" y="7065354"/>
            <a:ext cx="615950" cy="14338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250" b="1" spc="-775" dirty="0">
                <a:solidFill>
                  <a:srgbClr val="C9D41E"/>
                </a:solidFill>
                <a:latin typeface="Trebuchet MS"/>
                <a:cs typeface="Trebuchet MS"/>
              </a:rPr>
              <a:t>6</a:t>
            </a:r>
            <a:endParaRPr sz="925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002236" y="8638371"/>
            <a:ext cx="4869214" cy="1929374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494665">
              <a:lnSpc>
                <a:spcPts val="2270"/>
              </a:lnSpc>
              <a:spcBef>
                <a:spcPts val="345"/>
              </a:spcBef>
            </a:pPr>
            <a:r>
              <a:rPr lang="es-ES" sz="2050" spc="100" dirty="0" smtClean="0">
                <a:solidFill>
                  <a:srgbClr val="FFFFFF"/>
                </a:solidFill>
                <a:latin typeface="Arial MT"/>
                <a:cs typeface="Arial MT"/>
              </a:rPr>
              <a:t>28</a:t>
            </a:r>
            <a:r>
              <a:rPr sz="2050" spc="100" dirty="0" smtClean="0">
                <a:solidFill>
                  <a:srgbClr val="FFFFFF"/>
                </a:solidFill>
                <a:latin typeface="Arial MT"/>
                <a:cs typeface="Arial MT"/>
              </a:rPr>
              <a:t>/01/2024</a:t>
            </a:r>
            <a:r>
              <a:rPr sz="2050" spc="-55" dirty="0" smtClean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spc="20" dirty="0">
                <a:solidFill>
                  <a:srgbClr val="FFFFFF"/>
                </a:solidFill>
                <a:latin typeface="Arial MT"/>
                <a:cs typeface="Arial MT"/>
              </a:rPr>
              <a:t>Andenes</a:t>
            </a:r>
            <a:r>
              <a:rPr sz="205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spc="90" dirty="0" err="1">
                <a:solidFill>
                  <a:srgbClr val="FFFFFF"/>
                </a:solidFill>
                <a:latin typeface="Arial MT"/>
                <a:cs typeface="Arial MT"/>
              </a:rPr>
              <a:t>Autonorte</a:t>
            </a:r>
            <a:r>
              <a:rPr sz="2050" spc="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spc="-5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lang="es-CO" sz="2050" spc="105" dirty="0">
                <a:solidFill>
                  <a:srgbClr val="FFFFFF"/>
                </a:solidFill>
                <a:latin typeface="Arial MT"/>
                <a:cs typeface="Arial MT"/>
              </a:rPr>
              <a:t>08/07/2024</a:t>
            </a:r>
            <a:r>
              <a:rPr lang="es-CO" sz="2050" spc="-55" dirty="0">
                <a:solidFill>
                  <a:srgbClr val="FFFFFF"/>
                </a:solidFill>
                <a:latin typeface="Arial MT"/>
                <a:cs typeface="Arial MT"/>
              </a:rPr>
              <a:t> Av.</a:t>
            </a:r>
            <a:r>
              <a:rPr lang="es-CO" sz="205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lang="es-CO" sz="2050" spc="-10" dirty="0">
                <a:solidFill>
                  <a:srgbClr val="FFFFFF"/>
                </a:solidFill>
                <a:latin typeface="Arial MT"/>
                <a:cs typeface="Arial MT"/>
              </a:rPr>
              <a:t>Sirena</a:t>
            </a:r>
            <a:endParaRPr lang="es-CO" sz="2050" dirty="0">
              <a:latin typeface="Arial MT"/>
              <a:cs typeface="Arial MT"/>
            </a:endParaRPr>
          </a:p>
          <a:p>
            <a:pPr marL="12700" marR="494665">
              <a:lnSpc>
                <a:spcPts val="2270"/>
              </a:lnSpc>
              <a:spcBef>
                <a:spcPts val="345"/>
              </a:spcBef>
            </a:pPr>
            <a:r>
              <a:rPr sz="2050" spc="114" dirty="0">
                <a:solidFill>
                  <a:srgbClr val="FFFFFF"/>
                </a:solidFill>
                <a:latin typeface="Arial MT"/>
                <a:cs typeface="Arial MT"/>
              </a:rPr>
              <a:t>22/08/2024 </a:t>
            </a:r>
            <a:r>
              <a:rPr sz="2050" spc="15" dirty="0">
                <a:solidFill>
                  <a:srgbClr val="FFFFFF"/>
                </a:solidFill>
                <a:latin typeface="Arial MT"/>
                <a:cs typeface="Arial MT"/>
              </a:rPr>
              <a:t>Canal </a:t>
            </a:r>
            <a:r>
              <a:rPr sz="2050" spc="75" dirty="0">
                <a:solidFill>
                  <a:srgbClr val="FFFFFF"/>
                </a:solidFill>
                <a:latin typeface="Arial MT"/>
                <a:cs typeface="Arial MT"/>
              </a:rPr>
              <a:t>Córdoba </a:t>
            </a:r>
            <a:r>
              <a:rPr sz="2050" spc="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lang="es-ES" sz="2050" spc="120" dirty="0" smtClean="0">
                <a:solidFill>
                  <a:srgbClr val="FFFFFF"/>
                </a:solidFill>
                <a:latin typeface="Arial MT"/>
                <a:cs typeface="Arial MT"/>
              </a:rPr>
              <a:t>28</a:t>
            </a:r>
            <a:r>
              <a:rPr lang="es-ES" sz="2050" spc="120" dirty="0" smtClean="0">
                <a:solidFill>
                  <a:srgbClr val="FFFFFF"/>
                </a:solidFill>
                <a:latin typeface="Arial MT"/>
                <a:cs typeface="Arial MT"/>
              </a:rPr>
              <a:t>/09</a:t>
            </a:r>
            <a:r>
              <a:rPr sz="2050" spc="120" dirty="0" smtClean="0">
                <a:solidFill>
                  <a:srgbClr val="FFFFFF"/>
                </a:solidFill>
                <a:latin typeface="Arial MT"/>
                <a:cs typeface="Arial MT"/>
              </a:rPr>
              <a:t>/2024</a:t>
            </a:r>
            <a:r>
              <a:rPr sz="2050" spc="-45" dirty="0" smtClean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dirty="0">
                <a:solidFill>
                  <a:srgbClr val="FFFFFF"/>
                </a:solidFill>
                <a:latin typeface="Arial MT"/>
                <a:cs typeface="Arial MT"/>
              </a:rPr>
              <a:t>Pte.</a:t>
            </a:r>
            <a:r>
              <a:rPr sz="205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spc="-10" dirty="0" smtClean="0">
                <a:solidFill>
                  <a:srgbClr val="FFFFFF"/>
                </a:solidFill>
                <a:latin typeface="Arial MT"/>
                <a:cs typeface="Arial MT"/>
              </a:rPr>
              <a:t>Sirena</a:t>
            </a:r>
            <a:endParaRPr lang="es-ES" sz="2050" spc="-10" dirty="0" smtClean="0">
              <a:solidFill>
                <a:srgbClr val="FFFFFF"/>
              </a:solidFill>
              <a:latin typeface="Arial MT"/>
              <a:cs typeface="Arial MT"/>
            </a:endParaRPr>
          </a:p>
          <a:p>
            <a:pPr marL="12700" marR="494665">
              <a:lnSpc>
                <a:spcPts val="2270"/>
              </a:lnSpc>
              <a:spcBef>
                <a:spcPts val="345"/>
              </a:spcBef>
            </a:pPr>
            <a:r>
              <a:rPr lang="pt-BR" sz="2050" spc="85" dirty="0">
                <a:solidFill>
                  <a:srgbClr val="FFFFFF"/>
                </a:solidFill>
                <a:latin typeface="Arial MT"/>
                <a:cs typeface="Arial MT"/>
              </a:rPr>
              <a:t>30/10/2024</a:t>
            </a:r>
            <a:r>
              <a:rPr lang="pt-BR" sz="205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lang="pt-BR" sz="2050" spc="15" dirty="0">
                <a:solidFill>
                  <a:srgbClr val="FFFFFF"/>
                </a:solidFill>
                <a:latin typeface="Arial MT"/>
                <a:cs typeface="Arial MT"/>
              </a:rPr>
              <a:t>Zonas</a:t>
            </a:r>
            <a:r>
              <a:rPr lang="pt-BR" sz="205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lang="pt-BR" sz="2050" spc="40" dirty="0" err="1">
                <a:solidFill>
                  <a:srgbClr val="FFFFFF"/>
                </a:solidFill>
                <a:latin typeface="Arial MT"/>
                <a:cs typeface="Arial MT"/>
              </a:rPr>
              <a:t>Industriales</a:t>
            </a:r>
            <a:r>
              <a:rPr lang="pt-BR" sz="205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lang="pt-BR" sz="2050" spc="-20" dirty="0">
                <a:solidFill>
                  <a:srgbClr val="FFFFFF"/>
                </a:solidFill>
                <a:latin typeface="Arial MT"/>
                <a:cs typeface="Arial MT"/>
              </a:rPr>
              <a:t>Gr.</a:t>
            </a:r>
            <a:r>
              <a:rPr lang="pt-BR" sz="205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lang="pt-BR" sz="2050" spc="35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endParaRPr lang="pt-BR" sz="2050" dirty="0">
              <a:latin typeface="Arial MT"/>
              <a:cs typeface="Arial MT"/>
            </a:endParaRPr>
          </a:p>
          <a:p>
            <a:pPr marL="12700" marR="494665">
              <a:lnSpc>
                <a:spcPts val="2270"/>
              </a:lnSpc>
              <a:spcBef>
                <a:spcPts val="345"/>
              </a:spcBef>
            </a:pPr>
            <a:r>
              <a:rPr lang="es-ES" sz="2050" spc="120" dirty="0" smtClean="0">
                <a:solidFill>
                  <a:srgbClr val="FFFFFF"/>
                </a:solidFill>
                <a:latin typeface="Arial MT"/>
                <a:cs typeface="Arial MT"/>
              </a:rPr>
              <a:t>01/11</a:t>
            </a:r>
            <a:r>
              <a:rPr sz="2050" spc="120" dirty="0" smtClean="0">
                <a:solidFill>
                  <a:srgbClr val="FFFFFF"/>
                </a:solidFill>
                <a:latin typeface="Arial MT"/>
                <a:cs typeface="Arial MT"/>
              </a:rPr>
              <a:t>/2024</a:t>
            </a:r>
            <a:r>
              <a:rPr sz="2050" spc="-50" dirty="0" smtClean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spc="15" dirty="0">
                <a:solidFill>
                  <a:srgbClr val="FFFFFF"/>
                </a:solidFill>
                <a:latin typeface="Arial MT"/>
                <a:cs typeface="Arial MT"/>
              </a:rPr>
              <a:t>Zonas</a:t>
            </a:r>
            <a:r>
              <a:rPr sz="205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spc="40" dirty="0">
                <a:solidFill>
                  <a:srgbClr val="FFFFFF"/>
                </a:solidFill>
                <a:latin typeface="Arial MT"/>
                <a:cs typeface="Arial MT"/>
              </a:rPr>
              <a:t>Industriales</a:t>
            </a:r>
            <a:r>
              <a:rPr sz="205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spc="-20" dirty="0">
                <a:solidFill>
                  <a:srgbClr val="FFFFFF"/>
                </a:solidFill>
                <a:latin typeface="Arial MT"/>
                <a:cs typeface="Arial MT"/>
              </a:rPr>
              <a:t>Gr.</a:t>
            </a:r>
            <a:r>
              <a:rPr sz="205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spc="-135" dirty="0" smtClean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endParaRPr sz="2050" dirty="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893255" y="7326904"/>
            <a:ext cx="3352800" cy="98933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5080">
              <a:lnSpc>
                <a:spcPts val="3629"/>
              </a:lnSpc>
              <a:spcBef>
                <a:spcPts val="490"/>
              </a:spcBef>
            </a:pPr>
            <a:r>
              <a:rPr sz="3300" spc="30" dirty="0">
                <a:solidFill>
                  <a:srgbClr val="FFFFFF"/>
                </a:solidFill>
                <a:latin typeface="Arial MT"/>
                <a:cs typeface="Arial MT"/>
              </a:rPr>
              <a:t>Obras </a:t>
            </a:r>
            <a:r>
              <a:rPr sz="3300" spc="20" dirty="0">
                <a:solidFill>
                  <a:srgbClr val="FFFFFF"/>
                </a:solidFill>
                <a:latin typeface="Arial MT"/>
                <a:cs typeface="Arial MT"/>
              </a:rPr>
              <a:t>para </a:t>
            </a:r>
            <a:r>
              <a:rPr sz="330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300" spc="85" dirty="0">
                <a:solidFill>
                  <a:srgbClr val="FFFFFF"/>
                </a:solidFill>
                <a:latin typeface="Arial MT"/>
                <a:cs typeface="Arial MT"/>
              </a:rPr>
              <a:t>entregar</a:t>
            </a:r>
            <a:r>
              <a:rPr sz="3300" spc="-1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300" spc="70" dirty="0">
                <a:solidFill>
                  <a:srgbClr val="FFFFFF"/>
                </a:solidFill>
                <a:latin typeface="Arial MT"/>
                <a:cs typeface="Arial MT"/>
              </a:rPr>
              <a:t>en</a:t>
            </a:r>
            <a:r>
              <a:rPr sz="3300" spc="-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300" spc="85" dirty="0">
                <a:solidFill>
                  <a:srgbClr val="FFFFFF"/>
                </a:solidFill>
                <a:latin typeface="Arial MT"/>
                <a:cs typeface="Arial MT"/>
              </a:rPr>
              <a:t>2025</a:t>
            </a:r>
            <a:endParaRPr sz="33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212647" y="7065354"/>
            <a:ext cx="617220" cy="14338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250" b="1" spc="-765" dirty="0">
                <a:solidFill>
                  <a:srgbClr val="C9D41E"/>
                </a:solidFill>
                <a:latin typeface="Trebuchet MS"/>
                <a:cs typeface="Trebuchet MS"/>
              </a:rPr>
              <a:t>4</a:t>
            </a:r>
            <a:endParaRPr sz="925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047306" y="8701196"/>
            <a:ext cx="5209540" cy="126252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2270"/>
              </a:lnSpc>
              <a:spcBef>
                <a:spcPts val="345"/>
              </a:spcBef>
            </a:pPr>
            <a:r>
              <a:rPr sz="2050" spc="85" dirty="0">
                <a:solidFill>
                  <a:srgbClr val="FFFFFF"/>
                </a:solidFill>
                <a:latin typeface="Arial MT"/>
                <a:cs typeface="Arial MT"/>
              </a:rPr>
              <a:t>25/0</a:t>
            </a:r>
            <a:r>
              <a:rPr lang="es-CO" sz="2050" spc="85" dirty="0">
                <a:solidFill>
                  <a:srgbClr val="FFFFFF"/>
                </a:solidFill>
                <a:latin typeface="Arial MT"/>
                <a:cs typeface="Arial MT"/>
              </a:rPr>
              <a:t>3</a:t>
            </a:r>
            <a:r>
              <a:rPr sz="2050" spc="85" dirty="0">
                <a:solidFill>
                  <a:srgbClr val="FFFFFF"/>
                </a:solidFill>
                <a:latin typeface="Arial MT"/>
                <a:cs typeface="Arial MT"/>
              </a:rPr>
              <a:t>/2025 </a:t>
            </a:r>
            <a:r>
              <a:rPr sz="2050" spc="-55" dirty="0">
                <a:solidFill>
                  <a:srgbClr val="FFFFFF"/>
                </a:solidFill>
                <a:latin typeface="Arial MT"/>
                <a:cs typeface="Arial MT"/>
              </a:rPr>
              <a:t>Av. </a:t>
            </a:r>
            <a:r>
              <a:rPr sz="2050" spc="80" dirty="0">
                <a:solidFill>
                  <a:srgbClr val="FFFFFF"/>
                </a:solidFill>
                <a:latin typeface="Arial MT"/>
                <a:cs typeface="Arial MT"/>
              </a:rPr>
              <a:t>Jorge </a:t>
            </a:r>
            <a:r>
              <a:rPr sz="2050" spc="50" dirty="0">
                <a:solidFill>
                  <a:srgbClr val="FFFFFF"/>
                </a:solidFill>
                <a:latin typeface="Arial MT"/>
                <a:cs typeface="Arial MT"/>
              </a:rPr>
              <a:t>Uribe </a:t>
            </a:r>
            <a:r>
              <a:rPr sz="2050" spc="80" dirty="0" err="1">
                <a:solidFill>
                  <a:srgbClr val="FFFFFF"/>
                </a:solidFill>
                <a:latin typeface="Arial MT"/>
                <a:cs typeface="Arial MT"/>
              </a:rPr>
              <a:t>Botero</a:t>
            </a:r>
            <a:r>
              <a:rPr sz="2050" spc="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spc="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spc="110" dirty="0" smtClean="0">
                <a:solidFill>
                  <a:srgbClr val="FFFFFF"/>
                </a:solidFill>
                <a:latin typeface="Arial MT"/>
                <a:cs typeface="Arial MT"/>
              </a:rPr>
              <a:t>24/04/2025 </a:t>
            </a:r>
            <a:r>
              <a:rPr sz="2050" spc="15" dirty="0">
                <a:solidFill>
                  <a:srgbClr val="FFFFFF"/>
                </a:solidFill>
                <a:latin typeface="Arial MT"/>
                <a:cs typeface="Arial MT"/>
              </a:rPr>
              <a:t>Zonas </a:t>
            </a:r>
            <a:r>
              <a:rPr sz="2050" spc="40" dirty="0">
                <a:solidFill>
                  <a:srgbClr val="FFFFFF"/>
                </a:solidFill>
                <a:latin typeface="Arial MT"/>
                <a:cs typeface="Arial MT"/>
              </a:rPr>
              <a:t>Industriales </a:t>
            </a:r>
            <a:r>
              <a:rPr sz="2050" spc="-20" dirty="0">
                <a:solidFill>
                  <a:srgbClr val="FFFFFF"/>
                </a:solidFill>
                <a:latin typeface="Arial MT"/>
                <a:cs typeface="Arial MT"/>
              </a:rPr>
              <a:t>Gr. </a:t>
            </a:r>
            <a:r>
              <a:rPr sz="2050" spc="25" dirty="0">
                <a:solidFill>
                  <a:srgbClr val="FFFFFF"/>
                </a:solidFill>
                <a:latin typeface="Arial MT"/>
                <a:cs typeface="Arial MT"/>
              </a:rPr>
              <a:t>3 </a:t>
            </a:r>
            <a:r>
              <a:rPr sz="205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endParaRPr lang="es-ES" sz="2050" spc="30" dirty="0" smtClean="0">
              <a:solidFill>
                <a:srgbClr val="FFFFFF"/>
              </a:solidFill>
              <a:latin typeface="Arial MT"/>
              <a:cs typeface="Arial MT"/>
            </a:endParaRPr>
          </a:p>
          <a:p>
            <a:pPr marL="12700" marR="5080">
              <a:lnSpc>
                <a:spcPts val="2270"/>
              </a:lnSpc>
              <a:spcBef>
                <a:spcPts val="345"/>
              </a:spcBef>
            </a:pPr>
            <a:r>
              <a:rPr lang="pt-BR" sz="2050" spc="85" dirty="0">
                <a:solidFill>
                  <a:srgbClr val="FFFFFF"/>
                </a:solidFill>
                <a:latin typeface="Arial MT"/>
                <a:cs typeface="Arial MT"/>
              </a:rPr>
              <a:t>30</a:t>
            </a:r>
            <a:r>
              <a:rPr lang="pt-BR" sz="2050" spc="110" dirty="0">
                <a:solidFill>
                  <a:srgbClr val="FFFFFF"/>
                </a:solidFill>
                <a:latin typeface="Arial MT"/>
                <a:cs typeface="Arial MT"/>
              </a:rPr>
              <a:t>/04/2025 </a:t>
            </a:r>
            <a:r>
              <a:rPr lang="pt-BR" sz="2050" spc="15" dirty="0">
                <a:solidFill>
                  <a:srgbClr val="FFFFFF"/>
                </a:solidFill>
                <a:latin typeface="Arial MT"/>
                <a:cs typeface="Arial MT"/>
              </a:rPr>
              <a:t>Zonas </a:t>
            </a:r>
            <a:r>
              <a:rPr lang="pt-BR" sz="2050" spc="40" dirty="0" err="1">
                <a:solidFill>
                  <a:srgbClr val="FFFFFF"/>
                </a:solidFill>
                <a:latin typeface="Arial MT"/>
                <a:cs typeface="Arial MT"/>
              </a:rPr>
              <a:t>Industriales</a:t>
            </a:r>
            <a:r>
              <a:rPr lang="pt-BR" sz="205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lang="pt-BR" sz="2050" spc="-20" dirty="0">
                <a:solidFill>
                  <a:srgbClr val="FFFFFF"/>
                </a:solidFill>
                <a:latin typeface="Arial MT"/>
                <a:cs typeface="Arial MT"/>
              </a:rPr>
              <a:t>Gr. </a:t>
            </a:r>
            <a:r>
              <a:rPr lang="pt-BR" sz="2050" spc="105" dirty="0">
                <a:solidFill>
                  <a:srgbClr val="FFFFFF"/>
                </a:solidFill>
                <a:latin typeface="Arial MT"/>
                <a:cs typeface="Arial MT"/>
              </a:rPr>
              <a:t>4 </a:t>
            </a:r>
            <a:r>
              <a:rPr lang="es-ES" sz="2050" spc="30" dirty="0" smtClean="0">
                <a:solidFill>
                  <a:srgbClr val="FFFFFF"/>
                </a:solidFill>
                <a:latin typeface="Arial MT"/>
                <a:cs typeface="Arial MT"/>
              </a:rPr>
              <a:t>01/10</a:t>
            </a:r>
            <a:r>
              <a:rPr sz="2050" spc="75" dirty="0" smtClean="0">
                <a:solidFill>
                  <a:srgbClr val="FFFFFF"/>
                </a:solidFill>
                <a:latin typeface="Arial MT"/>
                <a:cs typeface="Arial MT"/>
              </a:rPr>
              <a:t>/2025</a:t>
            </a:r>
            <a:r>
              <a:rPr sz="2050" spc="-45" dirty="0" smtClean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spc="-55" dirty="0">
                <a:solidFill>
                  <a:srgbClr val="FFFFFF"/>
                </a:solidFill>
                <a:latin typeface="Arial MT"/>
                <a:cs typeface="Arial MT"/>
              </a:rPr>
              <a:t>Av.</a:t>
            </a:r>
            <a:r>
              <a:rPr sz="205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spc="-50" dirty="0">
                <a:solidFill>
                  <a:srgbClr val="FFFFFF"/>
                </a:solidFill>
                <a:latin typeface="Arial MT"/>
                <a:cs typeface="Arial MT"/>
              </a:rPr>
              <a:t>Sta.</a:t>
            </a:r>
            <a:r>
              <a:rPr sz="205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spc="5" dirty="0">
                <a:solidFill>
                  <a:srgbClr val="FFFFFF"/>
                </a:solidFill>
                <a:latin typeface="Arial MT"/>
                <a:cs typeface="Arial MT"/>
              </a:rPr>
              <a:t>Bárbara</a:t>
            </a:r>
            <a:r>
              <a:rPr sz="205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spc="25" dirty="0">
                <a:solidFill>
                  <a:srgbClr val="FFFFFF"/>
                </a:solidFill>
                <a:latin typeface="Arial MT"/>
                <a:cs typeface="Arial MT"/>
              </a:rPr>
              <a:t>y</a:t>
            </a:r>
            <a:r>
              <a:rPr sz="205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spc="-55" dirty="0">
                <a:solidFill>
                  <a:srgbClr val="FFFFFF"/>
                </a:solidFill>
                <a:latin typeface="Arial MT"/>
                <a:cs typeface="Arial MT"/>
              </a:rPr>
              <a:t>Av.</a:t>
            </a:r>
            <a:r>
              <a:rPr sz="205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spc="85" dirty="0">
                <a:solidFill>
                  <a:srgbClr val="FFFFFF"/>
                </a:solidFill>
                <a:latin typeface="Arial MT"/>
                <a:cs typeface="Arial MT"/>
              </a:rPr>
              <a:t>Contador</a:t>
            </a:r>
            <a:endParaRPr sz="2050" dirty="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181133" y="2423709"/>
            <a:ext cx="615950" cy="14338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s-ES" sz="9250" b="1" spc="-775" dirty="0" smtClean="0">
                <a:solidFill>
                  <a:srgbClr val="C9D41E"/>
                </a:solidFill>
                <a:latin typeface="Trebuchet MS"/>
                <a:cs typeface="Trebuchet MS"/>
              </a:rPr>
              <a:t>6</a:t>
            </a:r>
            <a:endParaRPr sz="9250" dirty="0">
              <a:latin typeface="Trebuchet MS"/>
              <a:cs typeface="Trebuchet MS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831850" y="994750"/>
            <a:ext cx="11420475" cy="3644265"/>
            <a:chOff x="3259811" y="994750"/>
            <a:chExt cx="11420475" cy="3644265"/>
          </a:xfrm>
        </p:grpSpPr>
        <p:sp>
          <p:nvSpPr>
            <p:cNvPr id="23" name="object 23"/>
            <p:cNvSpPr/>
            <p:nvPr/>
          </p:nvSpPr>
          <p:spPr>
            <a:xfrm>
              <a:off x="5434389" y="2502541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825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34389" y="2345478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h="94614">
                  <a:moveTo>
                    <a:pt x="0" y="94237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FFFF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434389" y="225124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4">
                  <a:moveTo>
                    <a:pt x="0" y="62825"/>
                  </a:moveTo>
                  <a:lnTo>
                    <a:pt x="0" y="0"/>
                  </a:lnTo>
                  <a:lnTo>
                    <a:pt x="62825" y="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622003" y="2251240"/>
              <a:ext cx="8923020" cy="0"/>
            </a:xfrm>
            <a:custGeom>
              <a:avLst/>
              <a:gdLst/>
              <a:ahLst/>
              <a:cxnLst/>
              <a:rect l="l" t="t" r="r" b="b"/>
              <a:pathLst>
                <a:path w="8923019">
                  <a:moveTo>
                    <a:pt x="0" y="0"/>
                  </a:moveTo>
                  <a:lnTo>
                    <a:pt x="8922482" y="0"/>
                  </a:lnTo>
                </a:path>
              </a:pathLst>
            </a:custGeom>
            <a:ln w="20941">
              <a:solidFill>
                <a:srgbClr val="FFFFFF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4606885" y="225124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0" y="0"/>
                  </a:moveTo>
                  <a:lnTo>
                    <a:pt x="62825" y="0"/>
                  </a:lnTo>
                  <a:lnTo>
                    <a:pt x="62825" y="62825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4669710" y="2376890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h="94614">
                  <a:moveTo>
                    <a:pt x="0" y="0"/>
                  </a:moveTo>
                  <a:lnTo>
                    <a:pt x="0" y="94237"/>
                  </a:lnTo>
                </a:path>
              </a:pathLst>
            </a:custGeom>
            <a:ln w="20941">
              <a:solidFill>
                <a:srgbClr val="FFFF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4669710" y="2502541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825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266916" y="4595975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79">
                  <a:moveTo>
                    <a:pt x="0" y="42626"/>
                  </a:moveTo>
                  <a:lnTo>
                    <a:pt x="0" y="0"/>
                  </a:lnTo>
                </a:path>
              </a:pathLst>
            </a:custGeom>
            <a:ln w="142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266916" y="4405248"/>
              <a:ext cx="0" cy="114935"/>
            </a:xfrm>
            <a:custGeom>
              <a:avLst/>
              <a:gdLst/>
              <a:ahLst/>
              <a:cxnLst/>
              <a:rect l="l" t="t" r="r" b="b"/>
              <a:pathLst>
                <a:path h="114935">
                  <a:moveTo>
                    <a:pt x="0" y="114436"/>
                  </a:moveTo>
                  <a:lnTo>
                    <a:pt x="0" y="0"/>
                  </a:lnTo>
                </a:path>
              </a:pathLst>
            </a:custGeom>
            <a:ln w="14208">
              <a:solidFill>
                <a:srgbClr val="FFFF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266916" y="4324473"/>
              <a:ext cx="43180" cy="43180"/>
            </a:xfrm>
            <a:custGeom>
              <a:avLst/>
              <a:gdLst/>
              <a:ahLst/>
              <a:cxnLst/>
              <a:rect l="l" t="t" r="r" b="b"/>
              <a:pathLst>
                <a:path w="43179" h="43179">
                  <a:moveTo>
                    <a:pt x="0" y="42626"/>
                  </a:moveTo>
                  <a:lnTo>
                    <a:pt x="0" y="0"/>
                  </a:lnTo>
                  <a:lnTo>
                    <a:pt x="42626" y="0"/>
                  </a:lnTo>
                </a:path>
              </a:pathLst>
            </a:custGeom>
            <a:ln w="142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394560" y="4324475"/>
              <a:ext cx="4038600" cy="0"/>
            </a:xfrm>
            <a:custGeom>
              <a:avLst/>
              <a:gdLst/>
              <a:ahLst/>
              <a:cxnLst/>
              <a:rect l="l" t="t" r="r" b="b"/>
              <a:pathLst>
                <a:path w="4038600">
                  <a:moveTo>
                    <a:pt x="0" y="0"/>
                  </a:moveTo>
                  <a:lnTo>
                    <a:pt x="4038400" y="0"/>
                  </a:lnTo>
                </a:path>
              </a:pathLst>
            </a:custGeom>
            <a:ln w="14208">
              <a:solidFill>
                <a:srgbClr val="FFFFFF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475470" y="4324475"/>
              <a:ext cx="43180" cy="43180"/>
            </a:xfrm>
            <a:custGeom>
              <a:avLst/>
              <a:gdLst/>
              <a:ahLst/>
              <a:cxnLst/>
              <a:rect l="l" t="t" r="r" b="b"/>
              <a:pathLst>
                <a:path w="43179" h="43179">
                  <a:moveTo>
                    <a:pt x="0" y="0"/>
                  </a:moveTo>
                  <a:lnTo>
                    <a:pt x="42626" y="0"/>
                  </a:lnTo>
                  <a:lnTo>
                    <a:pt x="42626" y="42626"/>
                  </a:lnTo>
                </a:path>
              </a:pathLst>
            </a:custGeom>
            <a:ln w="142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518095" y="4443392"/>
              <a:ext cx="0" cy="114935"/>
            </a:xfrm>
            <a:custGeom>
              <a:avLst/>
              <a:gdLst/>
              <a:ahLst/>
              <a:cxnLst/>
              <a:rect l="l" t="t" r="r" b="b"/>
              <a:pathLst>
                <a:path h="114935">
                  <a:moveTo>
                    <a:pt x="0" y="0"/>
                  </a:moveTo>
                  <a:lnTo>
                    <a:pt x="0" y="114436"/>
                  </a:lnTo>
                </a:path>
              </a:pathLst>
            </a:custGeom>
            <a:ln w="14208">
              <a:solidFill>
                <a:srgbClr val="FFFF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518095" y="4595977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79">
                  <a:moveTo>
                    <a:pt x="0" y="0"/>
                  </a:moveTo>
                  <a:lnTo>
                    <a:pt x="0" y="42626"/>
                  </a:lnTo>
                </a:path>
              </a:pathLst>
            </a:custGeom>
            <a:ln w="142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052050" y="1989468"/>
              <a:ext cx="0" cy="188595"/>
            </a:xfrm>
            <a:custGeom>
              <a:avLst/>
              <a:gdLst/>
              <a:ahLst/>
              <a:cxnLst/>
              <a:rect l="l" t="t" r="r" b="b"/>
              <a:pathLst>
                <a:path h="188594">
                  <a:moveTo>
                    <a:pt x="0" y="0"/>
                  </a:moveTo>
                  <a:lnTo>
                    <a:pt x="0" y="188475"/>
                  </a:lnTo>
                </a:path>
              </a:pathLst>
            </a:custGeom>
            <a:ln w="14805">
              <a:solidFill>
                <a:srgbClr val="FFFFFF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413447" y="4052232"/>
              <a:ext cx="0" cy="272415"/>
            </a:xfrm>
            <a:custGeom>
              <a:avLst/>
              <a:gdLst/>
              <a:ahLst/>
              <a:cxnLst/>
              <a:rect l="l" t="t" r="r" b="b"/>
              <a:pathLst>
                <a:path h="272414">
                  <a:moveTo>
                    <a:pt x="0" y="0"/>
                  </a:moveTo>
                  <a:lnTo>
                    <a:pt x="0" y="272243"/>
                  </a:lnTo>
                </a:path>
              </a:pathLst>
            </a:custGeom>
            <a:ln w="17800">
              <a:solidFill>
                <a:srgbClr val="FFFFFF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578674" y="994758"/>
              <a:ext cx="929005" cy="934719"/>
            </a:xfrm>
            <a:custGeom>
              <a:avLst/>
              <a:gdLst/>
              <a:ahLst/>
              <a:cxnLst/>
              <a:rect l="l" t="t" r="r" b="b"/>
              <a:pathLst>
                <a:path w="929004" h="934719">
                  <a:moveTo>
                    <a:pt x="80162" y="235915"/>
                  </a:moveTo>
                  <a:lnTo>
                    <a:pt x="78841" y="235407"/>
                  </a:lnTo>
                  <a:lnTo>
                    <a:pt x="78511" y="236220"/>
                  </a:lnTo>
                  <a:lnTo>
                    <a:pt x="78359" y="237274"/>
                  </a:lnTo>
                  <a:lnTo>
                    <a:pt x="78968" y="236816"/>
                  </a:lnTo>
                  <a:lnTo>
                    <a:pt x="79565" y="236359"/>
                  </a:lnTo>
                  <a:lnTo>
                    <a:pt x="80162" y="235915"/>
                  </a:lnTo>
                  <a:close/>
                </a:path>
                <a:path w="929004" h="934719">
                  <a:moveTo>
                    <a:pt x="161569" y="186880"/>
                  </a:moveTo>
                  <a:lnTo>
                    <a:pt x="160248" y="179793"/>
                  </a:lnTo>
                  <a:lnTo>
                    <a:pt x="156667" y="174244"/>
                  </a:lnTo>
                  <a:lnTo>
                    <a:pt x="150990" y="170700"/>
                  </a:lnTo>
                  <a:lnTo>
                    <a:pt x="143433" y="169621"/>
                  </a:lnTo>
                  <a:lnTo>
                    <a:pt x="131343" y="170053"/>
                  </a:lnTo>
                  <a:lnTo>
                    <a:pt x="125818" y="175006"/>
                  </a:lnTo>
                  <a:lnTo>
                    <a:pt x="125818" y="198374"/>
                  </a:lnTo>
                  <a:lnTo>
                    <a:pt x="131737" y="204393"/>
                  </a:lnTo>
                  <a:lnTo>
                    <a:pt x="143090" y="204419"/>
                  </a:lnTo>
                  <a:lnTo>
                    <a:pt x="151104" y="203593"/>
                  </a:lnTo>
                  <a:lnTo>
                    <a:pt x="156908" y="199771"/>
                  </a:lnTo>
                  <a:lnTo>
                    <a:pt x="160439" y="193890"/>
                  </a:lnTo>
                  <a:lnTo>
                    <a:pt x="161569" y="186880"/>
                  </a:lnTo>
                  <a:close/>
                </a:path>
                <a:path w="929004" h="934719">
                  <a:moveTo>
                    <a:pt x="326669" y="477621"/>
                  </a:moveTo>
                  <a:lnTo>
                    <a:pt x="320497" y="471068"/>
                  </a:lnTo>
                  <a:lnTo>
                    <a:pt x="309714" y="470903"/>
                  </a:lnTo>
                  <a:lnTo>
                    <a:pt x="302755" y="472274"/>
                  </a:lnTo>
                  <a:lnTo>
                    <a:pt x="296570" y="476059"/>
                  </a:lnTo>
                  <a:lnTo>
                    <a:pt x="292061" y="481507"/>
                  </a:lnTo>
                  <a:lnTo>
                    <a:pt x="290131" y="487807"/>
                  </a:lnTo>
                  <a:lnTo>
                    <a:pt x="291693" y="494449"/>
                  </a:lnTo>
                  <a:lnTo>
                    <a:pt x="296240" y="500786"/>
                  </a:lnTo>
                  <a:lnTo>
                    <a:pt x="302501" y="505536"/>
                  </a:lnTo>
                  <a:lnTo>
                    <a:pt x="309232" y="507415"/>
                  </a:lnTo>
                  <a:lnTo>
                    <a:pt x="315671" y="505866"/>
                  </a:lnTo>
                  <a:lnTo>
                    <a:pt x="321221" y="501713"/>
                  </a:lnTo>
                  <a:lnTo>
                    <a:pt x="325107" y="495782"/>
                  </a:lnTo>
                  <a:lnTo>
                    <a:pt x="326605" y="488861"/>
                  </a:lnTo>
                  <a:lnTo>
                    <a:pt x="326669" y="477621"/>
                  </a:lnTo>
                  <a:close/>
                </a:path>
                <a:path w="929004" h="934719">
                  <a:moveTo>
                    <a:pt x="578485" y="611809"/>
                  </a:moveTo>
                  <a:lnTo>
                    <a:pt x="577113" y="611378"/>
                  </a:lnTo>
                  <a:lnTo>
                    <a:pt x="576732" y="612343"/>
                  </a:lnTo>
                  <a:lnTo>
                    <a:pt x="576338" y="613308"/>
                  </a:lnTo>
                  <a:lnTo>
                    <a:pt x="577062" y="612800"/>
                  </a:lnTo>
                  <a:lnTo>
                    <a:pt x="577773" y="612317"/>
                  </a:lnTo>
                  <a:lnTo>
                    <a:pt x="578485" y="611809"/>
                  </a:lnTo>
                  <a:close/>
                </a:path>
                <a:path w="929004" h="934719">
                  <a:moveTo>
                    <a:pt x="687984" y="549795"/>
                  </a:moveTo>
                  <a:lnTo>
                    <a:pt x="686663" y="549275"/>
                  </a:lnTo>
                  <a:lnTo>
                    <a:pt x="686308" y="550176"/>
                  </a:lnTo>
                  <a:lnTo>
                    <a:pt x="685990" y="551154"/>
                  </a:lnTo>
                  <a:lnTo>
                    <a:pt x="687984" y="549795"/>
                  </a:lnTo>
                  <a:close/>
                </a:path>
                <a:path w="929004" h="934719">
                  <a:moveTo>
                    <a:pt x="695299" y="544271"/>
                  </a:moveTo>
                  <a:lnTo>
                    <a:pt x="693940" y="543852"/>
                  </a:lnTo>
                  <a:lnTo>
                    <a:pt x="693547" y="544804"/>
                  </a:lnTo>
                  <a:lnTo>
                    <a:pt x="693178" y="545769"/>
                  </a:lnTo>
                  <a:lnTo>
                    <a:pt x="695299" y="544271"/>
                  </a:lnTo>
                  <a:close/>
                </a:path>
                <a:path w="929004" h="934719">
                  <a:moveTo>
                    <a:pt x="702602" y="807110"/>
                  </a:moveTo>
                  <a:lnTo>
                    <a:pt x="701243" y="806691"/>
                  </a:lnTo>
                  <a:lnTo>
                    <a:pt x="700836" y="807656"/>
                  </a:lnTo>
                  <a:lnTo>
                    <a:pt x="700468" y="808621"/>
                  </a:lnTo>
                  <a:lnTo>
                    <a:pt x="702602" y="807110"/>
                  </a:lnTo>
                  <a:close/>
                </a:path>
                <a:path w="929004" h="934719">
                  <a:moveTo>
                    <a:pt x="713562" y="797941"/>
                  </a:moveTo>
                  <a:lnTo>
                    <a:pt x="712203" y="797572"/>
                  </a:lnTo>
                  <a:lnTo>
                    <a:pt x="711784" y="798512"/>
                  </a:lnTo>
                  <a:lnTo>
                    <a:pt x="711415" y="799490"/>
                  </a:lnTo>
                  <a:lnTo>
                    <a:pt x="712127" y="798982"/>
                  </a:lnTo>
                  <a:lnTo>
                    <a:pt x="712838" y="798449"/>
                  </a:lnTo>
                  <a:lnTo>
                    <a:pt x="713562" y="797941"/>
                  </a:lnTo>
                  <a:close/>
                </a:path>
                <a:path w="929004" h="934719">
                  <a:moveTo>
                    <a:pt x="928852" y="342900"/>
                  </a:moveTo>
                  <a:lnTo>
                    <a:pt x="926884" y="316230"/>
                  </a:lnTo>
                  <a:lnTo>
                    <a:pt x="919759" y="300990"/>
                  </a:lnTo>
                  <a:lnTo>
                    <a:pt x="915606" y="292100"/>
                  </a:lnTo>
                  <a:lnTo>
                    <a:pt x="896289" y="274320"/>
                  </a:lnTo>
                  <a:lnTo>
                    <a:pt x="892467" y="273024"/>
                  </a:lnTo>
                  <a:lnTo>
                    <a:pt x="892467" y="328930"/>
                  </a:lnTo>
                  <a:lnTo>
                    <a:pt x="892149" y="339090"/>
                  </a:lnTo>
                  <a:lnTo>
                    <a:pt x="889469" y="349250"/>
                  </a:lnTo>
                  <a:lnTo>
                    <a:pt x="884542" y="355600"/>
                  </a:lnTo>
                  <a:lnTo>
                    <a:pt x="853897" y="386473"/>
                  </a:lnTo>
                  <a:lnTo>
                    <a:pt x="853897" y="495300"/>
                  </a:lnTo>
                  <a:lnTo>
                    <a:pt x="850074" y="544830"/>
                  </a:lnTo>
                  <a:lnTo>
                    <a:pt x="840994" y="593090"/>
                  </a:lnTo>
                  <a:lnTo>
                    <a:pt x="826554" y="638810"/>
                  </a:lnTo>
                  <a:lnTo>
                    <a:pt x="806691" y="681990"/>
                  </a:lnTo>
                  <a:lnTo>
                    <a:pt x="781278" y="722630"/>
                  </a:lnTo>
                  <a:lnTo>
                    <a:pt x="750265" y="762000"/>
                  </a:lnTo>
                  <a:lnTo>
                    <a:pt x="713562" y="798830"/>
                  </a:lnTo>
                  <a:lnTo>
                    <a:pt x="711415" y="800100"/>
                  </a:lnTo>
                  <a:lnTo>
                    <a:pt x="702602" y="807720"/>
                  </a:lnTo>
                  <a:lnTo>
                    <a:pt x="700468" y="808990"/>
                  </a:lnTo>
                  <a:lnTo>
                    <a:pt x="685546" y="820420"/>
                  </a:lnTo>
                  <a:lnTo>
                    <a:pt x="670090" y="831850"/>
                  </a:lnTo>
                  <a:lnTo>
                    <a:pt x="619277" y="859790"/>
                  </a:lnTo>
                  <a:lnTo>
                    <a:pt x="580644" y="876300"/>
                  </a:lnTo>
                  <a:lnTo>
                    <a:pt x="519899" y="892810"/>
                  </a:lnTo>
                  <a:lnTo>
                    <a:pt x="478040" y="897890"/>
                  </a:lnTo>
                  <a:lnTo>
                    <a:pt x="432498" y="897890"/>
                  </a:lnTo>
                  <a:lnTo>
                    <a:pt x="417334" y="899160"/>
                  </a:lnTo>
                  <a:lnTo>
                    <a:pt x="411784" y="899160"/>
                  </a:lnTo>
                  <a:lnTo>
                    <a:pt x="406946" y="896620"/>
                  </a:lnTo>
                  <a:lnTo>
                    <a:pt x="398754" y="896620"/>
                  </a:lnTo>
                  <a:lnTo>
                    <a:pt x="397154" y="894080"/>
                  </a:lnTo>
                  <a:lnTo>
                    <a:pt x="401675" y="890270"/>
                  </a:lnTo>
                  <a:lnTo>
                    <a:pt x="403110" y="889000"/>
                  </a:lnTo>
                  <a:lnTo>
                    <a:pt x="511454" y="781050"/>
                  </a:lnTo>
                  <a:lnTo>
                    <a:pt x="540219" y="751840"/>
                  </a:lnTo>
                  <a:lnTo>
                    <a:pt x="582726" y="708660"/>
                  </a:lnTo>
                  <a:lnTo>
                    <a:pt x="600519" y="669290"/>
                  </a:lnTo>
                  <a:lnTo>
                    <a:pt x="598170" y="652780"/>
                  </a:lnTo>
                  <a:lnTo>
                    <a:pt x="596036" y="645160"/>
                  </a:lnTo>
                  <a:lnTo>
                    <a:pt x="598982" y="642620"/>
                  </a:lnTo>
                  <a:lnTo>
                    <a:pt x="603910" y="640080"/>
                  </a:lnTo>
                  <a:lnTo>
                    <a:pt x="619493" y="629920"/>
                  </a:lnTo>
                  <a:lnTo>
                    <a:pt x="635546" y="621030"/>
                  </a:lnTo>
                  <a:lnTo>
                    <a:pt x="683653" y="595630"/>
                  </a:lnTo>
                  <a:lnTo>
                    <a:pt x="727354" y="565150"/>
                  </a:lnTo>
                  <a:lnTo>
                    <a:pt x="756818" y="537210"/>
                  </a:lnTo>
                  <a:lnTo>
                    <a:pt x="814374" y="478790"/>
                  </a:lnTo>
                  <a:lnTo>
                    <a:pt x="843330" y="450850"/>
                  </a:lnTo>
                  <a:lnTo>
                    <a:pt x="845642" y="448310"/>
                  </a:lnTo>
                  <a:lnTo>
                    <a:pt x="847344" y="444500"/>
                  </a:lnTo>
                  <a:lnTo>
                    <a:pt x="852525" y="443230"/>
                  </a:lnTo>
                  <a:lnTo>
                    <a:pt x="853897" y="495300"/>
                  </a:lnTo>
                  <a:lnTo>
                    <a:pt x="853897" y="386473"/>
                  </a:lnTo>
                  <a:lnTo>
                    <a:pt x="808888" y="431800"/>
                  </a:lnTo>
                  <a:lnTo>
                    <a:pt x="695299" y="544830"/>
                  </a:lnTo>
                  <a:lnTo>
                    <a:pt x="693178" y="546100"/>
                  </a:lnTo>
                  <a:lnTo>
                    <a:pt x="687997" y="549910"/>
                  </a:lnTo>
                  <a:lnTo>
                    <a:pt x="685990" y="551180"/>
                  </a:lnTo>
                  <a:lnTo>
                    <a:pt x="679653" y="556260"/>
                  </a:lnTo>
                  <a:lnTo>
                    <a:pt x="666800" y="563880"/>
                  </a:lnTo>
                  <a:lnTo>
                    <a:pt x="660196" y="567690"/>
                  </a:lnTo>
                  <a:lnTo>
                    <a:pt x="607301" y="594360"/>
                  </a:lnTo>
                  <a:lnTo>
                    <a:pt x="590194" y="604520"/>
                  </a:lnTo>
                  <a:lnTo>
                    <a:pt x="586244" y="607060"/>
                  </a:lnTo>
                  <a:lnTo>
                    <a:pt x="578472" y="612140"/>
                  </a:lnTo>
                  <a:lnTo>
                    <a:pt x="576351" y="613410"/>
                  </a:lnTo>
                  <a:lnTo>
                    <a:pt x="571017" y="618490"/>
                  </a:lnTo>
                  <a:lnTo>
                    <a:pt x="568337" y="613410"/>
                  </a:lnTo>
                  <a:lnTo>
                    <a:pt x="563664" y="608761"/>
                  </a:lnTo>
                  <a:lnTo>
                    <a:pt x="563664" y="668020"/>
                  </a:lnTo>
                  <a:lnTo>
                    <a:pt x="561873" y="676910"/>
                  </a:lnTo>
                  <a:lnTo>
                    <a:pt x="555625" y="685800"/>
                  </a:lnTo>
                  <a:lnTo>
                    <a:pt x="539610" y="701040"/>
                  </a:lnTo>
                  <a:lnTo>
                    <a:pt x="523887" y="717550"/>
                  </a:lnTo>
                  <a:lnTo>
                    <a:pt x="508342" y="732790"/>
                  </a:lnTo>
                  <a:lnTo>
                    <a:pt x="490474" y="751840"/>
                  </a:lnTo>
                  <a:lnTo>
                    <a:pt x="489013" y="750570"/>
                  </a:lnTo>
                  <a:lnTo>
                    <a:pt x="485368" y="748030"/>
                  </a:lnTo>
                  <a:lnTo>
                    <a:pt x="484009" y="746760"/>
                  </a:lnTo>
                  <a:lnTo>
                    <a:pt x="463727" y="726376"/>
                  </a:lnTo>
                  <a:lnTo>
                    <a:pt x="463727" y="777240"/>
                  </a:lnTo>
                  <a:lnTo>
                    <a:pt x="382943" y="857250"/>
                  </a:lnTo>
                  <a:lnTo>
                    <a:pt x="353187" y="887730"/>
                  </a:lnTo>
                  <a:lnTo>
                    <a:pt x="349897" y="889000"/>
                  </a:lnTo>
                  <a:lnTo>
                    <a:pt x="346557" y="887730"/>
                  </a:lnTo>
                  <a:lnTo>
                    <a:pt x="324662" y="881380"/>
                  </a:lnTo>
                  <a:lnTo>
                    <a:pt x="303060" y="873760"/>
                  </a:lnTo>
                  <a:lnTo>
                    <a:pt x="261124" y="854710"/>
                  </a:lnTo>
                  <a:lnTo>
                    <a:pt x="216687" y="829310"/>
                  </a:lnTo>
                  <a:lnTo>
                    <a:pt x="202552" y="819150"/>
                  </a:lnTo>
                  <a:lnTo>
                    <a:pt x="194691" y="814070"/>
                  </a:lnTo>
                  <a:lnTo>
                    <a:pt x="187020" y="807720"/>
                  </a:lnTo>
                  <a:lnTo>
                    <a:pt x="179514" y="801370"/>
                  </a:lnTo>
                  <a:lnTo>
                    <a:pt x="172097" y="793750"/>
                  </a:lnTo>
                  <a:lnTo>
                    <a:pt x="155333" y="778510"/>
                  </a:lnTo>
                  <a:lnTo>
                    <a:pt x="124714" y="744220"/>
                  </a:lnTo>
                  <a:lnTo>
                    <a:pt x="99453" y="708660"/>
                  </a:lnTo>
                  <a:lnTo>
                    <a:pt x="79717" y="673100"/>
                  </a:lnTo>
                  <a:lnTo>
                    <a:pt x="69684" y="651510"/>
                  </a:lnTo>
                  <a:lnTo>
                    <a:pt x="70675" y="650240"/>
                  </a:lnTo>
                  <a:lnTo>
                    <a:pt x="104432" y="615950"/>
                  </a:lnTo>
                  <a:lnTo>
                    <a:pt x="107035" y="613410"/>
                  </a:lnTo>
                  <a:lnTo>
                    <a:pt x="135572" y="585470"/>
                  </a:lnTo>
                  <a:lnTo>
                    <a:pt x="166662" y="553720"/>
                  </a:lnTo>
                  <a:lnTo>
                    <a:pt x="201561" y="519430"/>
                  </a:lnTo>
                  <a:lnTo>
                    <a:pt x="204457" y="518160"/>
                  </a:lnTo>
                  <a:lnTo>
                    <a:pt x="209308" y="523240"/>
                  </a:lnTo>
                  <a:lnTo>
                    <a:pt x="210324" y="524510"/>
                  </a:lnTo>
                  <a:lnTo>
                    <a:pt x="463727" y="777240"/>
                  </a:lnTo>
                  <a:lnTo>
                    <a:pt x="463727" y="726376"/>
                  </a:lnTo>
                  <a:lnTo>
                    <a:pt x="376631" y="638810"/>
                  </a:lnTo>
                  <a:lnTo>
                    <a:pt x="306019" y="568960"/>
                  </a:lnTo>
                  <a:lnTo>
                    <a:pt x="255435" y="518160"/>
                  </a:lnTo>
                  <a:lnTo>
                    <a:pt x="230022" y="492760"/>
                  </a:lnTo>
                  <a:lnTo>
                    <a:pt x="229666" y="490220"/>
                  </a:lnTo>
                  <a:lnTo>
                    <a:pt x="235229" y="485140"/>
                  </a:lnTo>
                  <a:lnTo>
                    <a:pt x="266395" y="454660"/>
                  </a:lnTo>
                  <a:lnTo>
                    <a:pt x="300304" y="420370"/>
                  </a:lnTo>
                  <a:lnTo>
                    <a:pt x="303123" y="416560"/>
                  </a:lnTo>
                  <a:lnTo>
                    <a:pt x="306578" y="417830"/>
                  </a:lnTo>
                  <a:lnTo>
                    <a:pt x="382041" y="478790"/>
                  </a:lnTo>
                  <a:lnTo>
                    <a:pt x="406984" y="502920"/>
                  </a:lnTo>
                  <a:lnTo>
                    <a:pt x="440131" y="537210"/>
                  </a:lnTo>
                  <a:lnTo>
                    <a:pt x="496887" y="594360"/>
                  </a:lnTo>
                  <a:lnTo>
                    <a:pt x="507098" y="603250"/>
                  </a:lnTo>
                  <a:lnTo>
                    <a:pt x="519150" y="615950"/>
                  </a:lnTo>
                  <a:lnTo>
                    <a:pt x="543026" y="640080"/>
                  </a:lnTo>
                  <a:lnTo>
                    <a:pt x="555078" y="651510"/>
                  </a:lnTo>
                  <a:lnTo>
                    <a:pt x="561314" y="659130"/>
                  </a:lnTo>
                  <a:lnTo>
                    <a:pt x="563664" y="668020"/>
                  </a:lnTo>
                  <a:lnTo>
                    <a:pt x="563664" y="608761"/>
                  </a:lnTo>
                  <a:lnTo>
                    <a:pt x="397459" y="443230"/>
                  </a:lnTo>
                  <a:lnTo>
                    <a:pt x="392214" y="436880"/>
                  </a:lnTo>
                  <a:lnTo>
                    <a:pt x="386994" y="431800"/>
                  </a:lnTo>
                  <a:lnTo>
                    <a:pt x="381660" y="426720"/>
                  </a:lnTo>
                  <a:lnTo>
                    <a:pt x="376047" y="421640"/>
                  </a:lnTo>
                  <a:lnTo>
                    <a:pt x="370547" y="416560"/>
                  </a:lnTo>
                  <a:lnTo>
                    <a:pt x="366420" y="412750"/>
                  </a:lnTo>
                  <a:lnTo>
                    <a:pt x="359829" y="401320"/>
                  </a:lnTo>
                  <a:lnTo>
                    <a:pt x="356044" y="389890"/>
                  </a:lnTo>
                  <a:lnTo>
                    <a:pt x="354876" y="374650"/>
                  </a:lnTo>
                  <a:lnTo>
                    <a:pt x="354939" y="304800"/>
                  </a:lnTo>
                  <a:lnTo>
                    <a:pt x="355536" y="295910"/>
                  </a:lnTo>
                  <a:lnTo>
                    <a:pt x="356641" y="287020"/>
                  </a:lnTo>
                  <a:lnTo>
                    <a:pt x="358305" y="278130"/>
                  </a:lnTo>
                  <a:lnTo>
                    <a:pt x="360540" y="264160"/>
                  </a:lnTo>
                  <a:lnTo>
                    <a:pt x="361340" y="251460"/>
                  </a:lnTo>
                  <a:lnTo>
                    <a:pt x="360654" y="237490"/>
                  </a:lnTo>
                  <a:lnTo>
                    <a:pt x="358432" y="224790"/>
                  </a:lnTo>
                  <a:lnTo>
                    <a:pt x="356336" y="217170"/>
                  </a:lnTo>
                  <a:lnTo>
                    <a:pt x="353834" y="209550"/>
                  </a:lnTo>
                  <a:lnTo>
                    <a:pt x="351155" y="201930"/>
                  </a:lnTo>
                  <a:lnTo>
                    <a:pt x="348526" y="193040"/>
                  </a:lnTo>
                  <a:lnTo>
                    <a:pt x="344271" y="182880"/>
                  </a:lnTo>
                  <a:lnTo>
                    <a:pt x="339229" y="171450"/>
                  </a:lnTo>
                  <a:lnTo>
                    <a:pt x="333692" y="161290"/>
                  </a:lnTo>
                  <a:lnTo>
                    <a:pt x="327939" y="151130"/>
                  </a:lnTo>
                  <a:lnTo>
                    <a:pt x="320979" y="138430"/>
                  </a:lnTo>
                  <a:lnTo>
                    <a:pt x="313550" y="127000"/>
                  </a:lnTo>
                  <a:lnTo>
                    <a:pt x="310603" y="123190"/>
                  </a:lnTo>
                  <a:lnTo>
                    <a:pt x="305689" y="116840"/>
                  </a:lnTo>
                  <a:lnTo>
                    <a:pt x="297408" y="105410"/>
                  </a:lnTo>
                  <a:lnTo>
                    <a:pt x="293065" y="100330"/>
                  </a:lnTo>
                  <a:lnTo>
                    <a:pt x="288455" y="95250"/>
                  </a:lnTo>
                  <a:lnTo>
                    <a:pt x="278955" y="85090"/>
                  </a:lnTo>
                  <a:lnTo>
                    <a:pt x="272859" y="74930"/>
                  </a:lnTo>
                  <a:lnTo>
                    <a:pt x="271259" y="62230"/>
                  </a:lnTo>
                  <a:lnTo>
                    <a:pt x="275437" y="49530"/>
                  </a:lnTo>
                  <a:lnTo>
                    <a:pt x="286689" y="40640"/>
                  </a:lnTo>
                  <a:lnTo>
                    <a:pt x="294132" y="36830"/>
                  </a:lnTo>
                  <a:lnTo>
                    <a:pt x="302933" y="38100"/>
                  </a:lnTo>
                  <a:lnTo>
                    <a:pt x="310934" y="39370"/>
                  </a:lnTo>
                  <a:lnTo>
                    <a:pt x="320446" y="40640"/>
                  </a:lnTo>
                  <a:lnTo>
                    <a:pt x="359511" y="59690"/>
                  </a:lnTo>
                  <a:lnTo>
                    <a:pt x="400977" y="99060"/>
                  </a:lnTo>
                  <a:lnTo>
                    <a:pt x="426212" y="133350"/>
                  </a:lnTo>
                  <a:lnTo>
                    <a:pt x="438708" y="154940"/>
                  </a:lnTo>
                  <a:lnTo>
                    <a:pt x="444500" y="165100"/>
                  </a:lnTo>
                  <a:lnTo>
                    <a:pt x="472859" y="200660"/>
                  </a:lnTo>
                  <a:lnTo>
                    <a:pt x="480123" y="204470"/>
                  </a:lnTo>
                  <a:lnTo>
                    <a:pt x="486486" y="204470"/>
                  </a:lnTo>
                  <a:lnTo>
                    <a:pt x="492442" y="203200"/>
                  </a:lnTo>
                  <a:lnTo>
                    <a:pt x="498449" y="198120"/>
                  </a:lnTo>
                  <a:lnTo>
                    <a:pt x="536016" y="161290"/>
                  </a:lnTo>
                  <a:lnTo>
                    <a:pt x="558038" y="139700"/>
                  </a:lnTo>
                  <a:lnTo>
                    <a:pt x="587629" y="109220"/>
                  </a:lnTo>
                  <a:lnTo>
                    <a:pt x="614387" y="81280"/>
                  </a:lnTo>
                  <a:lnTo>
                    <a:pt x="616826" y="78740"/>
                  </a:lnTo>
                  <a:lnTo>
                    <a:pt x="625944" y="71120"/>
                  </a:lnTo>
                  <a:lnTo>
                    <a:pt x="635469" y="66040"/>
                  </a:lnTo>
                  <a:lnTo>
                    <a:pt x="645718" y="64770"/>
                  </a:lnTo>
                  <a:lnTo>
                    <a:pt x="656996" y="66040"/>
                  </a:lnTo>
                  <a:lnTo>
                    <a:pt x="672731" y="73660"/>
                  </a:lnTo>
                  <a:lnTo>
                    <a:pt x="680351" y="88900"/>
                  </a:lnTo>
                  <a:lnTo>
                    <a:pt x="680224" y="106680"/>
                  </a:lnTo>
                  <a:lnTo>
                    <a:pt x="672680" y="120650"/>
                  </a:lnTo>
                  <a:lnTo>
                    <a:pt x="668832" y="125730"/>
                  </a:lnTo>
                  <a:lnTo>
                    <a:pt x="666572" y="130810"/>
                  </a:lnTo>
                  <a:lnTo>
                    <a:pt x="666419" y="137160"/>
                  </a:lnTo>
                  <a:lnTo>
                    <a:pt x="668909" y="143510"/>
                  </a:lnTo>
                  <a:lnTo>
                    <a:pt x="673557" y="148590"/>
                  </a:lnTo>
                  <a:lnTo>
                    <a:pt x="678929" y="151130"/>
                  </a:lnTo>
                  <a:lnTo>
                    <a:pt x="685101" y="151130"/>
                  </a:lnTo>
                  <a:lnTo>
                    <a:pt x="692200" y="148590"/>
                  </a:lnTo>
                  <a:lnTo>
                    <a:pt x="700824" y="143510"/>
                  </a:lnTo>
                  <a:lnTo>
                    <a:pt x="708164" y="135890"/>
                  </a:lnTo>
                  <a:lnTo>
                    <a:pt x="715873" y="129540"/>
                  </a:lnTo>
                  <a:lnTo>
                    <a:pt x="725576" y="125730"/>
                  </a:lnTo>
                  <a:lnTo>
                    <a:pt x="735076" y="124460"/>
                  </a:lnTo>
                  <a:lnTo>
                    <a:pt x="743902" y="125730"/>
                  </a:lnTo>
                  <a:lnTo>
                    <a:pt x="770445" y="157480"/>
                  </a:lnTo>
                  <a:lnTo>
                    <a:pt x="769226" y="166370"/>
                  </a:lnTo>
                  <a:lnTo>
                    <a:pt x="767194" y="173990"/>
                  </a:lnTo>
                  <a:lnTo>
                    <a:pt x="762787" y="180340"/>
                  </a:lnTo>
                  <a:lnTo>
                    <a:pt x="749896" y="193040"/>
                  </a:lnTo>
                  <a:lnTo>
                    <a:pt x="746340" y="196850"/>
                  </a:lnTo>
                  <a:lnTo>
                    <a:pt x="742213" y="203200"/>
                  </a:lnTo>
                  <a:lnTo>
                    <a:pt x="740854" y="209550"/>
                  </a:lnTo>
                  <a:lnTo>
                    <a:pt x="742264" y="215900"/>
                  </a:lnTo>
                  <a:lnTo>
                    <a:pt x="746429" y="222250"/>
                  </a:lnTo>
                  <a:lnTo>
                    <a:pt x="751687" y="226060"/>
                  </a:lnTo>
                  <a:lnTo>
                    <a:pt x="758393" y="227330"/>
                  </a:lnTo>
                  <a:lnTo>
                    <a:pt x="765225" y="226060"/>
                  </a:lnTo>
                  <a:lnTo>
                    <a:pt x="770877" y="223520"/>
                  </a:lnTo>
                  <a:lnTo>
                    <a:pt x="779907" y="215900"/>
                  </a:lnTo>
                  <a:lnTo>
                    <a:pt x="789622" y="213360"/>
                  </a:lnTo>
                  <a:lnTo>
                    <a:pt x="799858" y="213360"/>
                  </a:lnTo>
                  <a:lnTo>
                    <a:pt x="810463" y="214630"/>
                  </a:lnTo>
                  <a:lnTo>
                    <a:pt x="817092" y="218440"/>
                  </a:lnTo>
                  <a:lnTo>
                    <a:pt x="823239" y="224790"/>
                  </a:lnTo>
                  <a:lnTo>
                    <a:pt x="828040" y="233680"/>
                  </a:lnTo>
                  <a:lnTo>
                    <a:pt x="830580" y="241300"/>
                  </a:lnTo>
                  <a:lnTo>
                    <a:pt x="829983" y="255270"/>
                  </a:lnTo>
                  <a:lnTo>
                    <a:pt x="824915" y="265430"/>
                  </a:lnTo>
                  <a:lnTo>
                    <a:pt x="817295" y="274320"/>
                  </a:lnTo>
                  <a:lnTo>
                    <a:pt x="809028" y="283210"/>
                  </a:lnTo>
                  <a:lnTo>
                    <a:pt x="804405" y="290830"/>
                  </a:lnTo>
                  <a:lnTo>
                    <a:pt x="821778" y="314960"/>
                  </a:lnTo>
                  <a:lnTo>
                    <a:pt x="828294" y="313690"/>
                  </a:lnTo>
                  <a:lnTo>
                    <a:pt x="834072" y="309880"/>
                  </a:lnTo>
                  <a:lnTo>
                    <a:pt x="849223" y="300990"/>
                  </a:lnTo>
                  <a:lnTo>
                    <a:pt x="865289" y="300990"/>
                  </a:lnTo>
                  <a:lnTo>
                    <a:pt x="879817" y="307340"/>
                  </a:lnTo>
                  <a:lnTo>
                    <a:pt x="890346" y="321310"/>
                  </a:lnTo>
                  <a:lnTo>
                    <a:pt x="892467" y="328930"/>
                  </a:lnTo>
                  <a:lnTo>
                    <a:pt x="892467" y="273024"/>
                  </a:lnTo>
                  <a:lnTo>
                    <a:pt x="870191" y="265430"/>
                  </a:lnTo>
                  <a:lnTo>
                    <a:pt x="865809" y="265430"/>
                  </a:lnTo>
                  <a:lnTo>
                    <a:pt x="864590" y="262890"/>
                  </a:lnTo>
                  <a:lnTo>
                    <a:pt x="865428" y="259080"/>
                  </a:lnTo>
                  <a:lnTo>
                    <a:pt x="865441" y="231140"/>
                  </a:lnTo>
                  <a:lnTo>
                    <a:pt x="857846" y="213360"/>
                  </a:lnTo>
                  <a:lnTo>
                    <a:pt x="855129" y="207010"/>
                  </a:lnTo>
                  <a:lnTo>
                    <a:pt x="836231" y="187960"/>
                  </a:lnTo>
                  <a:lnTo>
                    <a:pt x="810488" y="177800"/>
                  </a:lnTo>
                  <a:lnTo>
                    <a:pt x="805510" y="176530"/>
                  </a:lnTo>
                  <a:lnTo>
                    <a:pt x="804875" y="175260"/>
                  </a:lnTo>
                  <a:lnTo>
                    <a:pt x="804583" y="166370"/>
                  </a:lnTo>
                  <a:lnTo>
                    <a:pt x="807694" y="161290"/>
                  </a:lnTo>
                  <a:lnTo>
                    <a:pt x="806805" y="154940"/>
                  </a:lnTo>
                  <a:lnTo>
                    <a:pt x="803732" y="140970"/>
                  </a:lnTo>
                  <a:lnTo>
                    <a:pt x="798804" y="127000"/>
                  </a:lnTo>
                  <a:lnTo>
                    <a:pt x="797115" y="124460"/>
                  </a:lnTo>
                  <a:lnTo>
                    <a:pt x="791222" y="115570"/>
                  </a:lnTo>
                  <a:lnTo>
                    <a:pt x="780199" y="104140"/>
                  </a:lnTo>
                  <a:lnTo>
                    <a:pt x="766902" y="96520"/>
                  </a:lnTo>
                  <a:lnTo>
                    <a:pt x="752944" y="90170"/>
                  </a:lnTo>
                  <a:lnTo>
                    <a:pt x="738276" y="88900"/>
                  </a:lnTo>
                  <a:lnTo>
                    <a:pt x="722820" y="88900"/>
                  </a:lnTo>
                  <a:lnTo>
                    <a:pt x="717880" y="90170"/>
                  </a:lnTo>
                  <a:lnTo>
                    <a:pt x="717981" y="88900"/>
                  </a:lnTo>
                  <a:lnTo>
                    <a:pt x="717143" y="85090"/>
                  </a:lnTo>
                  <a:lnTo>
                    <a:pt x="713486" y="72390"/>
                  </a:lnTo>
                  <a:lnTo>
                    <a:pt x="709688" y="64770"/>
                  </a:lnTo>
                  <a:lnTo>
                    <a:pt x="708418" y="62230"/>
                  </a:lnTo>
                  <a:lnTo>
                    <a:pt x="707783" y="60960"/>
                  </a:lnTo>
                  <a:lnTo>
                    <a:pt x="699922" y="49530"/>
                  </a:lnTo>
                  <a:lnTo>
                    <a:pt x="689813" y="40640"/>
                  </a:lnTo>
                  <a:lnTo>
                    <a:pt x="666318" y="29210"/>
                  </a:lnTo>
                  <a:lnTo>
                    <a:pt x="639673" y="27940"/>
                  </a:lnTo>
                  <a:lnTo>
                    <a:pt x="613930" y="34290"/>
                  </a:lnTo>
                  <a:lnTo>
                    <a:pt x="593115" y="50800"/>
                  </a:lnTo>
                  <a:lnTo>
                    <a:pt x="585914" y="58420"/>
                  </a:lnTo>
                  <a:lnTo>
                    <a:pt x="578281" y="62230"/>
                  </a:lnTo>
                  <a:lnTo>
                    <a:pt x="569696" y="62230"/>
                  </a:lnTo>
                  <a:lnTo>
                    <a:pt x="559600" y="59690"/>
                  </a:lnTo>
                  <a:lnTo>
                    <a:pt x="549351" y="57429"/>
                  </a:lnTo>
                  <a:lnTo>
                    <a:pt x="549351" y="95250"/>
                  </a:lnTo>
                  <a:lnTo>
                    <a:pt x="517893" y="125730"/>
                  </a:lnTo>
                  <a:lnTo>
                    <a:pt x="485038" y="158750"/>
                  </a:lnTo>
                  <a:lnTo>
                    <a:pt x="483882" y="161290"/>
                  </a:lnTo>
                  <a:lnTo>
                    <a:pt x="481622" y="157480"/>
                  </a:lnTo>
                  <a:lnTo>
                    <a:pt x="471398" y="138430"/>
                  </a:lnTo>
                  <a:lnTo>
                    <a:pt x="460552" y="119380"/>
                  </a:lnTo>
                  <a:lnTo>
                    <a:pt x="448856" y="101600"/>
                  </a:lnTo>
                  <a:lnTo>
                    <a:pt x="436105" y="83820"/>
                  </a:lnTo>
                  <a:lnTo>
                    <a:pt x="435457" y="83820"/>
                  </a:lnTo>
                  <a:lnTo>
                    <a:pt x="435406" y="82550"/>
                  </a:lnTo>
                  <a:lnTo>
                    <a:pt x="434924" y="81280"/>
                  </a:lnTo>
                  <a:lnTo>
                    <a:pt x="492328" y="83820"/>
                  </a:lnTo>
                  <a:lnTo>
                    <a:pt x="520852" y="88900"/>
                  </a:lnTo>
                  <a:lnTo>
                    <a:pt x="549351" y="95250"/>
                  </a:lnTo>
                  <a:lnTo>
                    <a:pt x="549351" y="57429"/>
                  </a:lnTo>
                  <a:lnTo>
                    <a:pt x="513664" y="49530"/>
                  </a:lnTo>
                  <a:lnTo>
                    <a:pt x="490245" y="46990"/>
                  </a:lnTo>
                  <a:lnTo>
                    <a:pt x="466559" y="45720"/>
                  </a:lnTo>
                  <a:lnTo>
                    <a:pt x="460311" y="45720"/>
                  </a:lnTo>
                  <a:lnTo>
                    <a:pt x="449973" y="44450"/>
                  </a:lnTo>
                  <a:lnTo>
                    <a:pt x="429298" y="44450"/>
                  </a:lnTo>
                  <a:lnTo>
                    <a:pt x="418922" y="45720"/>
                  </a:lnTo>
                  <a:lnTo>
                    <a:pt x="412864" y="45720"/>
                  </a:lnTo>
                  <a:lnTo>
                    <a:pt x="406730" y="46990"/>
                  </a:lnTo>
                  <a:lnTo>
                    <a:pt x="400697" y="45720"/>
                  </a:lnTo>
                  <a:lnTo>
                    <a:pt x="394944" y="41910"/>
                  </a:lnTo>
                  <a:lnTo>
                    <a:pt x="388353" y="36830"/>
                  </a:lnTo>
                  <a:lnTo>
                    <a:pt x="383413" y="33020"/>
                  </a:lnTo>
                  <a:lnTo>
                    <a:pt x="371043" y="25400"/>
                  </a:lnTo>
                  <a:lnTo>
                    <a:pt x="358101" y="17780"/>
                  </a:lnTo>
                  <a:lnTo>
                    <a:pt x="344830" y="11430"/>
                  </a:lnTo>
                  <a:lnTo>
                    <a:pt x="321271" y="3810"/>
                  </a:lnTo>
                  <a:lnTo>
                    <a:pt x="313829" y="0"/>
                  </a:lnTo>
                  <a:lnTo>
                    <a:pt x="304698" y="0"/>
                  </a:lnTo>
                  <a:lnTo>
                    <a:pt x="300443" y="3810"/>
                  </a:lnTo>
                  <a:lnTo>
                    <a:pt x="296189" y="3810"/>
                  </a:lnTo>
                  <a:lnTo>
                    <a:pt x="291922" y="0"/>
                  </a:lnTo>
                  <a:lnTo>
                    <a:pt x="288277" y="0"/>
                  </a:lnTo>
                  <a:lnTo>
                    <a:pt x="254381" y="17780"/>
                  </a:lnTo>
                  <a:lnTo>
                    <a:pt x="235089" y="68580"/>
                  </a:lnTo>
                  <a:lnTo>
                    <a:pt x="239255" y="87630"/>
                  </a:lnTo>
                  <a:lnTo>
                    <a:pt x="241020" y="93980"/>
                  </a:lnTo>
                  <a:lnTo>
                    <a:pt x="240550" y="95250"/>
                  </a:lnTo>
                  <a:lnTo>
                    <a:pt x="235648" y="97790"/>
                  </a:lnTo>
                  <a:lnTo>
                    <a:pt x="225437" y="101600"/>
                  </a:lnTo>
                  <a:lnTo>
                    <a:pt x="215696" y="107950"/>
                  </a:lnTo>
                  <a:lnTo>
                    <a:pt x="206260" y="114300"/>
                  </a:lnTo>
                  <a:lnTo>
                    <a:pt x="197015" y="120650"/>
                  </a:lnTo>
                  <a:lnTo>
                    <a:pt x="191465" y="125730"/>
                  </a:lnTo>
                  <a:lnTo>
                    <a:pt x="188722" y="132080"/>
                  </a:lnTo>
                  <a:lnTo>
                    <a:pt x="188798" y="138430"/>
                  </a:lnTo>
                  <a:lnTo>
                    <a:pt x="191719" y="146050"/>
                  </a:lnTo>
                  <a:lnTo>
                    <a:pt x="196329" y="151130"/>
                  </a:lnTo>
                  <a:lnTo>
                    <a:pt x="201879" y="153670"/>
                  </a:lnTo>
                  <a:lnTo>
                    <a:pt x="208343" y="153670"/>
                  </a:lnTo>
                  <a:lnTo>
                    <a:pt x="215671" y="151130"/>
                  </a:lnTo>
                  <a:lnTo>
                    <a:pt x="225615" y="144780"/>
                  </a:lnTo>
                  <a:lnTo>
                    <a:pt x="235496" y="139700"/>
                  </a:lnTo>
                  <a:lnTo>
                    <a:pt x="255054" y="127000"/>
                  </a:lnTo>
                  <a:lnTo>
                    <a:pt x="261073" y="124460"/>
                  </a:lnTo>
                  <a:lnTo>
                    <a:pt x="266026" y="123190"/>
                  </a:lnTo>
                  <a:lnTo>
                    <a:pt x="270497" y="129540"/>
                  </a:lnTo>
                  <a:lnTo>
                    <a:pt x="275018" y="135890"/>
                  </a:lnTo>
                  <a:lnTo>
                    <a:pt x="279577" y="142240"/>
                  </a:lnTo>
                  <a:lnTo>
                    <a:pt x="284060" y="147320"/>
                  </a:lnTo>
                  <a:lnTo>
                    <a:pt x="288378" y="153670"/>
                  </a:lnTo>
                  <a:lnTo>
                    <a:pt x="310159" y="193040"/>
                  </a:lnTo>
                  <a:lnTo>
                    <a:pt x="322046" y="242570"/>
                  </a:lnTo>
                  <a:lnTo>
                    <a:pt x="323113" y="251460"/>
                  </a:lnTo>
                  <a:lnTo>
                    <a:pt x="322948" y="259080"/>
                  </a:lnTo>
                  <a:lnTo>
                    <a:pt x="322033" y="267970"/>
                  </a:lnTo>
                  <a:lnTo>
                    <a:pt x="320903" y="275590"/>
                  </a:lnTo>
                  <a:lnTo>
                    <a:pt x="317995" y="294640"/>
                  </a:lnTo>
                  <a:lnTo>
                    <a:pt x="317347" y="302260"/>
                  </a:lnTo>
                  <a:lnTo>
                    <a:pt x="317220" y="307340"/>
                  </a:lnTo>
                  <a:lnTo>
                    <a:pt x="317449" y="313690"/>
                  </a:lnTo>
                  <a:lnTo>
                    <a:pt x="317639" y="317500"/>
                  </a:lnTo>
                  <a:lnTo>
                    <a:pt x="318312" y="328930"/>
                  </a:lnTo>
                  <a:lnTo>
                    <a:pt x="318096" y="339090"/>
                  </a:lnTo>
                  <a:lnTo>
                    <a:pt x="318020" y="360680"/>
                  </a:lnTo>
                  <a:lnTo>
                    <a:pt x="319379" y="374650"/>
                  </a:lnTo>
                  <a:lnTo>
                    <a:pt x="320294" y="379730"/>
                  </a:lnTo>
                  <a:lnTo>
                    <a:pt x="317347" y="379730"/>
                  </a:lnTo>
                  <a:lnTo>
                    <a:pt x="313626" y="381000"/>
                  </a:lnTo>
                  <a:lnTo>
                    <a:pt x="301383" y="382270"/>
                  </a:lnTo>
                  <a:lnTo>
                    <a:pt x="289941" y="386080"/>
                  </a:lnTo>
                  <a:lnTo>
                    <a:pt x="279273" y="391160"/>
                  </a:lnTo>
                  <a:lnTo>
                    <a:pt x="269379" y="400050"/>
                  </a:lnTo>
                  <a:lnTo>
                    <a:pt x="200380" y="468630"/>
                  </a:lnTo>
                  <a:lnTo>
                    <a:pt x="165773" y="504190"/>
                  </a:lnTo>
                  <a:lnTo>
                    <a:pt x="96507" y="572770"/>
                  </a:lnTo>
                  <a:lnTo>
                    <a:pt x="57645" y="612140"/>
                  </a:lnTo>
                  <a:lnTo>
                    <a:pt x="55410" y="613410"/>
                  </a:lnTo>
                  <a:lnTo>
                    <a:pt x="53174" y="605790"/>
                  </a:lnTo>
                  <a:lnTo>
                    <a:pt x="41910" y="557530"/>
                  </a:lnTo>
                  <a:lnTo>
                    <a:pt x="36766" y="508000"/>
                  </a:lnTo>
                  <a:lnTo>
                    <a:pt x="35712" y="480060"/>
                  </a:lnTo>
                  <a:lnTo>
                    <a:pt x="36156" y="466090"/>
                  </a:lnTo>
                  <a:lnTo>
                    <a:pt x="38011" y="453390"/>
                  </a:lnTo>
                  <a:lnTo>
                    <a:pt x="39624" y="443230"/>
                  </a:lnTo>
                  <a:lnTo>
                    <a:pt x="40855" y="433070"/>
                  </a:lnTo>
                  <a:lnTo>
                    <a:pt x="48933" y="388620"/>
                  </a:lnTo>
                  <a:lnTo>
                    <a:pt x="64541" y="341630"/>
                  </a:lnTo>
                  <a:lnTo>
                    <a:pt x="81432" y="302260"/>
                  </a:lnTo>
                  <a:lnTo>
                    <a:pt x="106908" y="259080"/>
                  </a:lnTo>
                  <a:lnTo>
                    <a:pt x="109550" y="252730"/>
                  </a:lnTo>
                  <a:lnTo>
                    <a:pt x="108927" y="245110"/>
                  </a:lnTo>
                  <a:lnTo>
                    <a:pt x="105333" y="240030"/>
                  </a:lnTo>
                  <a:lnTo>
                    <a:pt x="99072" y="236220"/>
                  </a:lnTo>
                  <a:lnTo>
                    <a:pt x="92583" y="232410"/>
                  </a:lnTo>
                  <a:lnTo>
                    <a:pt x="86372" y="233680"/>
                  </a:lnTo>
                  <a:lnTo>
                    <a:pt x="48361" y="287020"/>
                  </a:lnTo>
                  <a:lnTo>
                    <a:pt x="25908" y="339090"/>
                  </a:lnTo>
                  <a:lnTo>
                    <a:pt x="12941" y="381000"/>
                  </a:lnTo>
                  <a:lnTo>
                    <a:pt x="4787" y="424180"/>
                  </a:lnTo>
                  <a:lnTo>
                    <a:pt x="4343" y="427990"/>
                  </a:lnTo>
                  <a:lnTo>
                    <a:pt x="8051" y="434340"/>
                  </a:lnTo>
                  <a:lnTo>
                    <a:pt x="1701" y="436880"/>
                  </a:lnTo>
                  <a:lnTo>
                    <a:pt x="1701" y="436626"/>
                  </a:lnTo>
                  <a:lnTo>
                    <a:pt x="330" y="436854"/>
                  </a:lnTo>
                  <a:lnTo>
                    <a:pt x="1651" y="438188"/>
                  </a:lnTo>
                  <a:lnTo>
                    <a:pt x="1676" y="437870"/>
                  </a:lnTo>
                  <a:lnTo>
                    <a:pt x="1651" y="439420"/>
                  </a:lnTo>
                  <a:lnTo>
                    <a:pt x="1054" y="455930"/>
                  </a:lnTo>
                  <a:lnTo>
                    <a:pt x="355" y="473710"/>
                  </a:lnTo>
                  <a:lnTo>
                    <a:pt x="114" y="485140"/>
                  </a:lnTo>
                  <a:lnTo>
                    <a:pt x="1689" y="528320"/>
                  </a:lnTo>
                  <a:lnTo>
                    <a:pt x="6743" y="566420"/>
                  </a:lnTo>
                  <a:lnTo>
                    <a:pt x="18897" y="618490"/>
                  </a:lnTo>
                  <a:lnTo>
                    <a:pt x="43116" y="679450"/>
                  </a:lnTo>
                  <a:lnTo>
                    <a:pt x="67652" y="725170"/>
                  </a:lnTo>
                  <a:lnTo>
                    <a:pt x="100749" y="770890"/>
                  </a:lnTo>
                  <a:lnTo>
                    <a:pt x="144983" y="817880"/>
                  </a:lnTo>
                  <a:lnTo>
                    <a:pt x="195491" y="858520"/>
                  </a:lnTo>
                  <a:lnTo>
                    <a:pt x="256933" y="894080"/>
                  </a:lnTo>
                  <a:lnTo>
                    <a:pt x="323189" y="918210"/>
                  </a:lnTo>
                  <a:lnTo>
                    <a:pt x="377304" y="930910"/>
                  </a:lnTo>
                  <a:lnTo>
                    <a:pt x="432587" y="934720"/>
                  </a:lnTo>
                  <a:lnTo>
                    <a:pt x="471932" y="934720"/>
                  </a:lnTo>
                  <a:lnTo>
                    <a:pt x="510997" y="930910"/>
                  </a:lnTo>
                  <a:lnTo>
                    <a:pt x="554736" y="922020"/>
                  </a:lnTo>
                  <a:lnTo>
                    <a:pt x="569201" y="916940"/>
                  </a:lnTo>
                  <a:lnTo>
                    <a:pt x="595541" y="909320"/>
                  </a:lnTo>
                  <a:lnTo>
                    <a:pt x="645883" y="887730"/>
                  </a:lnTo>
                  <a:lnTo>
                    <a:pt x="703783" y="852170"/>
                  </a:lnTo>
                  <a:lnTo>
                    <a:pt x="735418" y="828040"/>
                  </a:lnTo>
                  <a:lnTo>
                    <a:pt x="764692" y="800100"/>
                  </a:lnTo>
                  <a:lnTo>
                    <a:pt x="791438" y="770890"/>
                  </a:lnTo>
                  <a:lnTo>
                    <a:pt x="814844" y="737870"/>
                  </a:lnTo>
                  <a:lnTo>
                    <a:pt x="835253" y="704850"/>
                  </a:lnTo>
                  <a:lnTo>
                    <a:pt x="852690" y="669290"/>
                  </a:lnTo>
                  <a:lnTo>
                    <a:pt x="867219" y="632460"/>
                  </a:lnTo>
                  <a:lnTo>
                    <a:pt x="882243" y="575310"/>
                  </a:lnTo>
                  <a:lnTo>
                    <a:pt x="890562" y="516890"/>
                  </a:lnTo>
                  <a:lnTo>
                    <a:pt x="891628" y="497840"/>
                  </a:lnTo>
                  <a:lnTo>
                    <a:pt x="891311" y="480060"/>
                  </a:lnTo>
                  <a:lnTo>
                    <a:pt x="890066" y="461010"/>
                  </a:lnTo>
                  <a:lnTo>
                    <a:pt x="888339" y="443230"/>
                  </a:lnTo>
                  <a:lnTo>
                    <a:pt x="887691" y="436880"/>
                  </a:lnTo>
                  <a:lnTo>
                    <a:pt x="887958" y="429260"/>
                  </a:lnTo>
                  <a:lnTo>
                    <a:pt x="885367" y="422910"/>
                  </a:lnTo>
                  <a:lnTo>
                    <a:pt x="883970" y="416560"/>
                  </a:lnTo>
                  <a:lnTo>
                    <a:pt x="884796" y="411480"/>
                  </a:lnTo>
                  <a:lnTo>
                    <a:pt x="887679" y="406400"/>
                  </a:lnTo>
                  <a:lnTo>
                    <a:pt x="892467" y="401320"/>
                  </a:lnTo>
                  <a:lnTo>
                    <a:pt x="897877" y="396240"/>
                  </a:lnTo>
                  <a:lnTo>
                    <a:pt x="902919" y="389890"/>
                  </a:lnTo>
                  <a:lnTo>
                    <a:pt x="907821" y="384810"/>
                  </a:lnTo>
                  <a:lnTo>
                    <a:pt x="912787" y="379730"/>
                  </a:lnTo>
                  <a:lnTo>
                    <a:pt x="919137" y="370840"/>
                  </a:lnTo>
                  <a:lnTo>
                    <a:pt x="923836" y="361950"/>
                  </a:lnTo>
                  <a:lnTo>
                    <a:pt x="927036" y="351790"/>
                  </a:lnTo>
                  <a:lnTo>
                    <a:pt x="928852" y="3429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8172588" y="852855"/>
            <a:ext cx="2421255" cy="98933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5080">
              <a:lnSpc>
                <a:spcPts val="3629"/>
              </a:lnSpc>
              <a:spcBef>
                <a:spcPts val="490"/>
              </a:spcBef>
            </a:pPr>
            <a:r>
              <a:rPr sz="3300" spc="105" dirty="0">
                <a:solidFill>
                  <a:srgbClr val="FFFFFF"/>
                </a:solidFill>
                <a:latin typeface="Arial MT"/>
                <a:cs typeface="Arial MT"/>
              </a:rPr>
              <a:t>Contratos </a:t>
            </a:r>
            <a:r>
              <a:rPr sz="3300" spc="1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300" spc="-190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3300" spc="95" dirty="0">
                <a:solidFill>
                  <a:srgbClr val="FFFFFF"/>
                </a:solidFill>
                <a:latin typeface="Arial MT"/>
                <a:cs typeface="Arial MT"/>
              </a:rPr>
              <a:t>alorización</a:t>
            </a:r>
            <a:endParaRPr sz="3300" dirty="0">
              <a:latin typeface="Arial MT"/>
              <a:cs typeface="Arial MT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xfrm>
            <a:off x="6842785" y="591304"/>
            <a:ext cx="1109980" cy="14338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155" dirty="0"/>
              <a:t>15</a:t>
            </a:r>
          </a:p>
        </p:txBody>
      </p:sp>
      <p:sp>
        <p:nvSpPr>
          <p:cNvPr id="42" name="Título 2">
            <a:extLst>
              <a:ext uri="{FF2B5EF4-FFF2-40B4-BE49-F238E27FC236}">
                <a16:creationId xmlns:a16="http://schemas.microsoft.com/office/drawing/2014/main" xmlns="" id="{A532F8C4-ECFF-FD67-44AE-DE1494D2AC9B}"/>
              </a:ext>
            </a:extLst>
          </p:cNvPr>
          <p:cNvSpPr txBox="1">
            <a:spLocks/>
          </p:cNvSpPr>
          <p:nvPr/>
        </p:nvSpPr>
        <p:spPr>
          <a:xfrm>
            <a:off x="17218770" y="599280"/>
            <a:ext cx="2562225" cy="485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 Black"/>
              <a:buNone/>
              <a:defRPr sz="4400" b="0" i="0" u="none" strike="noStrike" cap="none">
                <a:solidFill>
                  <a:srgbClr val="3F3F3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CO" sz="3300" spc="105" dirty="0">
                <a:solidFill>
                  <a:srgbClr val="FFFFFF"/>
                </a:solidFill>
                <a:latin typeface="Arial MT"/>
                <a:ea typeface="+mn-ea"/>
                <a:cs typeface="Arial MT"/>
              </a:rPr>
              <a:t>Contratos </a:t>
            </a:r>
          </a:p>
          <a:p>
            <a:pPr algn="ctr"/>
            <a:r>
              <a:rPr lang="es-CO" sz="3300" spc="105" dirty="0">
                <a:solidFill>
                  <a:srgbClr val="FFFFFF"/>
                </a:solidFill>
                <a:latin typeface="Arial MT"/>
                <a:ea typeface="+mn-ea"/>
                <a:cs typeface="Arial MT"/>
              </a:rPr>
              <a:t>en estado crítico</a:t>
            </a:r>
          </a:p>
        </p:txBody>
      </p:sp>
      <p:pic>
        <p:nvPicPr>
          <p:cNvPr id="43" name="Imagen 42">
            <a:extLst>
              <a:ext uri="{FF2B5EF4-FFF2-40B4-BE49-F238E27FC236}">
                <a16:creationId xmlns:a16="http://schemas.microsoft.com/office/drawing/2014/main" xmlns="" id="{2AD25039-78C0-48E5-6D19-5A02672B2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3438" y="531081"/>
            <a:ext cx="1528937" cy="1528937"/>
          </a:xfrm>
          <a:prstGeom prst="rect">
            <a:avLst/>
          </a:prstGeom>
        </p:spPr>
      </p:pic>
      <p:sp>
        <p:nvSpPr>
          <p:cNvPr id="44" name="Título 2">
            <a:extLst>
              <a:ext uri="{FF2B5EF4-FFF2-40B4-BE49-F238E27FC236}">
                <a16:creationId xmlns:a16="http://schemas.microsoft.com/office/drawing/2014/main" xmlns="" id="{294DDDB7-82F8-7CCC-A3CC-0120180A4A52}"/>
              </a:ext>
            </a:extLst>
          </p:cNvPr>
          <p:cNvSpPr txBox="1">
            <a:spLocks/>
          </p:cNvSpPr>
          <p:nvPr/>
        </p:nvSpPr>
        <p:spPr>
          <a:xfrm>
            <a:off x="15995650" y="2195595"/>
            <a:ext cx="4208195" cy="1591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Arial Black"/>
              <a:buNone/>
              <a:defRPr sz="4400" b="0" i="0" u="none" strike="noStrike" cap="none">
                <a:solidFill>
                  <a:srgbClr val="3F3F3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150" b="1" spc="110" dirty="0" smtClean="0">
                <a:solidFill>
                  <a:srgbClr val="FF0000"/>
                </a:solidFill>
                <a:latin typeface="Arial MT"/>
                <a:cs typeface="Arial MT"/>
              </a:rPr>
              <a:t>- Puente </a:t>
            </a:r>
            <a:r>
              <a:rPr lang="es-ES" sz="2150" b="1" spc="110" dirty="0">
                <a:solidFill>
                  <a:srgbClr val="FF0000"/>
                </a:solidFill>
                <a:latin typeface="Arial MT"/>
                <a:cs typeface="Arial MT"/>
              </a:rPr>
              <a:t>Calle 112 x AK </a:t>
            </a:r>
            <a:r>
              <a:rPr lang="es-ES" sz="2150" b="1" spc="110" dirty="0" smtClean="0">
                <a:solidFill>
                  <a:srgbClr val="FF0000"/>
                </a:solidFill>
                <a:latin typeface="Arial MT"/>
                <a:cs typeface="Arial MT"/>
              </a:rPr>
              <a:t>9</a:t>
            </a:r>
          </a:p>
          <a:p>
            <a:r>
              <a:rPr lang="es-ES" sz="2150" b="1" spc="110" dirty="0" smtClean="0">
                <a:solidFill>
                  <a:srgbClr val="FF0000"/>
                </a:solidFill>
                <a:latin typeface="Arial MT"/>
                <a:cs typeface="Arial MT"/>
              </a:rPr>
              <a:t>- Conexiones </a:t>
            </a:r>
            <a:r>
              <a:rPr lang="es-ES" sz="2150" b="1" spc="110" dirty="0">
                <a:solidFill>
                  <a:srgbClr val="FF0000"/>
                </a:solidFill>
                <a:latin typeface="Arial MT"/>
                <a:cs typeface="Arial MT"/>
              </a:rPr>
              <a:t>Transversales</a:t>
            </a:r>
          </a:p>
          <a:p>
            <a:r>
              <a:rPr lang="es-ES" sz="2150" b="1" spc="110" dirty="0">
                <a:solidFill>
                  <a:srgbClr val="C9D41E"/>
                </a:solidFill>
                <a:latin typeface="Arial MT"/>
                <a:ea typeface="+mn-ea"/>
                <a:cs typeface="Arial MT"/>
              </a:rPr>
              <a:t>- Calle 92 y Calle 94</a:t>
            </a:r>
          </a:p>
          <a:p>
            <a:r>
              <a:rPr lang="es-ES" sz="2150" b="1" spc="110" dirty="0">
                <a:solidFill>
                  <a:srgbClr val="C9D41E"/>
                </a:solidFill>
                <a:latin typeface="Arial MT"/>
                <a:ea typeface="+mn-ea"/>
                <a:cs typeface="Arial MT"/>
              </a:rPr>
              <a:t>-</a:t>
            </a:r>
            <a:r>
              <a:rPr lang="es-ES" sz="2150" b="1" spc="110" dirty="0">
                <a:solidFill>
                  <a:schemeClr val="accent6">
                    <a:lumMod val="75000"/>
                  </a:schemeClr>
                </a:solidFill>
                <a:latin typeface="Arial MT"/>
                <a:ea typeface="+mn-ea"/>
                <a:cs typeface="Arial MT"/>
              </a:rPr>
              <a:t> </a:t>
            </a:r>
            <a:r>
              <a:rPr lang="es-ES" sz="2150" b="1" spc="110" dirty="0">
                <a:solidFill>
                  <a:srgbClr val="C9D41E"/>
                </a:solidFill>
                <a:latin typeface="Arial MT"/>
                <a:ea typeface="+mn-ea"/>
                <a:cs typeface="Arial MT"/>
              </a:rPr>
              <a:t>Canal </a:t>
            </a:r>
            <a:r>
              <a:rPr lang="es-ES" sz="2150" b="1" spc="110" dirty="0" smtClean="0">
                <a:solidFill>
                  <a:srgbClr val="C9D41E"/>
                </a:solidFill>
                <a:latin typeface="Arial MT"/>
                <a:ea typeface="+mn-ea"/>
                <a:cs typeface="Arial MT"/>
              </a:rPr>
              <a:t>Molinos</a:t>
            </a:r>
            <a:endParaRPr lang="es-ES" sz="2150" b="1" spc="110" dirty="0">
              <a:solidFill>
                <a:srgbClr val="C9D41E"/>
              </a:solidFill>
              <a:latin typeface="Arial MT"/>
              <a:ea typeface="+mn-ea"/>
              <a:cs typeface="Arial M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4329100" y="470986"/>
            <a:ext cx="6723380" cy="1300924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200" b="1" spc="5350" dirty="0">
                <a:solidFill>
                  <a:srgbClr val="094456"/>
                </a:solidFill>
                <a:latin typeface="Arial"/>
                <a:cs typeface="Arial"/>
              </a:rPr>
              <a:t>9</a:t>
            </a:r>
            <a:endParaRPr sz="85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-1" y="8755"/>
            <a:ext cx="8031480" cy="11308715"/>
          </a:xfrm>
          <a:custGeom>
            <a:avLst/>
            <a:gdLst/>
            <a:ahLst/>
            <a:cxnLst/>
            <a:rect l="l" t="t" r="r" b="b"/>
            <a:pathLst>
              <a:path w="8031480" h="11308715">
                <a:moveTo>
                  <a:pt x="0" y="0"/>
                </a:moveTo>
                <a:lnTo>
                  <a:pt x="8031169" y="0"/>
                </a:lnTo>
                <a:lnTo>
                  <a:pt x="8031169" y="11308556"/>
                </a:lnTo>
                <a:lnTo>
                  <a:pt x="0" y="11308556"/>
                </a:lnTo>
                <a:lnTo>
                  <a:pt x="0" y="0"/>
                </a:lnTo>
                <a:close/>
              </a:path>
            </a:pathLst>
          </a:custGeom>
          <a:solidFill>
            <a:srgbClr val="6D6C6D">
              <a:alpha val="7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67043" y="719898"/>
            <a:ext cx="6272530" cy="2916555"/>
          </a:xfrm>
          <a:prstGeom prst="rect">
            <a:avLst/>
          </a:prstGeom>
        </p:spPr>
        <p:txBody>
          <a:bodyPr vert="horz" wrap="square" lIns="0" tIns="191135" rIns="0" bIns="0" rtlCol="0">
            <a:spAutoFit/>
          </a:bodyPr>
          <a:lstStyle/>
          <a:p>
            <a:pPr marL="12700" marR="5080">
              <a:lnSpc>
                <a:spcPct val="79400"/>
              </a:lnSpc>
              <a:spcBef>
                <a:spcPts val="1505"/>
              </a:spcBef>
            </a:pPr>
            <a:r>
              <a:rPr sz="5600" spc="-20" dirty="0">
                <a:solidFill>
                  <a:srgbClr val="C9D41E"/>
                </a:solidFill>
                <a:latin typeface="Arial MT"/>
                <a:cs typeface="Arial MT"/>
              </a:rPr>
              <a:t>Aceras</a:t>
            </a:r>
            <a:r>
              <a:rPr sz="5600" spc="-135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5600" spc="65" dirty="0">
                <a:solidFill>
                  <a:srgbClr val="C9D41E"/>
                </a:solidFill>
                <a:latin typeface="Arial MT"/>
                <a:cs typeface="Arial MT"/>
              </a:rPr>
              <a:t>y</a:t>
            </a:r>
            <a:r>
              <a:rPr sz="5600" spc="-135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5600" spc="210" dirty="0">
                <a:solidFill>
                  <a:srgbClr val="C9D41E"/>
                </a:solidFill>
                <a:latin typeface="Arial MT"/>
                <a:cs typeface="Arial MT"/>
              </a:rPr>
              <a:t>Ciclorruta </a:t>
            </a:r>
            <a:r>
              <a:rPr sz="5600" spc="-1540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5600" b="1" spc="85" dirty="0">
                <a:solidFill>
                  <a:srgbClr val="C9D41E"/>
                </a:solidFill>
                <a:latin typeface="Arial"/>
                <a:cs typeface="Arial"/>
              </a:rPr>
              <a:t>Autopista </a:t>
            </a:r>
            <a:r>
              <a:rPr sz="5600" b="1" spc="240" dirty="0">
                <a:solidFill>
                  <a:srgbClr val="C9D41E"/>
                </a:solidFill>
                <a:latin typeface="Arial"/>
                <a:cs typeface="Arial"/>
              </a:rPr>
              <a:t>Norte </a:t>
            </a:r>
            <a:r>
              <a:rPr sz="5600" b="1" spc="245" dirty="0">
                <a:solidFill>
                  <a:srgbClr val="C9D41E"/>
                </a:solidFill>
                <a:latin typeface="Arial"/>
                <a:cs typeface="Arial"/>
              </a:rPr>
              <a:t> </a:t>
            </a:r>
            <a:r>
              <a:rPr sz="5600" spc="190" dirty="0">
                <a:solidFill>
                  <a:srgbClr val="C9D41E"/>
                </a:solidFill>
                <a:latin typeface="Arial MT"/>
                <a:cs typeface="Arial MT"/>
              </a:rPr>
              <a:t>entre</a:t>
            </a:r>
            <a:r>
              <a:rPr sz="5600" spc="-275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5600" b="1" spc="95" dirty="0">
                <a:solidFill>
                  <a:srgbClr val="C9D41E"/>
                </a:solidFill>
                <a:latin typeface="Arial"/>
                <a:cs typeface="Arial"/>
              </a:rPr>
              <a:t>carera</a:t>
            </a:r>
            <a:endParaRPr sz="5600" dirty="0">
              <a:latin typeface="Arial"/>
              <a:cs typeface="Arial"/>
            </a:endParaRPr>
          </a:p>
          <a:p>
            <a:pPr marL="12700">
              <a:lnSpc>
                <a:spcPts val="5335"/>
              </a:lnSpc>
            </a:pPr>
            <a:r>
              <a:rPr sz="5600" b="1" spc="434" dirty="0">
                <a:solidFill>
                  <a:srgbClr val="C9D41E"/>
                </a:solidFill>
                <a:latin typeface="Arial"/>
                <a:cs typeface="Arial"/>
              </a:rPr>
              <a:t>80</a:t>
            </a:r>
            <a:r>
              <a:rPr sz="5600" b="1" spc="-290" dirty="0">
                <a:solidFill>
                  <a:srgbClr val="C9D41E"/>
                </a:solidFill>
                <a:latin typeface="Arial"/>
                <a:cs typeface="Arial"/>
              </a:rPr>
              <a:t> </a:t>
            </a:r>
            <a:r>
              <a:rPr sz="5600" b="1" spc="-45" dirty="0">
                <a:solidFill>
                  <a:srgbClr val="C9D41E"/>
                </a:solidFill>
                <a:latin typeface="Arial"/>
                <a:cs typeface="Arial"/>
              </a:rPr>
              <a:t>y</a:t>
            </a:r>
            <a:r>
              <a:rPr sz="5600" b="1" spc="-285" dirty="0">
                <a:solidFill>
                  <a:srgbClr val="C9D41E"/>
                </a:solidFill>
                <a:latin typeface="Arial"/>
                <a:cs typeface="Arial"/>
              </a:rPr>
              <a:t> </a:t>
            </a:r>
            <a:r>
              <a:rPr sz="5600" b="1" spc="114" dirty="0">
                <a:solidFill>
                  <a:srgbClr val="C9D41E"/>
                </a:solidFill>
                <a:latin typeface="Arial"/>
                <a:cs typeface="Arial"/>
              </a:rPr>
              <a:t>calle</a:t>
            </a:r>
            <a:r>
              <a:rPr sz="5600" b="1" spc="-285" dirty="0">
                <a:solidFill>
                  <a:srgbClr val="C9D41E"/>
                </a:solidFill>
                <a:latin typeface="Arial"/>
                <a:cs typeface="Arial"/>
              </a:rPr>
              <a:t> </a:t>
            </a:r>
            <a:r>
              <a:rPr sz="5600" b="1" spc="80" dirty="0">
                <a:solidFill>
                  <a:srgbClr val="C9D41E"/>
                </a:solidFill>
                <a:latin typeface="Arial"/>
                <a:cs typeface="Arial"/>
              </a:rPr>
              <a:t>128B</a:t>
            </a:r>
            <a:endParaRPr sz="5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46872" y="4356351"/>
            <a:ext cx="4737735" cy="3763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9925"/>
              </a:lnSpc>
              <a:spcBef>
                <a:spcPts val="125"/>
              </a:spcBef>
            </a:pPr>
            <a:r>
              <a:rPr lang="es-ES" sz="8500" b="1" spc="-490" dirty="0" smtClean="0">
                <a:solidFill>
                  <a:srgbClr val="FFFFFF"/>
                </a:solidFill>
                <a:latin typeface="Trebuchet MS"/>
                <a:cs typeface="Trebuchet MS"/>
              </a:rPr>
              <a:t>30,79</a:t>
            </a:r>
            <a:r>
              <a:rPr sz="8500" b="1" spc="-490" dirty="0" smtClean="0">
                <a:solidFill>
                  <a:srgbClr val="FFFFFF"/>
                </a:solidFill>
                <a:latin typeface="Trebuchet MS"/>
                <a:cs typeface="Trebuchet MS"/>
              </a:rPr>
              <a:t>%</a:t>
            </a:r>
            <a:endParaRPr sz="8500" dirty="0">
              <a:latin typeface="Trebuchet MS"/>
              <a:cs typeface="Trebuchet MS"/>
            </a:endParaRPr>
          </a:p>
          <a:p>
            <a:pPr marL="12700">
              <a:lnSpc>
                <a:spcPts val="4465"/>
              </a:lnSpc>
            </a:pPr>
            <a:r>
              <a:rPr sz="3950" spc="15" dirty="0">
                <a:solidFill>
                  <a:srgbClr val="C9D41E"/>
                </a:solidFill>
                <a:latin typeface="Arial MT"/>
                <a:cs typeface="Arial MT"/>
              </a:rPr>
              <a:t>Avance</a:t>
            </a:r>
            <a:r>
              <a:rPr sz="3950" spc="-114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3950" spc="145" dirty="0">
                <a:solidFill>
                  <a:srgbClr val="C9D41E"/>
                </a:solidFill>
                <a:latin typeface="Arial MT"/>
                <a:cs typeface="Arial MT"/>
              </a:rPr>
              <a:t>programado</a:t>
            </a:r>
            <a:endParaRPr sz="3950" dirty="0">
              <a:latin typeface="Arial MT"/>
              <a:cs typeface="Arial MT"/>
            </a:endParaRPr>
          </a:p>
          <a:p>
            <a:pPr marL="12700">
              <a:lnSpc>
                <a:spcPts val="9925"/>
              </a:lnSpc>
              <a:spcBef>
                <a:spcPts val="620"/>
              </a:spcBef>
            </a:pPr>
            <a:r>
              <a:rPr lang="es-ES" sz="8500" b="1" spc="-500" dirty="0" smtClean="0">
                <a:solidFill>
                  <a:srgbClr val="FFFFFF"/>
                </a:solidFill>
                <a:latin typeface="Trebuchet MS"/>
                <a:cs typeface="Trebuchet MS"/>
              </a:rPr>
              <a:t>31,82</a:t>
            </a:r>
            <a:r>
              <a:rPr sz="8500" b="1" spc="-500" dirty="0" smtClean="0">
                <a:solidFill>
                  <a:srgbClr val="FFFFFF"/>
                </a:solidFill>
                <a:latin typeface="Trebuchet MS"/>
                <a:cs typeface="Trebuchet MS"/>
              </a:rPr>
              <a:t>%</a:t>
            </a:r>
            <a:endParaRPr sz="8500" dirty="0">
              <a:latin typeface="Trebuchet MS"/>
              <a:cs typeface="Trebuchet MS"/>
            </a:endParaRPr>
          </a:p>
          <a:p>
            <a:pPr marL="12700">
              <a:lnSpc>
                <a:spcPts val="4465"/>
              </a:lnSpc>
            </a:pPr>
            <a:r>
              <a:rPr sz="3950" spc="15" dirty="0">
                <a:solidFill>
                  <a:srgbClr val="C9D41E"/>
                </a:solidFill>
                <a:latin typeface="Arial MT"/>
                <a:cs typeface="Arial MT"/>
              </a:rPr>
              <a:t>Avance</a:t>
            </a:r>
            <a:r>
              <a:rPr sz="3950" spc="-114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3950" spc="125" dirty="0">
                <a:solidFill>
                  <a:srgbClr val="C9D41E"/>
                </a:solidFill>
                <a:latin typeface="Arial MT"/>
                <a:cs typeface="Arial MT"/>
              </a:rPr>
              <a:t>ejecutado</a:t>
            </a:r>
            <a:endParaRPr sz="3950" dirty="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59693" y="9642183"/>
            <a:ext cx="6292430" cy="524503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5080">
              <a:lnSpc>
                <a:spcPts val="3629"/>
              </a:lnSpc>
              <a:spcBef>
                <a:spcPts val="490"/>
              </a:spcBef>
            </a:pPr>
            <a:r>
              <a:rPr lang="es-CO" sz="3300" b="1" spc="80" dirty="0" smtClean="0">
                <a:solidFill>
                  <a:srgbClr val="FFFFFF"/>
                </a:solidFill>
                <a:latin typeface="Arial"/>
                <a:cs typeface="Arial"/>
              </a:rPr>
              <a:t>En ejecución Normal</a:t>
            </a:r>
            <a:endParaRPr sz="33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31964" y="9747192"/>
            <a:ext cx="900430" cy="901700"/>
          </a:xfrm>
          <a:custGeom>
            <a:avLst/>
            <a:gdLst/>
            <a:ahLst/>
            <a:cxnLst/>
            <a:rect l="l" t="t" r="r" b="b"/>
            <a:pathLst>
              <a:path w="900430" h="901700">
                <a:moveTo>
                  <a:pt x="156819" y="188150"/>
                </a:moveTo>
                <a:lnTo>
                  <a:pt x="138239" y="161493"/>
                </a:lnTo>
                <a:lnTo>
                  <a:pt x="128651" y="161861"/>
                </a:lnTo>
                <a:lnTo>
                  <a:pt x="121208" y="169697"/>
                </a:lnTo>
                <a:lnTo>
                  <a:pt x="121361" y="179247"/>
                </a:lnTo>
                <a:lnTo>
                  <a:pt x="122885" y="186156"/>
                </a:lnTo>
                <a:lnTo>
                  <a:pt x="126834" y="191681"/>
                </a:lnTo>
                <a:lnTo>
                  <a:pt x="132638" y="195287"/>
                </a:lnTo>
                <a:lnTo>
                  <a:pt x="139700" y="196418"/>
                </a:lnTo>
                <a:lnTo>
                  <a:pt x="149263" y="196049"/>
                </a:lnTo>
                <a:lnTo>
                  <a:pt x="156819" y="188150"/>
                </a:lnTo>
                <a:close/>
              </a:path>
              <a:path w="900430" h="901700">
                <a:moveTo>
                  <a:pt x="317347" y="469963"/>
                </a:moveTo>
                <a:lnTo>
                  <a:pt x="317182" y="460565"/>
                </a:lnTo>
                <a:lnTo>
                  <a:pt x="309333" y="452856"/>
                </a:lnTo>
                <a:lnTo>
                  <a:pt x="299796" y="452755"/>
                </a:lnTo>
                <a:lnTo>
                  <a:pt x="290156" y="452640"/>
                </a:lnTo>
                <a:lnTo>
                  <a:pt x="282397" y="460032"/>
                </a:lnTo>
                <a:lnTo>
                  <a:pt x="282105" y="469607"/>
                </a:lnTo>
                <a:lnTo>
                  <a:pt x="283298" y="476656"/>
                </a:lnTo>
                <a:lnTo>
                  <a:pt x="286956" y="482409"/>
                </a:lnTo>
                <a:lnTo>
                  <a:pt x="292506" y="486308"/>
                </a:lnTo>
                <a:lnTo>
                  <a:pt x="299427" y="487756"/>
                </a:lnTo>
                <a:lnTo>
                  <a:pt x="306412" y="486359"/>
                </a:lnTo>
                <a:lnTo>
                  <a:pt x="312140" y="482511"/>
                </a:lnTo>
                <a:lnTo>
                  <a:pt x="316001" y="476834"/>
                </a:lnTo>
                <a:lnTo>
                  <a:pt x="317347" y="469963"/>
                </a:lnTo>
                <a:close/>
              </a:path>
              <a:path w="900430" h="901700">
                <a:moveTo>
                  <a:pt x="900430" y="321310"/>
                </a:moveTo>
                <a:lnTo>
                  <a:pt x="897496" y="302260"/>
                </a:lnTo>
                <a:lnTo>
                  <a:pt x="891463" y="288290"/>
                </a:lnTo>
                <a:lnTo>
                  <a:pt x="889825" y="284480"/>
                </a:lnTo>
                <a:lnTo>
                  <a:pt x="878281" y="270510"/>
                </a:lnTo>
                <a:lnTo>
                  <a:pt x="864679" y="261416"/>
                </a:lnTo>
                <a:lnTo>
                  <a:pt x="864679" y="316230"/>
                </a:lnTo>
                <a:lnTo>
                  <a:pt x="863333" y="331470"/>
                </a:lnTo>
                <a:lnTo>
                  <a:pt x="855408" y="344170"/>
                </a:lnTo>
                <a:lnTo>
                  <a:pt x="846531" y="353060"/>
                </a:lnTo>
                <a:lnTo>
                  <a:pt x="837488" y="361950"/>
                </a:lnTo>
                <a:lnTo>
                  <a:pt x="827227" y="372694"/>
                </a:lnTo>
                <a:lnTo>
                  <a:pt x="827227" y="474980"/>
                </a:lnTo>
                <a:lnTo>
                  <a:pt x="824534" y="519430"/>
                </a:lnTo>
                <a:lnTo>
                  <a:pt x="816444" y="565150"/>
                </a:lnTo>
                <a:lnTo>
                  <a:pt x="803389" y="608330"/>
                </a:lnTo>
                <a:lnTo>
                  <a:pt x="785723" y="648970"/>
                </a:lnTo>
                <a:lnTo>
                  <a:pt x="763790" y="687070"/>
                </a:lnTo>
                <a:lnTo>
                  <a:pt x="737946" y="721360"/>
                </a:lnTo>
                <a:lnTo>
                  <a:pt x="708533" y="754380"/>
                </a:lnTo>
                <a:lnTo>
                  <a:pt x="675894" y="782320"/>
                </a:lnTo>
                <a:lnTo>
                  <a:pt x="640397" y="807720"/>
                </a:lnTo>
                <a:lnTo>
                  <a:pt x="602373" y="828040"/>
                </a:lnTo>
                <a:lnTo>
                  <a:pt x="562178" y="845820"/>
                </a:lnTo>
                <a:lnTo>
                  <a:pt x="520166" y="857250"/>
                </a:lnTo>
                <a:lnTo>
                  <a:pt x="476669" y="864870"/>
                </a:lnTo>
                <a:lnTo>
                  <a:pt x="432054" y="867410"/>
                </a:lnTo>
                <a:lnTo>
                  <a:pt x="386664" y="863600"/>
                </a:lnTo>
                <a:lnTo>
                  <a:pt x="387223" y="859790"/>
                </a:lnTo>
                <a:lnTo>
                  <a:pt x="390359" y="858520"/>
                </a:lnTo>
                <a:lnTo>
                  <a:pt x="391617" y="857250"/>
                </a:lnTo>
                <a:lnTo>
                  <a:pt x="459917" y="788670"/>
                </a:lnTo>
                <a:lnTo>
                  <a:pt x="493661" y="755650"/>
                </a:lnTo>
                <a:lnTo>
                  <a:pt x="523697" y="725170"/>
                </a:lnTo>
                <a:lnTo>
                  <a:pt x="527456" y="721360"/>
                </a:lnTo>
                <a:lnTo>
                  <a:pt x="561327" y="688340"/>
                </a:lnTo>
                <a:lnTo>
                  <a:pt x="572744" y="674370"/>
                </a:lnTo>
                <a:lnTo>
                  <a:pt x="579666" y="659130"/>
                </a:lnTo>
                <a:lnTo>
                  <a:pt x="581647" y="643890"/>
                </a:lnTo>
                <a:lnTo>
                  <a:pt x="578218" y="626110"/>
                </a:lnTo>
                <a:lnTo>
                  <a:pt x="576465" y="621030"/>
                </a:lnTo>
                <a:lnTo>
                  <a:pt x="580009" y="619760"/>
                </a:lnTo>
                <a:lnTo>
                  <a:pt x="582676" y="618490"/>
                </a:lnTo>
                <a:lnTo>
                  <a:pt x="594664" y="609600"/>
                </a:lnTo>
                <a:lnTo>
                  <a:pt x="607047" y="603250"/>
                </a:lnTo>
                <a:lnTo>
                  <a:pt x="617626" y="596900"/>
                </a:lnTo>
                <a:lnTo>
                  <a:pt x="619734" y="595630"/>
                </a:lnTo>
                <a:lnTo>
                  <a:pt x="632663" y="590550"/>
                </a:lnTo>
                <a:lnTo>
                  <a:pt x="685101" y="560070"/>
                </a:lnTo>
                <a:lnTo>
                  <a:pt x="730681" y="519430"/>
                </a:lnTo>
                <a:lnTo>
                  <a:pt x="753529" y="495300"/>
                </a:lnTo>
                <a:lnTo>
                  <a:pt x="776859" y="472440"/>
                </a:lnTo>
                <a:lnTo>
                  <a:pt x="800531" y="449580"/>
                </a:lnTo>
                <a:lnTo>
                  <a:pt x="824420" y="425450"/>
                </a:lnTo>
                <a:lnTo>
                  <a:pt x="827151" y="471170"/>
                </a:lnTo>
                <a:lnTo>
                  <a:pt x="827227" y="474980"/>
                </a:lnTo>
                <a:lnTo>
                  <a:pt x="827227" y="372694"/>
                </a:lnTo>
                <a:lnTo>
                  <a:pt x="819289" y="381000"/>
                </a:lnTo>
                <a:lnTo>
                  <a:pt x="788911" y="410210"/>
                </a:lnTo>
                <a:lnTo>
                  <a:pt x="698195" y="501650"/>
                </a:lnTo>
                <a:lnTo>
                  <a:pt x="663486" y="532130"/>
                </a:lnTo>
                <a:lnTo>
                  <a:pt x="624116" y="554990"/>
                </a:lnTo>
                <a:lnTo>
                  <a:pt x="607072" y="562610"/>
                </a:lnTo>
                <a:lnTo>
                  <a:pt x="590232" y="571500"/>
                </a:lnTo>
                <a:lnTo>
                  <a:pt x="573874" y="581660"/>
                </a:lnTo>
                <a:lnTo>
                  <a:pt x="558279" y="591820"/>
                </a:lnTo>
                <a:lnTo>
                  <a:pt x="552792" y="596900"/>
                </a:lnTo>
                <a:lnTo>
                  <a:pt x="550989" y="591820"/>
                </a:lnTo>
                <a:lnTo>
                  <a:pt x="546646" y="587514"/>
                </a:lnTo>
                <a:lnTo>
                  <a:pt x="546646" y="637540"/>
                </a:lnTo>
                <a:lnTo>
                  <a:pt x="546188" y="643890"/>
                </a:lnTo>
                <a:lnTo>
                  <a:pt x="546493" y="650240"/>
                </a:lnTo>
                <a:lnTo>
                  <a:pt x="544195" y="655320"/>
                </a:lnTo>
                <a:lnTo>
                  <a:pt x="509041" y="689610"/>
                </a:lnTo>
                <a:lnTo>
                  <a:pt x="493433" y="706120"/>
                </a:lnTo>
                <a:lnTo>
                  <a:pt x="474903" y="723900"/>
                </a:lnTo>
                <a:lnTo>
                  <a:pt x="472821" y="725170"/>
                </a:lnTo>
                <a:lnTo>
                  <a:pt x="469531" y="720090"/>
                </a:lnTo>
                <a:lnTo>
                  <a:pt x="468604" y="720090"/>
                </a:lnTo>
                <a:lnTo>
                  <a:pt x="448652" y="700011"/>
                </a:lnTo>
                <a:lnTo>
                  <a:pt x="448652" y="750570"/>
                </a:lnTo>
                <a:lnTo>
                  <a:pt x="419836" y="779780"/>
                </a:lnTo>
                <a:lnTo>
                  <a:pt x="344500" y="854710"/>
                </a:lnTo>
                <a:lnTo>
                  <a:pt x="342709" y="857250"/>
                </a:lnTo>
                <a:lnTo>
                  <a:pt x="315747" y="849630"/>
                </a:lnTo>
                <a:lnTo>
                  <a:pt x="271818" y="833120"/>
                </a:lnTo>
                <a:lnTo>
                  <a:pt x="204419" y="795020"/>
                </a:lnTo>
                <a:lnTo>
                  <a:pt x="163360" y="763270"/>
                </a:lnTo>
                <a:lnTo>
                  <a:pt x="127419" y="725170"/>
                </a:lnTo>
                <a:lnTo>
                  <a:pt x="96583" y="681990"/>
                </a:lnTo>
                <a:lnTo>
                  <a:pt x="70840" y="635000"/>
                </a:lnTo>
                <a:lnTo>
                  <a:pt x="68110" y="628650"/>
                </a:lnTo>
                <a:lnTo>
                  <a:pt x="68884" y="626110"/>
                </a:lnTo>
                <a:lnTo>
                  <a:pt x="102946" y="591820"/>
                </a:lnTo>
                <a:lnTo>
                  <a:pt x="104228" y="590550"/>
                </a:lnTo>
                <a:lnTo>
                  <a:pt x="161988" y="533400"/>
                </a:lnTo>
                <a:lnTo>
                  <a:pt x="195694" y="499110"/>
                </a:lnTo>
                <a:lnTo>
                  <a:pt x="197840" y="499110"/>
                </a:lnTo>
                <a:lnTo>
                  <a:pt x="236728" y="538480"/>
                </a:lnTo>
                <a:lnTo>
                  <a:pt x="374853" y="675640"/>
                </a:lnTo>
                <a:lnTo>
                  <a:pt x="447789" y="749300"/>
                </a:lnTo>
                <a:lnTo>
                  <a:pt x="448652" y="750570"/>
                </a:lnTo>
                <a:lnTo>
                  <a:pt x="448652" y="700011"/>
                </a:lnTo>
                <a:lnTo>
                  <a:pt x="365175" y="615950"/>
                </a:lnTo>
                <a:lnTo>
                  <a:pt x="296735" y="548640"/>
                </a:lnTo>
                <a:lnTo>
                  <a:pt x="262483" y="514350"/>
                </a:lnTo>
                <a:lnTo>
                  <a:pt x="246989" y="499110"/>
                </a:lnTo>
                <a:lnTo>
                  <a:pt x="222440" y="474980"/>
                </a:lnTo>
                <a:lnTo>
                  <a:pt x="223177" y="472440"/>
                </a:lnTo>
                <a:lnTo>
                  <a:pt x="228485" y="467360"/>
                </a:lnTo>
                <a:lnTo>
                  <a:pt x="242862" y="452120"/>
                </a:lnTo>
                <a:lnTo>
                  <a:pt x="285496" y="410210"/>
                </a:lnTo>
                <a:lnTo>
                  <a:pt x="294119" y="403860"/>
                </a:lnTo>
                <a:lnTo>
                  <a:pt x="302196" y="401320"/>
                </a:lnTo>
                <a:lnTo>
                  <a:pt x="310235" y="402590"/>
                </a:lnTo>
                <a:lnTo>
                  <a:pt x="318757" y="410210"/>
                </a:lnTo>
                <a:lnTo>
                  <a:pt x="542671" y="633730"/>
                </a:lnTo>
                <a:lnTo>
                  <a:pt x="546646" y="637540"/>
                </a:lnTo>
                <a:lnTo>
                  <a:pt x="546646" y="587514"/>
                </a:lnTo>
                <a:lnTo>
                  <a:pt x="511302" y="552450"/>
                </a:lnTo>
                <a:lnTo>
                  <a:pt x="474218" y="514350"/>
                </a:lnTo>
                <a:lnTo>
                  <a:pt x="362445" y="403860"/>
                </a:lnTo>
                <a:lnTo>
                  <a:pt x="360083" y="401320"/>
                </a:lnTo>
                <a:lnTo>
                  <a:pt x="354177" y="394970"/>
                </a:lnTo>
                <a:lnTo>
                  <a:pt x="348462" y="384810"/>
                </a:lnTo>
                <a:lnTo>
                  <a:pt x="345097" y="373380"/>
                </a:lnTo>
                <a:lnTo>
                  <a:pt x="343865" y="360680"/>
                </a:lnTo>
                <a:lnTo>
                  <a:pt x="343750" y="347980"/>
                </a:lnTo>
                <a:lnTo>
                  <a:pt x="343865" y="323850"/>
                </a:lnTo>
                <a:lnTo>
                  <a:pt x="344157" y="308610"/>
                </a:lnTo>
                <a:lnTo>
                  <a:pt x="345744" y="281940"/>
                </a:lnTo>
                <a:lnTo>
                  <a:pt x="348754" y="255270"/>
                </a:lnTo>
                <a:lnTo>
                  <a:pt x="349656" y="228600"/>
                </a:lnTo>
                <a:lnTo>
                  <a:pt x="335940" y="176530"/>
                </a:lnTo>
                <a:lnTo>
                  <a:pt x="313626" y="134620"/>
                </a:lnTo>
                <a:lnTo>
                  <a:pt x="290537" y="102870"/>
                </a:lnTo>
                <a:lnTo>
                  <a:pt x="274650" y="85090"/>
                </a:lnTo>
                <a:lnTo>
                  <a:pt x="271487" y="81280"/>
                </a:lnTo>
                <a:lnTo>
                  <a:pt x="268909" y="78740"/>
                </a:lnTo>
                <a:lnTo>
                  <a:pt x="264744" y="71120"/>
                </a:lnTo>
                <a:lnTo>
                  <a:pt x="262763" y="63500"/>
                </a:lnTo>
                <a:lnTo>
                  <a:pt x="263093" y="55880"/>
                </a:lnTo>
                <a:lnTo>
                  <a:pt x="265861" y="46990"/>
                </a:lnTo>
                <a:lnTo>
                  <a:pt x="270433" y="40640"/>
                </a:lnTo>
                <a:lnTo>
                  <a:pt x="276301" y="36830"/>
                </a:lnTo>
                <a:lnTo>
                  <a:pt x="283197" y="34290"/>
                </a:lnTo>
                <a:lnTo>
                  <a:pt x="290893" y="34290"/>
                </a:lnTo>
                <a:lnTo>
                  <a:pt x="350088" y="58420"/>
                </a:lnTo>
                <a:lnTo>
                  <a:pt x="388569" y="93980"/>
                </a:lnTo>
                <a:lnTo>
                  <a:pt x="413867" y="128270"/>
                </a:lnTo>
                <a:lnTo>
                  <a:pt x="422071" y="142240"/>
                </a:lnTo>
                <a:lnTo>
                  <a:pt x="429628" y="154940"/>
                </a:lnTo>
                <a:lnTo>
                  <a:pt x="451180" y="187960"/>
                </a:lnTo>
                <a:lnTo>
                  <a:pt x="472490" y="195580"/>
                </a:lnTo>
                <a:lnTo>
                  <a:pt x="478409" y="193040"/>
                </a:lnTo>
                <a:lnTo>
                  <a:pt x="484657" y="187960"/>
                </a:lnTo>
                <a:lnTo>
                  <a:pt x="520242" y="152400"/>
                </a:lnTo>
                <a:lnTo>
                  <a:pt x="596468" y="76200"/>
                </a:lnTo>
                <a:lnTo>
                  <a:pt x="601548" y="71120"/>
                </a:lnTo>
                <a:lnTo>
                  <a:pt x="608888" y="64770"/>
                </a:lnTo>
                <a:lnTo>
                  <a:pt x="616851" y="60960"/>
                </a:lnTo>
                <a:lnTo>
                  <a:pt x="625563" y="59690"/>
                </a:lnTo>
                <a:lnTo>
                  <a:pt x="635114" y="59690"/>
                </a:lnTo>
                <a:lnTo>
                  <a:pt x="649795" y="68580"/>
                </a:lnTo>
                <a:lnTo>
                  <a:pt x="658507" y="81280"/>
                </a:lnTo>
                <a:lnTo>
                  <a:pt x="660260" y="96520"/>
                </a:lnTo>
                <a:lnTo>
                  <a:pt x="654075" y="111760"/>
                </a:lnTo>
                <a:lnTo>
                  <a:pt x="652691" y="114300"/>
                </a:lnTo>
                <a:lnTo>
                  <a:pt x="651002" y="115570"/>
                </a:lnTo>
                <a:lnTo>
                  <a:pt x="649605" y="116840"/>
                </a:lnTo>
                <a:lnTo>
                  <a:pt x="646468" y="123190"/>
                </a:lnTo>
                <a:lnTo>
                  <a:pt x="645731" y="129540"/>
                </a:lnTo>
                <a:lnTo>
                  <a:pt x="647344" y="135890"/>
                </a:lnTo>
                <a:lnTo>
                  <a:pt x="651281" y="140970"/>
                </a:lnTo>
                <a:lnTo>
                  <a:pt x="656653" y="144780"/>
                </a:lnTo>
                <a:lnTo>
                  <a:pt x="662711" y="146050"/>
                </a:lnTo>
                <a:lnTo>
                  <a:pt x="668896" y="144780"/>
                </a:lnTo>
                <a:lnTo>
                  <a:pt x="674624" y="142240"/>
                </a:lnTo>
                <a:lnTo>
                  <a:pt x="679780" y="137160"/>
                </a:lnTo>
                <a:lnTo>
                  <a:pt x="684276" y="132080"/>
                </a:lnTo>
                <a:lnTo>
                  <a:pt x="689241" y="128270"/>
                </a:lnTo>
                <a:lnTo>
                  <a:pt x="700582" y="120650"/>
                </a:lnTo>
                <a:lnTo>
                  <a:pt x="713079" y="118110"/>
                </a:lnTo>
                <a:lnTo>
                  <a:pt x="725385" y="120650"/>
                </a:lnTo>
                <a:lnTo>
                  <a:pt x="736180" y="128270"/>
                </a:lnTo>
                <a:lnTo>
                  <a:pt x="743292" y="138430"/>
                </a:lnTo>
                <a:lnTo>
                  <a:pt x="745769" y="151130"/>
                </a:lnTo>
                <a:lnTo>
                  <a:pt x="743585" y="162560"/>
                </a:lnTo>
                <a:lnTo>
                  <a:pt x="736688" y="173990"/>
                </a:lnTo>
                <a:lnTo>
                  <a:pt x="732929" y="179070"/>
                </a:lnTo>
                <a:lnTo>
                  <a:pt x="728789" y="181610"/>
                </a:lnTo>
                <a:lnTo>
                  <a:pt x="724890" y="186690"/>
                </a:lnTo>
                <a:lnTo>
                  <a:pt x="719848" y="193040"/>
                </a:lnTo>
                <a:lnTo>
                  <a:pt x="717816" y="199390"/>
                </a:lnTo>
                <a:lnTo>
                  <a:pt x="718794" y="207010"/>
                </a:lnTo>
                <a:lnTo>
                  <a:pt x="722820" y="213360"/>
                </a:lnTo>
                <a:lnTo>
                  <a:pt x="728497" y="217170"/>
                </a:lnTo>
                <a:lnTo>
                  <a:pt x="734974" y="218440"/>
                </a:lnTo>
                <a:lnTo>
                  <a:pt x="741883" y="217170"/>
                </a:lnTo>
                <a:lnTo>
                  <a:pt x="748842" y="212090"/>
                </a:lnTo>
                <a:lnTo>
                  <a:pt x="757059" y="207010"/>
                </a:lnTo>
                <a:lnTo>
                  <a:pt x="765708" y="203200"/>
                </a:lnTo>
                <a:lnTo>
                  <a:pt x="774763" y="203200"/>
                </a:lnTo>
                <a:lnTo>
                  <a:pt x="804722" y="233680"/>
                </a:lnTo>
                <a:lnTo>
                  <a:pt x="804760" y="240030"/>
                </a:lnTo>
                <a:lnTo>
                  <a:pt x="803313" y="247650"/>
                </a:lnTo>
                <a:lnTo>
                  <a:pt x="800404" y="254000"/>
                </a:lnTo>
                <a:lnTo>
                  <a:pt x="796086" y="259080"/>
                </a:lnTo>
                <a:lnTo>
                  <a:pt x="792530" y="262890"/>
                </a:lnTo>
                <a:lnTo>
                  <a:pt x="788631" y="266700"/>
                </a:lnTo>
                <a:lnTo>
                  <a:pt x="784936" y="270510"/>
                </a:lnTo>
                <a:lnTo>
                  <a:pt x="779843" y="278130"/>
                </a:lnTo>
                <a:lnTo>
                  <a:pt x="777786" y="284480"/>
                </a:lnTo>
                <a:lnTo>
                  <a:pt x="778776" y="290830"/>
                </a:lnTo>
                <a:lnTo>
                  <a:pt x="782815" y="297180"/>
                </a:lnTo>
                <a:lnTo>
                  <a:pt x="788517" y="300990"/>
                </a:lnTo>
                <a:lnTo>
                  <a:pt x="794956" y="302260"/>
                </a:lnTo>
                <a:lnTo>
                  <a:pt x="801827" y="300990"/>
                </a:lnTo>
                <a:lnTo>
                  <a:pt x="808812" y="297180"/>
                </a:lnTo>
                <a:lnTo>
                  <a:pt x="818603" y="290830"/>
                </a:lnTo>
                <a:lnTo>
                  <a:pt x="828827" y="288290"/>
                </a:lnTo>
                <a:lnTo>
                  <a:pt x="839076" y="288290"/>
                </a:lnTo>
                <a:lnTo>
                  <a:pt x="848906" y="292100"/>
                </a:lnTo>
                <a:lnTo>
                  <a:pt x="859764" y="303530"/>
                </a:lnTo>
                <a:lnTo>
                  <a:pt x="864679" y="316230"/>
                </a:lnTo>
                <a:lnTo>
                  <a:pt x="864679" y="261416"/>
                </a:lnTo>
                <a:lnTo>
                  <a:pt x="863092" y="260350"/>
                </a:lnTo>
                <a:lnTo>
                  <a:pt x="844473" y="254000"/>
                </a:lnTo>
                <a:lnTo>
                  <a:pt x="840346" y="252730"/>
                </a:lnTo>
                <a:lnTo>
                  <a:pt x="838860" y="251460"/>
                </a:lnTo>
                <a:lnTo>
                  <a:pt x="839266" y="247650"/>
                </a:lnTo>
                <a:lnTo>
                  <a:pt x="837717" y="219710"/>
                </a:lnTo>
                <a:lnTo>
                  <a:pt x="830630" y="203200"/>
                </a:lnTo>
                <a:lnTo>
                  <a:pt x="827913" y="196850"/>
                </a:lnTo>
                <a:lnTo>
                  <a:pt x="810006" y="180340"/>
                </a:lnTo>
                <a:lnTo>
                  <a:pt x="784123" y="168910"/>
                </a:lnTo>
                <a:lnTo>
                  <a:pt x="781075" y="168910"/>
                </a:lnTo>
                <a:lnTo>
                  <a:pt x="779259" y="167640"/>
                </a:lnTo>
                <a:lnTo>
                  <a:pt x="779830" y="163830"/>
                </a:lnTo>
                <a:lnTo>
                  <a:pt x="777227" y="129540"/>
                </a:lnTo>
                <a:lnTo>
                  <a:pt x="770509" y="118110"/>
                </a:lnTo>
                <a:lnTo>
                  <a:pt x="761555" y="102870"/>
                </a:lnTo>
                <a:lnTo>
                  <a:pt x="735393" y="87630"/>
                </a:lnTo>
                <a:lnTo>
                  <a:pt x="712660" y="85090"/>
                </a:lnTo>
                <a:lnTo>
                  <a:pt x="701294" y="83820"/>
                </a:lnTo>
                <a:lnTo>
                  <a:pt x="695502" y="85090"/>
                </a:lnTo>
                <a:lnTo>
                  <a:pt x="695198" y="82550"/>
                </a:lnTo>
                <a:lnTo>
                  <a:pt x="694232" y="78740"/>
                </a:lnTo>
                <a:lnTo>
                  <a:pt x="688060" y="60960"/>
                </a:lnTo>
                <a:lnTo>
                  <a:pt x="687235" y="59690"/>
                </a:lnTo>
                <a:lnTo>
                  <a:pt x="678294" y="45720"/>
                </a:lnTo>
                <a:lnTo>
                  <a:pt x="664959" y="35560"/>
                </a:lnTo>
                <a:lnTo>
                  <a:pt x="648055" y="26670"/>
                </a:lnTo>
                <a:lnTo>
                  <a:pt x="629551" y="24130"/>
                </a:lnTo>
                <a:lnTo>
                  <a:pt x="611974" y="25400"/>
                </a:lnTo>
                <a:lnTo>
                  <a:pt x="595439" y="31750"/>
                </a:lnTo>
                <a:lnTo>
                  <a:pt x="580034" y="41910"/>
                </a:lnTo>
                <a:lnTo>
                  <a:pt x="575017" y="46990"/>
                </a:lnTo>
                <a:lnTo>
                  <a:pt x="570153" y="52070"/>
                </a:lnTo>
                <a:lnTo>
                  <a:pt x="562610" y="59690"/>
                </a:lnTo>
                <a:lnTo>
                  <a:pt x="559917" y="60960"/>
                </a:lnTo>
                <a:lnTo>
                  <a:pt x="555612" y="59690"/>
                </a:lnTo>
                <a:lnTo>
                  <a:pt x="530974" y="53340"/>
                </a:lnTo>
                <a:lnTo>
                  <a:pt x="530974" y="88900"/>
                </a:lnTo>
                <a:lnTo>
                  <a:pt x="467702" y="152400"/>
                </a:lnTo>
                <a:lnTo>
                  <a:pt x="457720" y="133350"/>
                </a:lnTo>
                <a:lnTo>
                  <a:pt x="446493" y="114300"/>
                </a:lnTo>
                <a:lnTo>
                  <a:pt x="433908" y="95250"/>
                </a:lnTo>
                <a:lnTo>
                  <a:pt x="419836" y="76200"/>
                </a:lnTo>
                <a:lnTo>
                  <a:pt x="448589" y="76200"/>
                </a:lnTo>
                <a:lnTo>
                  <a:pt x="476618" y="78740"/>
                </a:lnTo>
                <a:lnTo>
                  <a:pt x="504037" y="82550"/>
                </a:lnTo>
                <a:lnTo>
                  <a:pt x="530974" y="88900"/>
                </a:lnTo>
                <a:lnTo>
                  <a:pt x="530974" y="53340"/>
                </a:lnTo>
                <a:lnTo>
                  <a:pt x="516267" y="49530"/>
                </a:lnTo>
                <a:lnTo>
                  <a:pt x="476516" y="43180"/>
                </a:lnTo>
                <a:lnTo>
                  <a:pt x="436384" y="40640"/>
                </a:lnTo>
                <a:lnTo>
                  <a:pt x="395846" y="43180"/>
                </a:lnTo>
                <a:lnTo>
                  <a:pt x="390105" y="43180"/>
                </a:lnTo>
                <a:lnTo>
                  <a:pt x="386003" y="41910"/>
                </a:lnTo>
                <a:lnTo>
                  <a:pt x="381609" y="38100"/>
                </a:lnTo>
                <a:lnTo>
                  <a:pt x="376720" y="34290"/>
                </a:lnTo>
                <a:lnTo>
                  <a:pt x="363689" y="24130"/>
                </a:lnTo>
                <a:lnTo>
                  <a:pt x="344678" y="13970"/>
                </a:lnTo>
                <a:lnTo>
                  <a:pt x="324345" y="5080"/>
                </a:lnTo>
                <a:lnTo>
                  <a:pt x="302488" y="0"/>
                </a:lnTo>
                <a:lnTo>
                  <a:pt x="267957" y="2540"/>
                </a:lnTo>
                <a:lnTo>
                  <a:pt x="242023" y="20320"/>
                </a:lnTo>
                <a:lnTo>
                  <a:pt x="228574" y="48260"/>
                </a:lnTo>
                <a:lnTo>
                  <a:pt x="231470" y="82550"/>
                </a:lnTo>
                <a:lnTo>
                  <a:pt x="233464" y="87630"/>
                </a:lnTo>
                <a:lnTo>
                  <a:pt x="231838" y="90170"/>
                </a:lnTo>
                <a:lnTo>
                  <a:pt x="193268" y="113030"/>
                </a:lnTo>
                <a:lnTo>
                  <a:pt x="182841" y="132080"/>
                </a:lnTo>
                <a:lnTo>
                  <a:pt x="185674" y="138430"/>
                </a:lnTo>
                <a:lnTo>
                  <a:pt x="190842" y="143510"/>
                </a:lnTo>
                <a:lnTo>
                  <a:pt x="197345" y="146050"/>
                </a:lnTo>
                <a:lnTo>
                  <a:pt x="204787" y="146050"/>
                </a:lnTo>
                <a:lnTo>
                  <a:pt x="212775" y="142240"/>
                </a:lnTo>
                <a:lnTo>
                  <a:pt x="222123" y="135890"/>
                </a:lnTo>
                <a:lnTo>
                  <a:pt x="231571" y="130810"/>
                </a:lnTo>
                <a:lnTo>
                  <a:pt x="241134" y="124460"/>
                </a:lnTo>
                <a:lnTo>
                  <a:pt x="250825" y="119380"/>
                </a:lnTo>
                <a:lnTo>
                  <a:pt x="255028" y="116840"/>
                </a:lnTo>
                <a:lnTo>
                  <a:pt x="257111" y="118110"/>
                </a:lnTo>
                <a:lnTo>
                  <a:pt x="260146" y="121920"/>
                </a:lnTo>
                <a:lnTo>
                  <a:pt x="269455" y="133350"/>
                </a:lnTo>
                <a:lnTo>
                  <a:pt x="293814" y="170180"/>
                </a:lnTo>
                <a:lnTo>
                  <a:pt x="309422" y="207010"/>
                </a:lnTo>
                <a:lnTo>
                  <a:pt x="314083" y="245110"/>
                </a:lnTo>
                <a:lnTo>
                  <a:pt x="313055" y="256540"/>
                </a:lnTo>
                <a:lnTo>
                  <a:pt x="311645" y="267970"/>
                </a:lnTo>
                <a:lnTo>
                  <a:pt x="310159" y="279400"/>
                </a:lnTo>
                <a:lnTo>
                  <a:pt x="308889" y="289560"/>
                </a:lnTo>
                <a:lnTo>
                  <a:pt x="307809" y="307340"/>
                </a:lnTo>
                <a:lnTo>
                  <a:pt x="307657" y="325120"/>
                </a:lnTo>
                <a:lnTo>
                  <a:pt x="308038" y="340360"/>
                </a:lnTo>
                <a:lnTo>
                  <a:pt x="308152" y="344170"/>
                </a:lnTo>
                <a:lnTo>
                  <a:pt x="308914" y="363220"/>
                </a:lnTo>
                <a:lnTo>
                  <a:pt x="310299" y="365760"/>
                </a:lnTo>
                <a:lnTo>
                  <a:pt x="304571" y="365760"/>
                </a:lnTo>
                <a:lnTo>
                  <a:pt x="258711" y="386080"/>
                </a:lnTo>
                <a:lnTo>
                  <a:pt x="219290" y="426720"/>
                </a:lnTo>
                <a:lnTo>
                  <a:pt x="140284" y="505460"/>
                </a:lnTo>
                <a:lnTo>
                  <a:pt x="59105" y="585470"/>
                </a:lnTo>
                <a:lnTo>
                  <a:pt x="56807" y="588010"/>
                </a:lnTo>
                <a:lnTo>
                  <a:pt x="54013" y="590550"/>
                </a:lnTo>
                <a:lnTo>
                  <a:pt x="42583" y="546100"/>
                </a:lnTo>
                <a:lnTo>
                  <a:pt x="36728" y="502920"/>
                </a:lnTo>
                <a:lnTo>
                  <a:pt x="36207" y="449580"/>
                </a:lnTo>
                <a:lnTo>
                  <a:pt x="42329" y="397510"/>
                </a:lnTo>
                <a:lnTo>
                  <a:pt x="55143" y="347980"/>
                </a:lnTo>
                <a:lnTo>
                  <a:pt x="74688" y="299720"/>
                </a:lnTo>
                <a:lnTo>
                  <a:pt x="101015" y="254000"/>
                </a:lnTo>
                <a:lnTo>
                  <a:pt x="104940" y="245110"/>
                </a:lnTo>
                <a:lnTo>
                  <a:pt x="105638" y="237490"/>
                </a:lnTo>
                <a:lnTo>
                  <a:pt x="103187" y="231140"/>
                </a:lnTo>
                <a:lnTo>
                  <a:pt x="97650" y="226060"/>
                </a:lnTo>
                <a:lnTo>
                  <a:pt x="90690" y="223520"/>
                </a:lnTo>
                <a:lnTo>
                  <a:pt x="83870" y="223520"/>
                </a:lnTo>
                <a:lnTo>
                  <a:pt x="46101" y="278130"/>
                </a:lnTo>
                <a:lnTo>
                  <a:pt x="26123" y="323850"/>
                </a:lnTo>
                <a:lnTo>
                  <a:pt x="11772" y="369570"/>
                </a:lnTo>
                <a:lnTo>
                  <a:pt x="3035" y="417830"/>
                </a:lnTo>
                <a:lnTo>
                  <a:pt x="101" y="463550"/>
                </a:lnTo>
                <a:lnTo>
                  <a:pt x="0" y="467360"/>
                </a:lnTo>
                <a:lnTo>
                  <a:pt x="2489" y="515620"/>
                </a:lnTo>
                <a:lnTo>
                  <a:pt x="10680" y="565150"/>
                </a:lnTo>
                <a:lnTo>
                  <a:pt x="23482" y="612140"/>
                </a:lnTo>
                <a:lnTo>
                  <a:pt x="41173" y="655320"/>
                </a:lnTo>
                <a:lnTo>
                  <a:pt x="63411" y="697230"/>
                </a:lnTo>
                <a:lnTo>
                  <a:pt x="89877" y="735330"/>
                </a:lnTo>
                <a:lnTo>
                  <a:pt x="120243" y="769620"/>
                </a:lnTo>
                <a:lnTo>
                  <a:pt x="154165" y="801370"/>
                </a:lnTo>
                <a:lnTo>
                  <a:pt x="191325" y="829310"/>
                </a:lnTo>
                <a:lnTo>
                  <a:pt x="231394" y="853440"/>
                </a:lnTo>
                <a:lnTo>
                  <a:pt x="274040" y="872490"/>
                </a:lnTo>
                <a:lnTo>
                  <a:pt x="318935" y="887730"/>
                </a:lnTo>
                <a:lnTo>
                  <a:pt x="365734" y="897890"/>
                </a:lnTo>
                <a:lnTo>
                  <a:pt x="372808" y="897890"/>
                </a:lnTo>
                <a:lnTo>
                  <a:pt x="393687" y="901700"/>
                </a:lnTo>
                <a:lnTo>
                  <a:pt x="464413" y="901700"/>
                </a:lnTo>
                <a:lnTo>
                  <a:pt x="477901" y="899160"/>
                </a:lnTo>
                <a:lnTo>
                  <a:pt x="484771" y="899160"/>
                </a:lnTo>
                <a:lnTo>
                  <a:pt x="541210" y="887730"/>
                </a:lnTo>
                <a:lnTo>
                  <a:pt x="587997" y="873760"/>
                </a:lnTo>
                <a:lnTo>
                  <a:pt x="631952" y="853440"/>
                </a:lnTo>
                <a:lnTo>
                  <a:pt x="673011" y="829310"/>
                </a:lnTo>
                <a:lnTo>
                  <a:pt x="711161" y="800100"/>
                </a:lnTo>
                <a:lnTo>
                  <a:pt x="746340" y="765810"/>
                </a:lnTo>
                <a:lnTo>
                  <a:pt x="778522" y="727710"/>
                </a:lnTo>
                <a:lnTo>
                  <a:pt x="805484" y="687070"/>
                </a:lnTo>
                <a:lnTo>
                  <a:pt x="827252" y="645160"/>
                </a:lnTo>
                <a:lnTo>
                  <a:pt x="843813" y="600710"/>
                </a:lnTo>
                <a:lnTo>
                  <a:pt x="855230" y="556260"/>
                </a:lnTo>
                <a:lnTo>
                  <a:pt x="861491" y="510540"/>
                </a:lnTo>
                <a:lnTo>
                  <a:pt x="862647" y="463550"/>
                </a:lnTo>
                <a:lnTo>
                  <a:pt x="859612" y="425450"/>
                </a:lnTo>
                <a:lnTo>
                  <a:pt x="858697" y="414020"/>
                </a:lnTo>
                <a:lnTo>
                  <a:pt x="857961" y="403860"/>
                </a:lnTo>
                <a:lnTo>
                  <a:pt x="859345" y="393700"/>
                </a:lnTo>
                <a:lnTo>
                  <a:pt x="863574" y="386080"/>
                </a:lnTo>
                <a:lnTo>
                  <a:pt x="871410" y="378460"/>
                </a:lnTo>
                <a:lnTo>
                  <a:pt x="873798" y="377190"/>
                </a:lnTo>
                <a:lnTo>
                  <a:pt x="875601" y="374650"/>
                </a:lnTo>
                <a:lnTo>
                  <a:pt x="890282" y="356870"/>
                </a:lnTo>
                <a:lnTo>
                  <a:pt x="897940" y="340360"/>
                </a:lnTo>
                <a:lnTo>
                  <a:pt x="900430" y="321310"/>
                </a:lnTo>
                <a:close/>
              </a:path>
            </a:pathLst>
          </a:custGeom>
          <a:solidFill>
            <a:srgbClr val="C9D41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9"/>
          <p:cNvGrpSpPr/>
          <p:nvPr/>
        </p:nvGrpSpPr>
        <p:grpSpPr>
          <a:xfrm>
            <a:off x="837670" y="9654156"/>
            <a:ext cx="1382395" cy="1099820"/>
            <a:chOff x="837670" y="9654156"/>
            <a:chExt cx="1382395" cy="1099820"/>
          </a:xfrm>
        </p:grpSpPr>
        <p:pic>
          <p:nvPicPr>
            <p:cNvPr id="12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83706" y="9874045"/>
              <a:ext cx="136121" cy="136121"/>
            </a:xfrm>
            <a:prstGeom prst="rect">
              <a:avLst/>
            </a:prstGeom>
          </p:spPr>
        </p:pic>
        <p:pic>
          <p:nvPicPr>
            <p:cNvPr id="13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83706" y="10575594"/>
              <a:ext cx="136121" cy="136121"/>
            </a:xfrm>
            <a:prstGeom prst="rect">
              <a:avLst/>
            </a:prstGeom>
          </p:spPr>
        </p:pic>
        <p:sp>
          <p:nvSpPr>
            <p:cNvPr id="14" name="object 12"/>
            <p:cNvSpPr/>
            <p:nvPr/>
          </p:nvSpPr>
          <p:spPr>
            <a:xfrm>
              <a:off x="837670" y="9654156"/>
              <a:ext cx="1099820" cy="1099820"/>
            </a:xfrm>
            <a:custGeom>
              <a:avLst/>
              <a:gdLst/>
              <a:ahLst/>
              <a:cxnLst/>
              <a:rect l="l" t="t" r="r" b="b"/>
              <a:pathLst>
                <a:path w="1099820" h="1099820">
                  <a:moveTo>
                    <a:pt x="549721" y="0"/>
                  </a:moveTo>
                  <a:lnTo>
                    <a:pt x="502289" y="2017"/>
                  </a:lnTo>
                  <a:lnTo>
                    <a:pt x="455977" y="7961"/>
                  </a:lnTo>
                  <a:lnTo>
                    <a:pt x="410951" y="17665"/>
                  </a:lnTo>
                  <a:lnTo>
                    <a:pt x="367375" y="30964"/>
                  </a:lnTo>
                  <a:lnTo>
                    <a:pt x="325415" y="47694"/>
                  </a:lnTo>
                  <a:lnTo>
                    <a:pt x="285235" y="67690"/>
                  </a:lnTo>
                  <a:lnTo>
                    <a:pt x="247001" y="90786"/>
                  </a:lnTo>
                  <a:lnTo>
                    <a:pt x="210877" y="116818"/>
                  </a:lnTo>
                  <a:lnTo>
                    <a:pt x="177028" y="145620"/>
                  </a:lnTo>
                  <a:lnTo>
                    <a:pt x="145620" y="177028"/>
                  </a:lnTo>
                  <a:lnTo>
                    <a:pt x="116818" y="210877"/>
                  </a:lnTo>
                  <a:lnTo>
                    <a:pt x="90786" y="247001"/>
                  </a:lnTo>
                  <a:lnTo>
                    <a:pt x="67690" y="285235"/>
                  </a:lnTo>
                  <a:lnTo>
                    <a:pt x="47694" y="325415"/>
                  </a:lnTo>
                  <a:lnTo>
                    <a:pt x="30964" y="367375"/>
                  </a:lnTo>
                  <a:lnTo>
                    <a:pt x="17665" y="410951"/>
                  </a:lnTo>
                  <a:lnTo>
                    <a:pt x="7961" y="455977"/>
                  </a:lnTo>
                  <a:lnTo>
                    <a:pt x="2017" y="502289"/>
                  </a:lnTo>
                  <a:lnTo>
                    <a:pt x="0" y="549721"/>
                  </a:lnTo>
                  <a:lnTo>
                    <a:pt x="2017" y="597153"/>
                  </a:lnTo>
                  <a:lnTo>
                    <a:pt x="7961" y="643465"/>
                  </a:lnTo>
                  <a:lnTo>
                    <a:pt x="17665" y="688491"/>
                  </a:lnTo>
                  <a:lnTo>
                    <a:pt x="30964" y="732067"/>
                  </a:lnTo>
                  <a:lnTo>
                    <a:pt x="47694" y="774027"/>
                  </a:lnTo>
                  <a:lnTo>
                    <a:pt x="67690" y="814207"/>
                  </a:lnTo>
                  <a:lnTo>
                    <a:pt x="90786" y="852441"/>
                  </a:lnTo>
                  <a:lnTo>
                    <a:pt x="116818" y="888565"/>
                  </a:lnTo>
                  <a:lnTo>
                    <a:pt x="145620" y="922414"/>
                  </a:lnTo>
                  <a:lnTo>
                    <a:pt x="177028" y="953822"/>
                  </a:lnTo>
                  <a:lnTo>
                    <a:pt x="210877" y="982624"/>
                  </a:lnTo>
                  <a:lnTo>
                    <a:pt x="247001" y="1008656"/>
                  </a:lnTo>
                  <a:lnTo>
                    <a:pt x="285235" y="1031752"/>
                  </a:lnTo>
                  <a:lnTo>
                    <a:pt x="325415" y="1051748"/>
                  </a:lnTo>
                  <a:lnTo>
                    <a:pt x="367375" y="1068478"/>
                  </a:lnTo>
                  <a:lnTo>
                    <a:pt x="410951" y="1081777"/>
                  </a:lnTo>
                  <a:lnTo>
                    <a:pt x="455977" y="1091481"/>
                  </a:lnTo>
                  <a:lnTo>
                    <a:pt x="502289" y="1097425"/>
                  </a:lnTo>
                  <a:lnTo>
                    <a:pt x="549721" y="1099442"/>
                  </a:lnTo>
                  <a:lnTo>
                    <a:pt x="597153" y="1097425"/>
                  </a:lnTo>
                  <a:lnTo>
                    <a:pt x="643465" y="1091481"/>
                  </a:lnTo>
                  <a:lnTo>
                    <a:pt x="688491" y="1081777"/>
                  </a:lnTo>
                  <a:lnTo>
                    <a:pt x="732067" y="1068478"/>
                  </a:lnTo>
                  <a:lnTo>
                    <a:pt x="774027" y="1051748"/>
                  </a:lnTo>
                  <a:lnTo>
                    <a:pt x="814207" y="1031752"/>
                  </a:lnTo>
                  <a:lnTo>
                    <a:pt x="852441" y="1008656"/>
                  </a:lnTo>
                  <a:lnTo>
                    <a:pt x="888565" y="982624"/>
                  </a:lnTo>
                  <a:lnTo>
                    <a:pt x="922414" y="953822"/>
                  </a:lnTo>
                  <a:lnTo>
                    <a:pt x="953822" y="922414"/>
                  </a:lnTo>
                  <a:lnTo>
                    <a:pt x="982624" y="888565"/>
                  </a:lnTo>
                  <a:lnTo>
                    <a:pt x="1008656" y="852441"/>
                  </a:lnTo>
                  <a:lnTo>
                    <a:pt x="1031752" y="814207"/>
                  </a:lnTo>
                  <a:lnTo>
                    <a:pt x="1051748" y="774027"/>
                  </a:lnTo>
                  <a:lnTo>
                    <a:pt x="1068478" y="732067"/>
                  </a:lnTo>
                  <a:lnTo>
                    <a:pt x="1081777" y="688491"/>
                  </a:lnTo>
                  <a:lnTo>
                    <a:pt x="1091481" y="643465"/>
                  </a:lnTo>
                  <a:lnTo>
                    <a:pt x="1097425" y="597153"/>
                  </a:lnTo>
                  <a:lnTo>
                    <a:pt x="1099442" y="549721"/>
                  </a:lnTo>
                  <a:lnTo>
                    <a:pt x="1097425" y="502289"/>
                  </a:lnTo>
                  <a:lnTo>
                    <a:pt x="1091481" y="455977"/>
                  </a:lnTo>
                  <a:lnTo>
                    <a:pt x="1081777" y="410951"/>
                  </a:lnTo>
                  <a:lnTo>
                    <a:pt x="1068478" y="367375"/>
                  </a:lnTo>
                  <a:lnTo>
                    <a:pt x="1051748" y="325415"/>
                  </a:lnTo>
                  <a:lnTo>
                    <a:pt x="1031752" y="285235"/>
                  </a:lnTo>
                  <a:lnTo>
                    <a:pt x="1008656" y="247001"/>
                  </a:lnTo>
                  <a:lnTo>
                    <a:pt x="982624" y="210877"/>
                  </a:lnTo>
                  <a:lnTo>
                    <a:pt x="953822" y="177028"/>
                  </a:lnTo>
                  <a:lnTo>
                    <a:pt x="922414" y="145620"/>
                  </a:lnTo>
                  <a:lnTo>
                    <a:pt x="888565" y="116818"/>
                  </a:lnTo>
                  <a:lnTo>
                    <a:pt x="852441" y="90786"/>
                  </a:lnTo>
                  <a:lnTo>
                    <a:pt x="814207" y="67690"/>
                  </a:lnTo>
                  <a:lnTo>
                    <a:pt x="774027" y="47694"/>
                  </a:lnTo>
                  <a:lnTo>
                    <a:pt x="732067" y="30964"/>
                  </a:lnTo>
                  <a:lnTo>
                    <a:pt x="688491" y="17665"/>
                  </a:lnTo>
                  <a:lnTo>
                    <a:pt x="643465" y="7961"/>
                  </a:lnTo>
                  <a:lnTo>
                    <a:pt x="597153" y="2017"/>
                  </a:lnTo>
                  <a:lnTo>
                    <a:pt x="549721" y="0"/>
                  </a:lnTo>
                  <a:close/>
                </a:path>
              </a:pathLst>
            </a:custGeom>
            <a:solidFill>
              <a:srgbClr val="F74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3"/>
            <p:cNvSpPr/>
            <p:nvPr/>
          </p:nvSpPr>
          <p:spPr>
            <a:xfrm>
              <a:off x="931964" y="9747192"/>
              <a:ext cx="900430" cy="901700"/>
            </a:xfrm>
            <a:custGeom>
              <a:avLst/>
              <a:gdLst/>
              <a:ahLst/>
              <a:cxnLst/>
              <a:rect l="l" t="t" r="r" b="b"/>
              <a:pathLst>
                <a:path w="900430" h="901700">
                  <a:moveTo>
                    <a:pt x="156819" y="188150"/>
                  </a:moveTo>
                  <a:lnTo>
                    <a:pt x="138239" y="161493"/>
                  </a:lnTo>
                  <a:lnTo>
                    <a:pt x="128651" y="161861"/>
                  </a:lnTo>
                  <a:lnTo>
                    <a:pt x="121208" y="169697"/>
                  </a:lnTo>
                  <a:lnTo>
                    <a:pt x="121361" y="179247"/>
                  </a:lnTo>
                  <a:lnTo>
                    <a:pt x="122885" y="186156"/>
                  </a:lnTo>
                  <a:lnTo>
                    <a:pt x="126834" y="191681"/>
                  </a:lnTo>
                  <a:lnTo>
                    <a:pt x="132638" y="195287"/>
                  </a:lnTo>
                  <a:lnTo>
                    <a:pt x="139700" y="196418"/>
                  </a:lnTo>
                  <a:lnTo>
                    <a:pt x="149263" y="196049"/>
                  </a:lnTo>
                  <a:lnTo>
                    <a:pt x="156819" y="188150"/>
                  </a:lnTo>
                  <a:close/>
                </a:path>
                <a:path w="900430" h="901700">
                  <a:moveTo>
                    <a:pt x="317347" y="469963"/>
                  </a:moveTo>
                  <a:lnTo>
                    <a:pt x="317182" y="460565"/>
                  </a:lnTo>
                  <a:lnTo>
                    <a:pt x="309333" y="452856"/>
                  </a:lnTo>
                  <a:lnTo>
                    <a:pt x="299796" y="452755"/>
                  </a:lnTo>
                  <a:lnTo>
                    <a:pt x="290156" y="452640"/>
                  </a:lnTo>
                  <a:lnTo>
                    <a:pt x="282397" y="460032"/>
                  </a:lnTo>
                  <a:lnTo>
                    <a:pt x="282105" y="469607"/>
                  </a:lnTo>
                  <a:lnTo>
                    <a:pt x="283298" y="476656"/>
                  </a:lnTo>
                  <a:lnTo>
                    <a:pt x="286956" y="482409"/>
                  </a:lnTo>
                  <a:lnTo>
                    <a:pt x="292506" y="486308"/>
                  </a:lnTo>
                  <a:lnTo>
                    <a:pt x="299427" y="487756"/>
                  </a:lnTo>
                  <a:lnTo>
                    <a:pt x="306412" y="486359"/>
                  </a:lnTo>
                  <a:lnTo>
                    <a:pt x="312140" y="482511"/>
                  </a:lnTo>
                  <a:lnTo>
                    <a:pt x="316001" y="476834"/>
                  </a:lnTo>
                  <a:lnTo>
                    <a:pt x="317347" y="469963"/>
                  </a:lnTo>
                  <a:close/>
                </a:path>
                <a:path w="900430" h="901700">
                  <a:moveTo>
                    <a:pt x="900430" y="321310"/>
                  </a:moveTo>
                  <a:lnTo>
                    <a:pt x="897496" y="302260"/>
                  </a:lnTo>
                  <a:lnTo>
                    <a:pt x="891463" y="288290"/>
                  </a:lnTo>
                  <a:lnTo>
                    <a:pt x="889825" y="284480"/>
                  </a:lnTo>
                  <a:lnTo>
                    <a:pt x="878281" y="270510"/>
                  </a:lnTo>
                  <a:lnTo>
                    <a:pt x="864679" y="261416"/>
                  </a:lnTo>
                  <a:lnTo>
                    <a:pt x="864679" y="316230"/>
                  </a:lnTo>
                  <a:lnTo>
                    <a:pt x="863333" y="331470"/>
                  </a:lnTo>
                  <a:lnTo>
                    <a:pt x="855408" y="344170"/>
                  </a:lnTo>
                  <a:lnTo>
                    <a:pt x="846531" y="353060"/>
                  </a:lnTo>
                  <a:lnTo>
                    <a:pt x="837488" y="361950"/>
                  </a:lnTo>
                  <a:lnTo>
                    <a:pt x="827227" y="372694"/>
                  </a:lnTo>
                  <a:lnTo>
                    <a:pt x="827227" y="474980"/>
                  </a:lnTo>
                  <a:lnTo>
                    <a:pt x="824534" y="519430"/>
                  </a:lnTo>
                  <a:lnTo>
                    <a:pt x="816444" y="565150"/>
                  </a:lnTo>
                  <a:lnTo>
                    <a:pt x="803389" y="608330"/>
                  </a:lnTo>
                  <a:lnTo>
                    <a:pt x="785723" y="648970"/>
                  </a:lnTo>
                  <a:lnTo>
                    <a:pt x="763790" y="687070"/>
                  </a:lnTo>
                  <a:lnTo>
                    <a:pt x="737946" y="721360"/>
                  </a:lnTo>
                  <a:lnTo>
                    <a:pt x="708533" y="754380"/>
                  </a:lnTo>
                  <a:lnTo>
                    <a:pt x="675894" y="782320"/>
                  </a:lnTo>
                  <a:lnTo>
                    <a:pt x="640397" y="807720"/>
                  </a:lnTo>
                  <a:lnTo>
                    <a:pt x="602373" y="828040"/>
                  </a:lnTo>
                  <a:lnTo>
                    <a:pt x="562178" y="845820"/>
                  </a:lnTo>
                  <a:lnTo>
                    <a:pt x="520166" y="857250"/>
                  </a:lnTo>
                  <a:lnTo>
                    <a:pt x="476669" y="864870"/>
                  </a:lnTo>
                  <a:lnTo>
                    <a:pt x="432054" y="867410"/>
                  </a:lnTo>
                  <a:lnTo>
                    <a:pt x="386664" y="863600"/>
                  </a:lnTo>
                  <a:lnTo>
                    <a:pt x="387223" y="859790"/>
                  </a:lnTo>
                  <a:lnTo>
                    <a:pt x="390359" y="858520"/>
                  </a:lnTo>
                  <a:lnTo>
                    <a:pt x="391617" y="857250"/>
                  </a:lnTo>
                  <a:lnTo>
                    <a:pt x="459917" y="788670"/>
                  </a:lnTo>
                  <a:lnTo>
                    <a:pt x="493661" y="755650"/>
                  </a:lnTo>
                  <a:lnTo>
                    <a:pt x="523697" y="725170"/>
                  </a:lnTo>
                  <a:lnTo>
                    <a:pt x="527456" y="721360"/>
                  </a:lnTo>
                  <a:lnTo>
                    <a:pt x="561327" y="688340"/>
                  </a:lnTo>
                  <a:lnTo>
                    <a:pt x="572744" y="674370"/>
                  </a:lnTo>
                  <a:lnTo>
                    <a:pt x="579666" y="659130"/>
                  </a:lnTo>
                  <a:lnTo>
                    <a:pt x="581647" y="643890"/>
                  </a:lnTo>
                  <a:lnTo>
                    <a:pt x="578218" y="626110"/>
                  </a:lnTo>
                  <a:lnTo>
                    <a:pt x="576465" y="621030"/>
                  </a:lnTo>
                  <a:lnTo>
                    <a:pt x="580009" y="619760"/>
                  </a:lnTo>
                  <a:lnTo>
                    <a:pt x="582676" y="618490"/>
                  </a:lnTo>
                  <a:lnTo>
                    <a:pt x="594664" y="609600"/>
                  </a:lnTo>
                  <a:lnTo>
                    <a:pt x="607047" y="603250"/>
                  </a:lnTo>
                  <a:lnTo>
                    <a:pt x="617626" y="596900"/>
                  </a:lnTo>
                  <a:lnTo>
                    <a:pt x="619734" y="595630"/>
                  </a:lnTo>
                  <a:lnTo>
                    <a:pt x="632663" y="590550"/>
                  </a:lnTo>
                  <a:lnTo>
                    <a:pt x="685101" y="560070"/>
                  </a:lnTo>
                  <a:lnTo>
                    <a:pt x="730681" y="519430"/>
                  </a:lnTo>
                  <a:lnTo>
                    <a:pt x="753529" y="495300"/>
                  </a:lnTo>
                  <a:lnTo>
                    <a:pt x="776859" y="472440"/>
                  </a:lnTo>
                  <a:lnTo>
                    <a:pt x="800531" y="449580"/>
                  </a:lnTo>
                  <a:lnTo>
                    <a:pt x="824420" y="425450"/>
                  </a:lnTo>
                  <a:lnTo>
                    <a:pt x="827151" y="471170"/>
                  </a:lnTo>
                  <a:lnTo>
                    <a:pt x="827227" y="474980"/>
                  </a:lnTo>
                  <a:lnTo>
                    <a:pt x="827227" y="372694"/>
                  </a:lnTo>
                  <a:lnTo>
                    <a:pt x="819289" y="381000"/>
                  </a:lnTo>
                  <a:lnTo>
                    <a:pt x="788911" y="410210"/>
                  </a:lnTo>
                  <a:lnTo>
                    <a:pt x="698195" y="501650"/>
                  </a:lnTo>
                  <a:lnTo>
                    <a:pt x="663486" y="532130"/>
                  </a:lnTo>
                  <a:lnTo>
                    <a:pt x="624116" y="554990"/>
                  </a:lnTo>
                  <a:lnTo>
                    <a:pt x="607072" y="562610"/>
                  </a:lnTo>
                  <a:lnTo>
                    <a:pt x="590232" y="571500"/>
                  </a:lnTo>
                  <a:lnTo>
                    <a:pt x="573874" y="581660"/>
                  </a:lnTo>
                  <a:lnTo>
                    <a:pt x="558279" y="591820"/>
                  </a:lnTo>
                  <a:lnTo>
                    <a:pt x="552792" y="596900"/>
                  </a:lnTo>
                  <a:lnTo>
                    <a:pt x="550989" y="591820"/>
                  </a:lnTo>
                  <a:lnTo>
                    <a:pt x="546646" y="587514"/>
                  </a:lnTo>
                  <a:lnTo>
                    <a:pt x="546646" y="637540"/>
                  </a:lnTo>
                  <a:lnTo>
                    <a:pt x="546188" y="643890"/>
                  </a:lnTo>
                  <a:lnTo>
                    <a:pt x="546493" y="650240"/>
                  </a:lnTo>
                  <a:lnTo>
                    <a:pt x="544195" y="655320"/>
                  </a:lnTo>
                  <a:lnTo>
                    <a:pt x="509041" y="689610"/>
                  </a:lnTo>
                  <a:lnTo>
                    <a:pt x="493433" y="706120"/>
                  </a:lnTo>
                  <a:lnTo>
                    <a:pt x="474903" y="723900"/>
                  </a:lnTo>
                  <a:lnTo>
                    <a:pt x="472821" y="725170"/>
                  </a:lnTo>
                  <a:lnTo>
                    <a:pt x="469531" y="720090"/>
                  </a:lnTo>
                  <a:lnTo>
                    <a:pt x="468604" y="720090"/>
                  </a:lnTo>
                  <a:lnTo>
                    <a:pt x="448652" y="700011"/>
                  </a:lnTo>
                  <a:lnTo>
                    <a:pt x="448652" y="750570"/>
                  </a:lnTo>
                  <a:lnTo>
                    <a:pt x="419836" y="779780"/>
                  </a:lnTo>
                  <a:lnTo>
                    <a:pt x="344500" y="854710"/>
                  </a:lnTo>
                  <a:lnTo>
                    <a:pt x="342709" y="857250"/>
                  </a:lnTo>
                  <a:lnTo>
                    <a:pt x="315747" y="849630"/>
                  </a:lnTo>
                  <a:lnTo>
                    <a:pt x="271818" y="833120"/>
                  </a:lnTo>
                  <a:lnTo>
                    <a:pt x="204419" y="795020"/>
                  </a:lnTo>
                  <a:lnTo>
                    <a:pt x="163360" y="763270"/>
                  </a:lnTo>
                  <a:lnTo>
                    <a:pt x="127419" y="725170"/>
                  </a:lnTo>
                  <a:lnTo>
                    <a:pt x="96583" y="681990"/>
                  </a:lnTo>
                  <a:lnTo>
                    <a:pt x="70840" y="635000"/>
                  </a:lnTo>
                  <a:lnTo>
                    <a:pt x="68110" y="628650"/>
                  </a:lnTo>
                  <a:lnTo>
                    <a:pt x="68884" y="626110"/>
                  </a:lnTo>
                  <a:lnTo>
                    <a:pt x="102946" y="591820"/>
                  </a:lnTo>
                  <a:lnTo>
                    <a:pt x="104228" y="590550"/>
                  </a:lnTo>
                  <a:lnTo>
                    <a:pt x="161988" y="533400"/>
                  </a:lnTo>
                  <a:lnTo>
                    <a:pt x="195694" y="499110"/>
                  </a:lnTo>
                  <a:lnTo>
                    <a:pt x="197840" y="499110"/>
                  </a:lnTo>
                  <a:lnTo>
                    <a:pt x="236728" y="538480"/>
                  </a:lnTo>
                  <a:lnTo>
                    <a:pt x="374853" y="675640"/>
                  </a:lnTo>
                  <a:lnTo>
                    <a:pt x="447789" y="749300"/>
                  </a:lnTo>
                  <a:lnTo>
                    <a:pt x="448652" y="750570"/>
                  </a:lnTo>
                  <a:lnTo>
                    <a:pt x="448652" y="700011"/>
                  </a:lnTo>
                  <a:lnTo>
                    <a:pt x="365175" y="615950"/>
                  </a:lnTo>
                  <a:lnTo>
                    <a:pt x="296735" y="548640"/>
                  </a:lnTo>
                  <a:lnTo>
                    <a:pt x="262483" y="514350"/>
                  </a:lnTo>
                  <a:lnTo>
                    <a:pt x="246989" y="499110"/>
                  </a:lnTo>
                  <a:lnTo>
                    <a:pt x="222440" y="474980"/>
                  </a:lnTo>
                  <a:lnTo>
                    <a:pt x="223177" y="472440"/>
                  </a:lnTo>
                  <a:lnTo>
                    <a:pt x="228485" y="467360"/>
                  </a:lnTo>
                  <a:lnTo>
                    <a:pt x="242862" y="452120"/>
                  </a:lnTo>
                  <a:lnTo>
                    <a:pt x="285496" y="410210"/>
                  </a:lnTo>
                  <a:lnTo>
                    <a:pt x="294119" y="403860"/>
                  </a:lnTo>
                  <a:lnTo>
                    <a:pt x="302196" y="401320"/>
                  </a:lnTo>
                  <a:lnTo>
                    <a:pt x="310235" y="402590"/>
                  </a:lnTo>
                  <a:lnTo>
                    <a:pt x="318757" y="410210"/>
                  </a:lnTo>
                  <a:lnTo>
                    <a:pt x="542671" y="633730"/>
                  </a:lnTo>
                  <a:lnTo>
                    <a:pt x="546646" y="637540"/>
                  </a:lnTo>
                  <a:lnTo>
                    <a:pt x="546646" y="587514"/>
                  </a:lnTo>
                  <a:lnTo>
                    <a:pt x="511302" y="552450"/>
                  </a:lnTo>
                  <a:lnTo>
                    <a:pt x="474218" y="514350"/>
                  </a:lnTo>
                  <a:lnTo>
                    <a:pt x="362445" y="403860"/>
                  </a:lnTo>
                  <a:lnTo>
                    <a:pt x="360083" y="401320"/>
                  </a:lnTo>
                  <a:lnTo>
                    <a:pt x="354177" y="394970"/>
                  </a:lnTo>
                  <a:lnTo>
                    <a:pt x="348462" y="384810"/>
                  </a:lnTo>
                  <a:lnTo>
                    <a:pt x="345097" y="373380"/>
                  </a:lnTo>
                  <a:lnTo>
                    <a:pt x="343865" y="360680"/>
                  </a:lnTo>
                  <a:lnTo>
                    <a:pt x="343750" y="347980"/>
                  </a:lnTo>
                  <a:lnTo>
                    <a:pt x="343865" y="323850"/>
                  </a:lnTo>
                  <a:lnTo>
                    <a:pt x="344157" y="308610"/>
                  </a:lnTo>
                  <a:lnTo>
                    <a:pt x="345744" y="281940"/>
                  </a:lnTo>
                  <a:lnTo>
                    <a:pt x="348754" y="255270"/>
                  </a:lnTo>
                  <a:lnTo>
                    <a:pt x="349656" y="228600"/>
                  </a:lnTo>
                  <a:lnTo>
                    <a:pt x="335940" y="176530"/>
                  </a:lnTo>
                  <a:lnTo>
                    <a:pt x="313626" y="134620"/>
                  </a:lnTo>
                  <a:lnTo>
                    <a:pt x="290537" y="102870"/>
                  </a:lnTo>
                  <a:lnTo>
                    <a:pt x="274650" y="85090"/>
                  </a:lnTo>
                  <a:lnTo>
                    <a:pt x="271487" y="81280"/>
                  </a:lnTo>
                  <a:lnTo>
                    <a:pt x="268909" y="78740"/>
                  </a:lnTo>
                  <a:lnTo>
                    <a:pt x="264744" y="71120"/>
                  </a:lnTo>
                  <a:lnTo>
                    <a:pt x="262763" y="63500"/>
                  </a:lnTo>
                  <a:lnTo>
                    <a:pt x="263093" y="55880"/>
                  </a:lnTo>
                  <a:lnTo>
                    <a:pt x="265861" y="46990"/>
                  </a:lnTo>
                  <a:lnTo>
                    <a:pt x="270433" y="40640"/>
                  </a:lnTo>
                  <a:lnTo>
                    <a:pt x="276301" y="36830"/>
                  </a:lnTo>
                  <a:lnTo>
                    <a:pt x="283197" y="34290"/>
                  </a:lnTo>
                  <a:lnTo>
                    <a:pt x="290893" y="34290"/>
                  </a:lnTo>
                  <a:lnTo>
                    <a:pt x="350088" y="58420"/>
                  </a:lnTo>
                  <a:lnTo>
                    <a:pt x="388569" y="93980"/>
                  </a:lnTo>
                  <a:lnTo>
                    <a:pt x="413867" y="128270"/>
                  </a:lnTo>
                  <a:lnTo>
                    <a:pt x="422071" y="142240"/>
                  </a:lnTo>
                  <a:lnTo>
                    <a:pt x="429628" y="154940"/>
                  </a:lnTo>
                  <a:lnTo>
                    <a:pt x="451180" y="187960"/>
                  </a:lnTo>
                  <a:lnTo>
                    <a:pt x="472490" y="195580"/>
                  </a:lnTo>
                  <a:lnTo>
                    <a:pt x="478409" y="193040"/>
                  </a:lnTo>
                  <a:lnTo>
                    <a:pt x="484657" y="187960"/>
                  </a:lnTo>
                  <a:lnTo>
                    <a:pt x="520242" y="152400"/>
                  </a:lnTo>
                  <a:lnTo>
                    <a:pt x="596468" y="76200"/>
                  </a:lnTo>
                  <a:lnTo>
                    <a:pt x="601548" y="71120"/>
                  </a:lnTo>
                  <a:lnTo>
                    <a:pt x="608888" y="64770"/>
                  </a:lnTo>
                  <a:lnTo>
                    <a:pt x="616851" y="60960"/>
                  </a:lnTo>
                  <a:lnTo>
                    <a:pt x="625563" y="59690"/>
                  </a:lnTo>
                  <a:lnTo>
                    <a:pt x="635114" y="59690"/>
                  </a:lnTo>
                  <a:lnTo>
                    <a:pt x="649795" y="68580"/>
                  </a:lnTo>
                  <a:lnTo>
                    <a:pt x="658507" y="81280"/>
                  </a:lnTo>
                  <a:lnTo>
                    <a:pt x="660260" y="96520"/>
                  </a:lnTo>
                  <a:lnTo>
                    <a:pt x="654075" y="111760"/>
                  </a:lnTo>
                  <a:lnTo>
                    <a:pt x="652691" y="114300"/>
                  </a:lnTo>
                  <a:lnTo>
                    <a:pt x="651002" y="115570"/>
                  </a:lnTo>
                  <a:lnTo>
                    <a:pt x="649605" y="116840"/>
                  </a:lnTo>
                  <a:lnTo>
                    <a:pt x="646468" y="123190"/>
                  </a:lnTo>
                  <a:lnTo>
                    <a:pt x="645731" y="129540"/>
                  </a:lnTo>
                  <a:lnTo>
                    <a:pt x="647344" y="135890"/>
                  </a:lnTo>
                  <a:lnTo>
                    <a:pt x="651281" y="140970"/>
                  </a:lnTo>
                  <a:lnTo>
                    <a:pt x="656653" y="144780"/>
                  </a:lnTo>
                  <a:lnTo>
                    <a:pt x="662711" y="146050"/>
                  </a:lnTo>
                  <a:lnTo>
                    <a:pt x="668896" y="144780"/>
                  </a:lnTo>
                  <a:lnTo>
                    <a:pt x="674624" y="142240"/>
                  </a:lnTo>
                  <a:lnTo>
                    <a:pt x="679780" y="137160"/>
                  </a:lnTo>
                  <a:lnTo>
                    <a:pt x="684276" y="132080"/>
                  </a:lnTo>
                  <a:lnTo>
                    <a:pt x="689241" y="128270"/>
                  </a:lnTo>
                  <a:lnTo>
                    <a:pt x="700582" y="120650"/>
                  </a:lnTo>
                  <a:lnTo>
                    <a:pt x="713079" y="118110"/>
                  </a:lnTo>
                  <a:lnTo>
                    <a:pt x="725385" y="120650"/>
                  </a:lnTo>
                  <a:lnTo>
                    <a:pt x="736180" y="128270"/>
                  </a:lnTo>
                  <a:lnTo>
                    <a:pt x="743292" y="138430"/>
                  </a:lnTo>
                  <a:lnTo>
                    <a:pt x="745769" y="151130"/>
                  </a:lnTo>
                  <a:lnTo>
                    <a:pt x="743585" y="162560"/>
                  </a:lnTo>
                  <a:lnTo>
                    <a:pt x="736688" y="173990"/>
                  </a:lnTo>
                  <a:lnTo>
                    <a:pt x="732929" y="179070"/>
                  </a:lnTo>
                  <a:lnTo>
                    <a:pt x="728789" y="181610"/>
                  </a:lnTo>
                  <a:lnTo>
                    <a:pt x="724890" y="186690"/>
                  </a:lnTo>
                  <a:lnTo>
                    <a:pt x="719848" y="193040"/>
                  </a:lnTo>
                  <a:lnTo>
                    <a:pt x="717816" y="199390"/>
                  </a:lnTo>
                  <a:lnTo>
                    <a:pt x="718794" y="207010"/>
                  </a:lnTo>
                  <a:lnTo>
                    <a:pt x="722820" y="213360"/>
                  </a:lnTo>
                  <a:lnTo>
                    <a:pt x="728497" y="217170"/>
                  </a:lnTo>
                  <a:lnTo>
                    <a:pt x="734974" y="218440"/>
                  </a:lnTo>
                  <a:lnTo>
                    <a:pt x="741883" y="217170"/>
                  </a:lnTo>
                  <a:lnTo>
                    <a:pt x="748842" y="212090"/>
                  </a:lnTo>
                  <a:lnTo>
                    <a:pt x="757059" y="207010"/>
                  </a:lnTo>
                  <a:lnTo>
                    <a:pt x="765708" y="203200"/>
                  </a:lnTo>
                  <a:lnTo>
                    <a:pt x="774763" y="203200"/>
                  </a:lnTo>
                  <a:lnTo>
                    <a:pt x="804722" y="233680"/>
                  </a:lnTo>
                  <a:lnTo>
                    <a:pt x="804760" y="240030"/>
                  </a:lnTo>
                  <a:lnTo>
                    <a:pt x="803313" y="247650"/>
                  </a:lnTo>
                  <a:lnTo>
                    <a:pt x="800404" y="254000"/>
                  </a:lnTo>
                  <a:lnTo>
                    <a:pt x="796086" y="259080"/>
                  </a:lnTo>
                  <a:lnTo>
                    <a:pt x="792530" y="262890"/>
                  </a:lnTo>
                  <a:lnTo>
                    <a:pt x="788631" y="266700"/>
                  </a:lnTo>
                  <a:lnTo>
                    <a:pt x="784936" y="270510"/>
                  </a:lnTo>
                  <a:lnTo>
                    <a:pt x="779843" y="278130"/>
                  </a:lnTo>
                  <a:lnTo>
                    <a:pt x="777786" y="284480"/>
                  </a:lnTo>
                  <a:lnTo>
                    <a:pt x="778776" y="290830"/>
                  </a:lnTo>
                  <a:lnTo>
                    <a:pt x="782815" y="297180"/>
                  </a:lnTo>
                  <a:lnTo>
                    <a:pt x="788517" y="300990"/>
                  </a:lnTo>
                  <a:lnTo>
                    <a:pt x="794956" y="302260"/>
                  </a:lnTo>
                  <a:lnTo>
                    <a:pt x="801827" y="300990"/>
                  </a:lnTo>
                  <a:lnTo>
                    <a:pt x="808812" y="297180"/>
                  </a:lnTo>
                  <a:lnTo>
                    <a:pt x="818603" y="290830"/>
                  </a:lnTo>
                  <a:lnTo>
                    <a:pt x="828827" y="288290"/>
                  </a:lnTo>
                  <a:lnTo>
                    <a:pt x="839076" y="288290"/>
                  </a:lnTo>
                  <a:lnTo>
                    <a:pt x="848906" y="292100"/>
                  </a:lnTo>
                  <a:lnTo>
                    <a:pt x="859764" y="303530"/>
                  </a:lnTo>
                  <a:lnTo>
                    <a:pt x="864679" y="316230"/>
                  </a:lnTo>
                  <a:lnTo>
                    <a:pt x="864679" y="261416"/>
                  </a:lnTo>
                  <a:lnTo>
                    <a:pt x="863092" y="260350"/>
                  </a:lnTo>
                  <a:lnTo>
                    <a:pt x="844473" y="254000"/>
                  </a:lnTo>
                  <a:lnTo>
                    <a:pt x="840346" y="252730"/>
                  </a:lnTo>
                  <a:lnTo>
                    <a:pt x="838860" y="251460"/>
                  </a:lnTo>
                  <a:lnTo>
                    <a:pt x="839266" y="247650"/>
                  </a:lnTo>
                  <a:lnTo>
                    <a:pt x="837717" y="219710"/>
                  </a:lnTo>
                  <a:lnTo>
                    <a:pt x="830630" y="203200"/>
                  </a:lnTo>
                  <a:lnTo>
                    <a:pt x="827913" y="196850"/>
                  </a:lnTo>
                  <a:lnTo>
                    <a:pt x="810006" y="180340"/>
                  </a:lnTo>
                  <a:lnTo>
                    <a:pt x="784123" y="168910"/>
                  </a:lnTo>
                  <a:lnTo>
                    <a:pt x="781075" y="168910"/>
                  </a:lnTo>
                  <a:lnTo>
                    <a:pt x="779259" y="167640"/>
                  </a:lnTo>
                  <a:lnTo>
                    <a:pt x="779830" y="163830"/>
                  </a:lnTo>
                  <a:lnTo>
                    <a:pt x="777227" y="129540"/>
                  </a:lnTo>
                  <a:lnTo>
                    <a:pt x="770509" y="118110"/>
                  </a:lnTo>
                  <a:lnTo>
                    <a:pt x="761555" y="102870"/>
                  </a:lnTo>
                  <a:lnTo>
                    <a:pt x="735393" y="87630"/>
                  </a:lnTo>
                  <a:lnTo>
                    <a:pt x="712660" y="85090"/>
                  </a:lnTo>
                  <a:lnTo>
                    <a:pt x="701294" y="83820"/>
                  </a:lnTo>
                  <a:lnTo>
                    <a:pt x="695502" y="85090"/>
                  </a:lnTo>
                  <a:lnTo>
                    <a:pt x="695198" y="82550"/>
                  </a:lnTo>
                  <a:lnTo>
                    <a:pt x="694232" y="78740"/>
                  </a:lnTo>
                  <a:lnTo>
                    <a:pt x="688060" y="60960"/>
                  </a:lnTo>
                  <a:lnTo>
                    <a:pt x="687235" y="59690"/>
                  </a:lnTo>
                  <a:lnTo>
                    <a:pt x="678294" y="45720"/>
                  </a:lnTo>
                  <a:lnTo>
                    <a:pt x="664959" y="35560"/>
                  </a:lnTo>
                  <a:lnTo>
                    <a:pt x="648055" y="26670"/>
                  </a:lnTo>
                  <a:lnTo>
                    <a:pt x="629551" y="24130"/>
                  </a:lnTo>
                  <a:lnTo>
                    <a:pt x="611974" y="25400"/>
                  </a:lnTo>
                  <a:lnTo>
                    <a:pt x="595439" y="31750"/>
                  </a:lnTo>
                  <a:lnTo>
                    <a:pt x="580034" y="41910"/>
                  </a:lnTo>
                  <a:lnTo>
                    <a:pt x="575017" y="46990"/>
                  </a:lnTo>
                  <a:lnTo>
                    <a:pt x="570153" y="52070"/>
                  </a:lnTo>
                  <a:lnTo>
                    <a:pt x="562610" y="59690"/>
                  </a:lnTo>
                  <a:lnTo>
                    <a:pt x="559917" y="60960"/>
                  </a:lnTo>
                  <a:lnTo>
                    <a:pt x="555612" y="59690"/>
                  </a:lnTo>
                  <a:lnTo>
                    <a:pt x="530974" y="53340"/>
                  </a:lnTo>
                  <a:lnTo>
                    <a:pt x="530974" y="88900"/>
                  </a:lnTo>
                  <a:lnTo>
                    <a:pt x="467702" y="152400"/>
                  </a:lnTo>
                  <a:lnTo>
                    <a:pt x="457720" y="133350"/>
                  </a:lnTo>
                  <a:lnTo>
                    <a:pt x="446493" y="114300"/>
                  </a:lnTo>
                  <a:lnTo>
                    <a:pt x="433908" y="95250"/>
                  </a:lnTo>
                  <a:lnTo>
                    <a:pt x="419836" y="76200"/>
                  </a:lnTo>
                  <a:lnTo>
                    <a:pt x="448589" y="76200"/>
                  </a:lnTo>
                  <a:lnTo>
                    <a:pt x="476618" y="78740"/>
                  </a:lnTo>
                  <a:lnTo>
                    <a:pt x="504037" y="82550"/>
                  </a:lnTo>
                  <a:lnTo>
                    <a:pt x="530974" y="88900"/>
                  </a:lnTo>
                  <a:lnTo>
                    <a:pt x="530974" y="53340"/>
                  </a:lnTo>
                  <a:lnTo>
                    <a:pt x="516267" y="49530"/>
                  </a:lnTo>
                  <a:lnTo>
                    <a:pt x="476516" y="43180"/>
                  </a:lnTo>
                  <a:lnTo>
                    <a:pt x="436384" y="40640"/>
                  </a:lnTo>
                  <a:lnTo>
                    <a:pt x="395846" y="43180"/>
                  </a:lnTo>
                  <a:lnTo>
                    <a:pt x="390105" y="43180"/>
                  </a:lnTo>
                  <a:lnTo>
                    <a:pt x="386003" y="41910"/>
                  </a:lnTo>
                  <a:lnTo>
                    <a:pt x="381609" y="38100"/>
                  </a:lnTo>
                  <a:lnTo>
                    <a:pt x="376720" y="34290"/>
                  </a:lnTo>
                  <a:lnTo>
                    <a:pt x="363689" y="24130"/>
                  </a:lnTo>
                  <a:lnTo>
                    <a:pt x="344678" y="13970"/>
                  </a:lnTo>
                  <a:lnTo>
                    <a:pt x="324345" y="5080"/>
                  </a:lnTo>
                  <a:lnTo>
                    <a:pt x="302488" y="0"/>
                  </a:lnTo>
                  <a:lnTo>
                    <a:pt x="267957" y="2540"/>
                  </a:lnTo>
                  <a:lnTo>
                    <a:pt x="242023" y="20320"/>
                  </a:lnTo>
                  <a:lnTo>
                    <a:pt x="228574" y="48260"/>
                  </a:lnTo>
                  <a:lnTo>
                    <a:pt x="231470" y="82550"/>
                  </a:lnTo>
                  <a:lnTo>
                    <a:pt x="233464" y="87630"/>
                  </a:lnTo>
                  <a:lnTo>
                    <a:pt x="231838" y="90170"/>
                  </a:lnTo>
                  <a:lnTo>
                    <a:pt x="193268" y="113030"/>
                  </a:lnTo>
                  <a:lnTo>
                    <a:pt x="182841" y="132080"/>
                  </a:lnTo>
                  <a:lnTo>
                    <a:pt x="185674" y="138430"/>
                  </a:lnTo>
                  <a:lnTo>
                    <a:pt x="190842" y="143510"/>
                  </a:lnTo>
                  <a:lnTo>
                    <a:pt x="197345" y="146050"/>
                  </a:lnTo>
                  <a:lnTo>
                    <a:pt x="204787" y="146050"/>
                  </a:lnTo>
                  <a:lnTo>
                    <a:pt x="212775" y="142240"/>
                  </a:lnTo>
                  <a:lnTo>
                    <a:pt x="222123" y="135890"/>
                  </a:lnTo>
                  <a:lnTo>
                    <a:pt x="231571" y="130810"/>
                  </a:lnTo>
                  <a:lnTo>
                    <a:pt x="241134" y="124460"/>
                  </a:lnTo>
                  <a:lnTo>
                    <a:pt x="250825" y="119380"/>
                  </a:lnTo>
                  <a:lnTo>
                    <a:pt x="255028" y="116840"/>
                  </a:lnTo>
                  <a:lnTo>
                    <a:pt x="257111" y="118110"/>
                  </a:lnTo>
                  <a:lnTo>
                    <a:pt x="260146" y="121920"/>
                  </a:lnTo>
                  <a:lnTo>
                    <a:pt x="269455" y="133350"/>
                  </a:lnTo>
                  <a:lnTo>
                    <a:pt x="293814" y="170180"/>
                  </a:lnTo>
                  <a:lnTo>
                    <a:pt x="309422" y="207010"/>
                  </a:lnTo>
                  <a:lnTo>
                    <a:pt x="314083" y="245110"/>
                  </a:lnTo>
                  <a:lnTo>
                    <a:pt x="313055" y="256540"/>
                  </a:lnTo>
                  <a:lnTo>
                    <a:pt x="311645" y="267970"/>
                  </a:lnTo>
                  <a:lnTo>
                    <a:pt x="310159" y="279400"/>
                  </a:lnTo>
                  <a:lnTo>
                    <a:pt x="308889" y="289560"/>
                  </a:lnTo>
                  <a:lnTo>
                    <a:pt x="307809" y="307340"/>
                  </a:lnTo>
                  <a:lnTo>
                    <a:pt x="307657" y="325120"/>
                  </a:lnTo>
                  <a:lnTo>
                    <a:pt x="308038" y="340360"/>
                  </a:lnTo>
                  <a:lnTo>
                    <a:pt x="308152" y="344170"/>
                  </a:lnTo>
                  <a:lnTo>
                    <a:pt x="308914" y="363220"/>
                  </a:lnTo>
                  <a:lnTo>
                    <a:pt x="310299" y="365760"/>
                  </a:lnTo>
                  <a:lnTo>
                    <a:pt x="304571" y="365760"/>
                  </a:lnTo>
                  <a:lnTo>
                    <a:pt x="258711" y="386080"/>
                  </a:lnTo>
                  <a:lnTo>
                    <a:pt x="219290" y="426720"/>
                  </a:lnTo>
                  <a:lnTo>
                    <a:pt x="140284" y="505460"/>
                  </a:lnTo>
                  <a:lnTo>
                    <a:pt x="59105" y="585470"/>
                  </a:lnTo>
                  <a:lnTo>
                    <a:pt x="56807" y="588010"/>
                  </a:lnTo>
                  <a:lnTo>
                    <a:pt x="54013" y="590550"/>
                  </a:lnTo>
                  <a:lnTo>
                    <a:pt x="42583" y="546100"/>
                  </a:lnTo>
                  <a:lnTo>
                    <a:pt x="36728" y="502920"/>
                  </a:lnTo>
                  <a:lnTo>
                    <a:pt x="36207" y="449580"/>
                  </a:lnTo>
                  <a:lnTo>
                    <a:pt x="42329" y="397510"/>
                  </a:lnTo>
                  <a:lnTo>
                    <a:pt x="55143" y="347980"/>
                  </a:lnTo>
                  <a:lnTo>
                    <a:pt x="74688" y="299720"/>
                  </a:lnTo>
                  <a:lnTo>
                    <a:pt x="101015" y="254000"/>
                  </a:lnTo>
                  <a:lnTo>
                    <a:pt x="104940" y="245110"/>
                  </a:lnTo>
                  <a:lnTo>
                    <a:pt x="105638" y="237490"/>
                  </a:lnTo>
                  <a:lnTo>
                    <a:pt x="103187" y="231140"/>
                  </a:lnTo>
                  <a:lnTo>
                    <a:pt x="97650" y="226060"/>
                  </a:lnTo>
                  <a:lnTo>
                    <a:pt x="90690" y="223520"/>
                  </a:lnTo>
                  <a:lnTo>
                    <a:pt x="83870" y="223520"/>
                  </a:lnTo>
                  <a:lnTo>
                    <a:pt x="46101" y="278130"/>
                  </a:lnTo>
                  <a:lnTo>
                    <a:pt x="26123" y="323850"/>
                  </a:lnTo>
                  <a:lnTo>
                    <a:pt x="11772" y="369570"/>
                  </a:lnTo>
                  <a:lnTo>
                    <a:pt x="3035" y="417830"/>
                  </a:lnTo>
                  <a:lnTo>
                    <a:pt x="101" y="463550"/>
                  </a:lnTo>
                  <a:lnTo>
                    <a:pt x="0" y="467360"/>
                  </a:lnTo>
                  <a:lnTo>
                    <a:pt x="2489" y="515620"/>
                  </a:lnTo>
                  <a:lnTo>
                    <a:pt x="10680" y="565150"/>
                  </a:lnTo>
                  <a:lnTo>
                    <a:pt x="23482" y="612140"/>
                  </a:lnTo>
                  <a:lnTo>
                    <a:pt x="41173" y="655320"/>
                  </a:lnTo>
                  <a:lnTo>
                    <a:pt x="63411" y="697230"/>
                  </a:lnTo>
                  <a:lnTo>
                    <a:pt x="89877" y="735330"/>
                  </a:lnTo>
                  <a:lnTo>
                    <a:pt x="120243" y="769620"/>
                  </a:lnTo>
                  <a:lnTo>
                    <a:pt x="154165" y="801370"/>
                  </a:lnTo>
                  <a:lnTo>
                    <a:pt x="191325" y="829310"/>
                  </a:lnTo>
                  <a:lnTo>
                    <a:pt x="231394" y="853440"/>
                  </a:lnTo>
                  <a:lnTo>
                    <a:pt x="274040" y="872490"/>
                  </a:lnTo>
                  <a:lnTo>
                    <a:pt x="318935" y="887730"/>
                  </a:lnTo>
                  <a:lnTo>
                    <a:pt x="365734" y="897890"/>
                  </a:lnTo>
                  <a:lnTo>
                    <a:pt x="372808" y="897890"/>
                  </a:lnTo>
                  <a:lnTo>
                    <a:pt x="393687" y="901700"/>
                  </a:lnTo>
                  <a:lnTo>
                    <a:pt x="464413" y="901700"/>
                  </a:lnTo>
                  <a:lnTo>
                    <a:pt x="477901" y="899160"/>
                  </a:lnTo>
                  <a:lnTo>
                    <a:pt x="484771" y="899160"/>
                  </a:lnTo>
                  <a:lnTo>
                    <a:pt x="541210" y="887730"/>
                  </a:lnTo>
                  <a:lnTo>
                    <a:pt x="587997" y="873760"/>
                  </a:lnTo>
                  <a:lnTo>
                    <a:pt x="631952" y="853440"/>
                  </a:lnTo>
                  <a:lnTo>
                    <a:pt x="673011" y="829310"/>
                  </a:lnTo>
                  <a:lnTo>
                    <a:pt x="711161" y="800100"/>
                  </a:lnTo>
                  <a:lnTo>
                    <a:pt x="746340" y="765810"/>
                  </a:lnTo>
                  <a:lnTo>
                    <a:pt x="778522" y="727710"/>
                  </a:lnTo>
                  <a:lnTo>
                    <a:pt x="805484" y="687070"/>
                  </a:lnTo>
                  <a:lnTo>
                    <a:pt x="827252" y="645160"/>
                  </a:lnTo>
                  <a:lnTo>
                    <a:pt x="843813" y="600710"/>
                  </a:lnTo>
                  <a:lnTo>
                    <a:pt x="855230" y="556260"/>
                  </a:lnTo>
                  <a:lnTo>
                    <a:pt x="861491" y="510540"/>
                  </a:lnTo>
                  <a:lnTo>
                    <a:pt x="862647" y="463550"/>
                  </a:lnTo>
                  <a:lnTo>
                    <a:pt x="859612" y="425450"/>
                  </a:lnTo>
                  <a:lnTo>
                    <a:pt x="858697" y="414020"/>
                  </a:lnTo>
                  <a:lnTo>
                    <a:pt x="857961" y="403860"/>
                  </a:lnTo>
                  <a:lnTo>
                    <a:pt x="859345" y="393700"/>
                  </a:lnTo>
                  <a:lnTo>
                    <a:pt x="863574" y="386080"/>
                  </a:lnTo>
                  <a:lnTo>
                    <a:pt x="871410" y="378460"/>
                  </a:lnTo>
                  <a:lnTo>
                    <a:pt x="873798" y="377190"/>
                  </a:lnTo>
                  <a:lnTo>
                    <a:pt x="875601" y="374650"/>
                  </a:lnTo>
                  <a:lnTo>
                    <a:pt x="890282" y="356870"/>
                  </a:lnTo>
                  <a:lnTo>
                    <a:pt x="897940" y="340360"/>
                  </a:lnTo>
                  <a:lnTo>
                    <a:pt x="900430" y="321310"/>
                  </a:lnTo>
                  <a:close/>
                </a:path>
              </a:pathLst>
            </a:custGeom>
            <a:solidFill>
              <a:srgbClr val="C9D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7884795"/>
            <a:chOff x="0" y="0"/>
            <a:chExt cx="20104100" cy="788479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20104100" cy="4513580"/>
            </a:xfrm>
            <a:custGeom>
              <a:avLst/>
              <a:gdLst/>
              <a:ahLst/>
              <a:cxnLst/>
              <a:rect l="l" t="t" r="r" b="b"/>
              <a:pathLst>
                <a:path w="20104100" h="4513580">
                  <a:moveTo>
                    <a:pt x="20104099" y="0"/>
                  </a:moveTo>
                  <a:lnTo>
                    <a:pt x="0" y="0"/>
                  </a:lnTo>
                  <a:lnTo>
                    <a:pt x="0" y="4512951"/>
                  </a:lnTo>
                  <a:lnTo>
                    <a:pt x="20104099" y="4512951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1D8A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512951"/>
              <a:ext cx="20104100" cy="3371850"/>
            </a:xfrm>
            <a:custGeom>
              <a:avLst/>
              <a:gdLst/>
              <a:ahLst/>
              <a:cxnLst/>
              <a:rect l="l" t="t" r="r" b="b"/>
              <a:pathLst>
                <a:path w="20104100" h="3371850">
                  <a:moveTo>
                    <a:pt x="20104099" y="0"/>
                  </a:moveTo>
                  <a:lnTo>
                    <a:pt x="0" y="0"/>
                  </a:lnTo>
                  <a:lnTo>
                    <a:pt x="0" y="3371625"/>
                  </a:lnTo>
                  <a:lnTo>
                    <a:pt x="20104099" y="3371625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6177521" y="9915928"/>
            <a:ext cx="2628265" cy="827405"/>
          </a:xfrm>
          <a:custGeom>
            <a:avLst/>
            <a:gdLst/>
            <a:ahLst/>
            <a:cxnLst/>
            <a:rect l="l" t="t" r="r" b="b"/>
            <a:pathLst>
              <a:path w="2628265" h="827404">
                <a:moveTo>
                  <a:pt x="2628192" y="0"/>
                </a:moveTo>
                <a:lnTo>
                  <a:pt x="0" y="0"/>
                </a:lnTo>
                <a:lnTo>
                  <a:pt x="0" y="302482"/>
                </a:lnTo>
                <a:lnTo>
                  <a:pt x="2144" y="350242"/>
                </a:lnTo>
                <a:lnTo>
                  <a:pt x="8453" y="396801"/>
                </a:lnTo>
                <a:lnTo>
                  <a:pt x="18742" y="441973"/>
                </a:lnTo>
                <a:lnTo>
                  <a:pt x="32826" y="485573"/>
                </a:lnTo>
                <a:lnTo>
                  <a:pt x="50519" y="527416"/>
                </a:lnTo>
                <a:lnTo>
                  <a:pt x="71636" y="567317"/>
                </a:lnTo>
                <a:lnTo>
                  <a:pt x="95992" y="605090"/>
                </a:lnTo>
                <a:lnTo>
                  <a:pt x="123402" y="640551"/>
                </a:lnTo>
                <a:lnTo>
                  <a:pt x="153681" y="673513"/>
                </a:lnTo>
                <a:lnTo>
                  <a:pt x="186642" y="703792"/>
                </a:lnTo>
                <a:lnTo>
                  <a:pt x="222102" y="731203"/>
                </a:lnTo>
                <a:lnTo>
                  <a:pt x="259874" y="755560"/>
                </a:lnTo>
                <a:lnTo>
                  <a:pt x="299775" y="776678"/>
                </a:lnTo>
                <a:lnTo>
                  <a:pt x="341617" y="794372"/>
                </a:lnTo>
                <a:lnTo>
                  <a:pt x="385217" y="808456"/>
                </a:lnTo>
                <a:lnTo>
                  <a:pt x="430388" y="818746"/>
                </a:lnTo>
                <a:lnTo>
                  <a:pt x="476946" y="825055"/>
                </a:lnTo>
                <a:lnTo>
                  <a:pt x="524706" y="827199"/>
                </a:lnTo>
                <a:lnTo>
                  <a:pt x="2103475" y="827199"/>
                </a:lnTo>
                <a:lnTo>
                  <a:pt x="2151235" y="825055"/>
                </a:lnTo>
                <a:lnTo>
                  <a:pt x="2197793" y="818746"/>
                </a:lnTo>
                <a:lnTo>
                  <a:pt x="2242965" y="808456"/>
                </a:lnTo>
                <a:lnTo>
                  <a:pt x="2286565" y="794372"/>
                </a:lnTo>
                <a:lnTo>
                  <a:pt x="2328408" y="776678"/>
                </a:lnTo>
                <a:lnTo>
                  <a:pt x="2368309" y="755560"/>
                </a:lnTo>
                <a:lnTo>
                  <a:pt x="2406082" y="731203"/>
                </a:lnTo>
                <a:lnTo>
                  <a:pt x="2441543" y="703792"/>
                </a:lnTo>
                <a:lnTo>
                  <a:pt x="2474505" y="673513"/>
                </a:lnTo>
                <a:lnTo>
                  <a:pt x="2504785" y="640551"/>
                </a:lnTo>
                <a:lnTo>
                  <a:pt x="2532195" y="605090"/>
                </a:lnTo>
                <a:lnTo>
                  <a:pt x="2556552" y="567317"/>
                </a:lnTo>
                <a:lnTo>
                  <a:pt x="2577670" y="527416"/>
                </a:lnTo>
                <a:lnTo>
                  <a:pt x="2595364" y="485573"/>
                </a:lnTo>
                <a:lnTo>
                  <a:pt x="2609448" y="441973"/>
                </a:lnTo>
                <a:lnTo>
                  <a:pt x="2619738" y="396801"/>
                </a:lnTo>
                <a:lnTo>
                  <a:pt x="2626047" y="350242"/>
                </a:lnTo>
                <a:lnTo>
                  <a:pt x="2628192" y="302482"/>
                </a:lnTo>
                <a:lnTo>
                  <a:pt x="2628192" y="0"/>
                </a:lnTo>
                <a:close/>
              </a:path>
            </a:pathLst>
          </a:custGeom>
          <a:solidFill>
            <a:srgbClr val="094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72559" y="7884576"/>
            <a:ext cx="5759450" cy="859155"/>
          </a:xfrm>
          <a:custGeom>
            <a:avLst/>
            <a:gdLst/>
            <a:ahLst/>
            <a:cxnLst/>
            <a:rect l="l" t="t" r="r" b="b"/>
            <a:pathLst>
              <a:path w="5759450" h="859154">
                <a:moveTo>
                  <a:pt x="5758986" y="0"/>
                </a:moveTo>
                <a:lnTo>
                  <a:pt x="0" y="0"/>
                </a:lnTo>
                <a:lnTo>
                  <a:pt x="0" y="333895"/>
                </a:lnTo>
                <a:lnTo>
                  <a:pt x="2144" y="381655"/>
                </a:lnTo>
                <a:lnTo>
                  <a:pt x="8453" y="428213"/>
                </a:lnTo>
                <a:lnTo>
                  <a:pt x="18742" y="473385"/>
                </a:lnTo>
                <a:lnTo>
                  <a:pt x="32826" y="516985"/>
                </a:lnTo>
                <a:lnTo>
                  <a:pt x="50519" y="558829"/>
                </a:lnTo>
                <a:lnTo>
                  <a:pt x="71636" y="598729"/>
                </a:lnTo>
                <a:lnTo>
                  <a:pt x="95992" y="636503"/>
                </a:lnTo>
                <a:lnTo>
                  <a:pt x="123402" y="671963"/>
                </a:lnTo>
                <a:lnTo>
                  <a:pt x="153681" y="704926"/>
                </a:lnTo>
                <a:lnTo>
                  <a:pt x="186642" y="735205"/>
                </a:lnTo>
                <a:lnTo>
                  <a:pt x="222102" y="762616"/>
                </a:lnTo>
                <a:lnTo>
                  <a:pt x="259874" y="786973"/>
                </a:lnTo>
                <a:lnTo>
                  <a:pt x="299775" y="808091"/>
                </a:lnTo>
                <a:lnTo>
                  <a:pt x="341617" y="825784"/>
                </a:lnTo>
                <a:lnTo>
                  <a:pt x="385217" y="839869"/>
                </a:lnTo>
                <a:lnTo>
                  <a:pt x="430388" y="850158"/>
                </a:lnTo>
                <a:lnTo>
                  <a:pt x="476946" y="856468"/>
                </a:lnTo>
                <a:lnTo>
                  <a:pt x="524706" y="858612"/>
                </a:lnTo>
                <a:lnTo>
                  <a:pt x="5234269" y="858612"/>
                </a:lnTo>
                <a:lnTo>
                  <a:pt x="5282029" y="856468"/>
                </a:lnTo>
                <a:lnTo>
                  <a:pt x="5328588" y="850158"/>
                </a:lnTo>
                <a:lnTo>
                  <a:pt x="5373760" y="839869"/>
                </a:lnTo>
                <a:lnTo>
                  <a:pt x="5417360" y="825784"/>
                </a:lnTo>
                <a:lnTo>
                  <a:pt x="5459203" y="808091"/>
                </a:lnTo>
                <a:lnTo>
                  <a:pt x="5499104" y="786973"/>
                </a:lnTo>
                <a:lnTo>
                  <a:pt x="5536877" y="762616"/>
                </a:lnTo>
                <a:lnTo>
                  <a:pt x="5572338" y="735205"/>
                </a:lnTo>
                <a:lnTo>
                  <a:pt x="5605300" y="704926"/>
                </a:lnTo>
                <a:lnTo>
                  <a:pt x="5635579" y="671963"/>
                </a:lnTo>
                <a:lnTo>
                  <a:pt x="5662990" y="636503"/>
                </a:lnTo>
                <a:lnTo>
                  <a:pt x="5687347" y="598729"/>
                </a:lnTo>
                <a:lnTo>
                  <a:pt x="5708465" y="558829"/>
                </a:lnTo>
                <a:lnTo>
                  <a:pt x="5726159" y="516985"/>
                </a:lnTo>
                <a:lnTo>
                  <a:pt x="5740243" y="473385"/>
                </a:lnTo>
                <a:lnTo>
                  <a:pt x="5750533" y="428213"/>
                </a:lnTo>
                <a:lnTo>
                  <a:pt x="5756842" y="381655"/>
                </a:lnTo>
                <a:lnTo>
                  <a:pt x="5758986" y="333895"/>
                </a:lnTo>
                <a:lnTo>
                  <a:pt x="5758986" y="0"/>
                </a:lnTo>
                <a:close/>
              </a:path>
            </a:pathLst>
          </a:custGeom>
          <a:solidFill>
            <a:srgbClr val="1D8A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0082" y="8286806"/>
            <a:ext cx="6244590" cy="488315"/>
          </a:xfrm>
          <a:custGeom>
            <a:avLst/>
            <a:gdLst/>
            <a:ahLst/>
            <a:cxnLst/>
            <a:rect l="l" t="t" r="r" b="b"/>
            <a:pathLst>
              <a:path w="6244590" h="488315">
                <a:moveTo>
                  <a:pt x="6244406" y="0"/>
                </a:moveTo>
                <a:lnTo>
                  <a:pt x="0" y="0"/>
                </a:lnTo>
                <a:lnTo>
                  <a:pt x="0" y="487796"/>
                </a:lnTo>
              </a:path>
            </a:pathLst>
          </a:custGeom>
          <a:ln w="20941">
            <a:solidFill>
              <a:srgbClr val="0944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039610" y="8286806"/>
            <a:ext cx="6244590" cy="488315"/>
          </a:xfrm>
          <a:custGeom>
            <a:avLst/>
            <a:gdLst/>
            <a:ahLst/>
            <a:cxnLst/>
            <a:rect l="l" t="t" r="r" b="b"/>
            <a:pathLst>
              <a:path w="6244590" h="488315">
                <a:moveTo>
                  <a:pt x="0" y="0"/>
                </a:moveTo>
                <a:lnTo>
                  <a:pt x="6244406" y="0"/>
                </a:lnTo>
                <a:lnTo>
                  <a:pt x="6244406" y="487796"/>
                </a:lnTo>
              </a:path>
            </a:pathLst>
          </a:custGeom>
          <a:ln w="20941">
            <a:solidFill>
              <a:srgbClr val="0944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6364" y="9737923"/>
            <a:ext cx="240830" cy="240830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17360727" y="9664627"/>
            <a:ext cx="356235" cy="356235"/>
            <a:chOff x="17360727" y="9664627"/>
            <a:chExt cx="356235" cy="356235"/>
          </a:xfrm>
        </p:grpSpPr>
        <p:sp>
          <p:nvSpPr>
            <p:cNvPr id="11" name="object 11"/>
            <p:cNvSpPr/>
            <p:nvPr/>
          </p:nvSpPr>
          <p:spPr>
            <a:xfrm>
              <a:off x="17360727" y="9664627"/>
              <a:ext cx="356235" cy="356235"/>
            </a:xfrm>
            <a:custGeom>
              <a:avLst/>
              <a:gdLst/>
              <a:ahLst/>
              <a:cxnLst/>
              <a:rect l="l" t="t" r="r" b="b"/>
              <a:pathLst>
                <a:path w="356234" h="356234">
                  <a:moveTo>
                    <a:pt x="178005" y="0"/>
                  </a:moveTo>
                  <a:lnTo>
                    <a:pt x="130683" y="6358"/>
                  </a:lnTo>
                  <a:lnTo>
                    <a:pt x="88161" y="24302"/>
                  </a:lnTo>
                  <a:lnTo>
                    <a:pt x="52135" y="52135"/>
                  </a:lnTo>
                  <a:lnTo>
                    <a:pt x="24302" y="88161"/>
                  </a:lnTo>
                  <a:lnTo>
                    <a:pt x="6358" y="130683"/>
                  </a:lnTo>
                  <a:lnTo>
                    <a:pt x="0" y="178005"/>
                  </a:lnTo>
                  <a:lnTo>
                    <a:pt x="6358" y="225326"/>
                  </a:lnTo>
                  <a:lnTo>
                    <a:pt x="24302" y="267848"/>
                  </a:lnTo>
                  <a:lnTo>
                    <a:pt x="52135" y="303874"/>
                  </a:lnTo>
                  <a:lnTo>
                    <a:pt x="88161" y="331707"/>
                  </a:lnTo>
                  <a:lnTo>
                    <a:pt x="130683" y="349651"/>
                  </a:lnTo>
                  <a:lnTo>
                    <a:pt x="178005" y="356010"/>
                  </a:lnTo>
                  <a:lnTo>
                    <a:pt x="225326" y="349651"/>
                  </a:lnTo>
                  <a:lnTo>
                    <a:pt x="267848" y="331707"/>
                  </a:lnTo>
                  <a:lnTo>
                    <a:pt x="303874" y="303874"/>
                  </a:lnTo>
                  <a:lnTo>
                    <a:pt x="331707" y="267848"/>
                  </a:lnTo>
                  <a:lnTo>
                    <a:pt x="349651" y="225326"/>
                  </a:lnTo>
                  <a:lnTo>
                    <a:pt x="356010" y="178005"/>
                  </a:lnTo>
                  <a:lnTo>
                    <a:pt x="349651" y="130683"/>
                  </a:lnTo>
                  <a:lnTo>
                    <a:pt x="331707" y="88161"/>
                  </a:lnTo>
                  <a:lnTo>
                    <a:pt x="303874" y="52135"/>
                  </a:lnTo>
                  <a:lnTo>
                    <a:pt x="267848" y="24302"/>
                  </a:lnTo>
                  <a:lnTo>
                    <a:pt x="225326" y="6358"/>
                  </a:lnTo>
                  <a:lnTo>
                    <a:pt x="178005" y="0"/>
                  </a:lnTo>
                  <a:close/>
                </a:path>
              </a:pathLst>
            </a:custGeom>
            <a:solidFill>
              <a:srgbClr val="1D8A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34024" y="9737923"/>
              <a:ext cx="209417" cy="209417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59270" y="9737923"/>
            <a:ext cx="240830" cy="24083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31634" y="9737923"/>
            <a:ext cx="240830" cy="24083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03999" y="9737923"/>
            <a:ext cx="240830" cy="240830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300793" y="1933356"/>
            <a:ext cx="4222115" cy="18872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10905"/>
              </a:lnSpc>
              <a:spcBef>
                <a:spcPts val="90"/>
              </a:spcBef>
            </a:pPr>
            <a:r>
              <a:rPr spc="-869" dirty="0"/>
              <a:t>38.940</a:t>
            </a:r>
            <a:r>
              <a:rPr spc="-960" dirty="0"/>
              <a:t> </a:t>
            </a:r>
            <a:r>
              <a:rPr sz="4950" spc="-625" dirty="0"/>
              <a:t>m2</a:t>
            </a:r>
            <a:endParaRPr sz="4950"/>
          </a:p>
          <a:p>
            <a:pPr algn="ctr">
              <a:lnSpc>
                <a:spcPts val="3765"/>
              </a:lnSpc>
            </a:pPr>
            <a:r>
              <a:rPr sz="3300" b="0" dirty="0">
                <a:solidFill>
                  <a:srgbClr val="FFFFFF"/>
                </a:solidFill>
                <a:latin typeface="Arial MT"/>
                <a:cs typeface="Arial MT"/>
              </a:rPr>
              <a:t>Espacio</a:t>
            </a:r>
            <a:r>
              <a:rPr sz="3300" b="0" spc="-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300" b="0" spc="145" dirty="0">
                <a:solidFill>
                  <a:srgbClr val="FFFFFF"/>
                </a:solidFill>
                <a:latin typeface="Arial MT"/>
                <a:cs typeface="Arial MT"/>
              </a:rPr>
              <a:t>público</a:t>
            </a:r>
            <a:endParaRPr sz="3300">
              <a:latin typeface="Arial MT"/>
              <a:cs typeface="Arial M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741568" y="703535"/>
            <a:ext cx="1340485" cy="1235710"/>
          </a:xfrm>
          <a:custGeom>
            <a:avLst/>
            <a:gdLst/>
            <a:ahLst/>
            <a:cxnLst/>
            <a:rect l="l" t="t" r="r" b="b"/>
            <a:pathLst>
              <a:path w="1340484" h="1235710">
                <a:moveTo>
                  <a:pt x="944638" y="288810"/>
                </a:moveTo>
                <a:lnTo>
                  <a:pt x="942505" y="278993"/>
                </a:lnTo>
                <a:lnTo>
                  <a:pt x="936866" y="270827"/>
                </a:lnTo>
                <a:lnTo>
                  <a:pt x="928662" y="265252"/>
                </a:lnTo>
                <a:lnTo>
                  <a:pt x="918806" y="263156"/>
                </a:lnTo>
                <a:lnTo>
                  <a:pt x="908596" y="265328"/>
                </a:lnTo>
                <a:lnTo>
                  <a:pt x="900125" y="271208"/>
                </a:lnTo>
                <a:lnTo>
                  <a:pt x="894448" y="279730"/>
                </a:lnTo>
                <a:lnTo>
                  <a:pt x="892619" y="289814"/>
                </a:lnTo>
                <a:lnTo>
                  <a:pt x="895045" y="299580"/>
                </a:lnTo>
                <a:lnTo>
                  <a:pt x="900849" y="307517"/>
                </a:lnTo>
                <a:lnTo>
                  <a:pt x="909180" y="312801"/>
                </a:lnTo>
                <a:lnTo>
                  <a:pt x="919162" y="314642"/>
                </a:lnTo>
                <a:lnTo>
                  <a:pt x="929093" y="312470"/>
                </a:lnTo>
                <a:lnTo>
                  <a:pt x="937221" y="306870"/>
                </a:lnTo>
                <a:lnTo>
                  <a:pt x="942682" y="298691"/>
                </a:lnTo>
                <a:lnTo>
                  <a:pt x="944638" y="288810"/>
                </a:lnTo>
                <a:close/>
              </a:path>
              <a:path w="1340484" h="1235710">
                <a:moveTo>
                  <a:pt x="1340281" y="500380"/>
                </a:moveTo>
                <a:lnTo>
                  <a:pt x="1336636" y="499110"/>
                </a:lnTo>
                <a:lnTo>
                  <a:pt x="1338021" y="496570"/>
                </a:lnTo>
                <a:lnTo>
                  <a:pt x="1337513" y="494030"/>
                </a:lnTo>
                <a:lnTo>
                  <a:pt x="1319326" y="441960"/>
                </a:lnTo>
                <a:lnTo>
                  <a:pt x="1290281" y="401320"/>
                </a:lnTo>
                <a:lnTo>
                  <a:pt x="1286687" y="398475"/>
                </a:lnTo>
                <a:lnTo>
                  <a:pt x="1286687" y="514350"/>
                </a:lnTo>
                <a:lnTo>
                  <a:pt x="1282534" y="560070"/>
                </a:lnTo>
                <a:lnTo>
                  <a:pt x="1262418" y="603250"/>
                </a:lnTo>
                <a:lnTo>
                  <a:pt x="1226820" y="635000"/>
                </a:lnTo>
                <a:lnTo>
                  <a:pt x="1191983" y="650240"/>
                </a:lnTo>
                <a:lnTo>
                  <a:pt x="1157351" y="654050"/>
                </a:lnTo>
                <a:lnTo>
                  <a:pt x="1122921" y="648970"/>
                </a:lnTo>
                <a:lnTo>
                  <a:pt x="1088644" y="632460"/>
                </a:lnTo>
                <a:lnTo>
                  <a:pt x="1071981" y="624840"/>
                </a:lnTo>
                <a:lnTo>
                  <a:pt x="1058621" y="624840"/>
                </a:lnTo>
                <a:lnTo>
                  <a:pt x="1048067" y="632460"/>
                </a:lnTo>
                <a:lnTo>
                  <a:pt x="1039825" y="648970"/>
                </a:lnTo>
                <a:lnTo>
                  <a:pt x="1024178" y="681990"/>
                </a:lnTo>
                <a:lnTo>
                  <a:pt x="1002563" y="708660"/>
                </a:lnTo>
                <a:lnTo>
                  <a:pt x="975067" y="728980"/>
                </a:lnTo>
                <a:lnTo>
                  <a:pt x="941730" y="742950"/>
                </a:lnTo>
                <a:lnTo>
                  <a:pt x="938060" y="744220"/>
                </a:lnTo>
                <a:lnTo>
                  <a:pt x="934186" y="744220"/>
                </a:lnTo>
                <a:lnTo>
                  <a:pt x="929436" y="745490"/>
                </a:lnTo>
                <a:lnTo>
                  <a:pt x="929347" y="590550"/>
                </a:lnTo>
                <a:lnTo>
                  <a:pt x="929284" y="571500"/>
                </a:lnTo>
                <a:lnTo>
                  <a:pt x="933678" y="568960"/>
                </a:lnTo>
                <a:lnTo>
                  <a:pt x="965885" y="537210"/>
                </a:lnTo>
                <a:lnTo>
                  <a:pt x="1003528" y="499110"/>
                </a:lnTo>
                <a:lnTo>
                  <a:pt x="1054989" y="447040"/>
                </a:lnTo>
                <a:lnTo>
                  <a:pt x="1058125" y="444500"/>
                </a:lnTo>
                <a:lnTo>
                  <a:pt x="1060742" y="440690"/>
                </a:lnTo>
                <a:lnTo>
                  <a:pt x="1065377" y="431800"/>
                </a:lnTo>
                <a:lnTo>
                  <a:pt x="1066660" y="422910"/>
                </a:lnTo>
                <a:lnTo>
                  <a:pt x="1064666" y="414020"/>
                </a:lnTo>
                <a:lnTo>
                  <a:pt x="1059434" y="406400"/>
                </a:lnTo>
                <a:lnTo>
                  <a:pt x="1051737" y="401320"/>
                </a:lnTo>
                <a:lnTo>
                  <a:pt x="1043051" y="398780"/>
                </a:lnTo>
                <a:lnTo>
                  <a:pt x="1033945" y="400050"/>
                </a:lnTo>
                <a:lnTo>
                  <a:pt x="1024978" y="405130"/>
                </a:lnTo>
                <a:lnTo>
                  <a:pt x="1021130" y="407670"/>
                </a:lnTo>
                <a:lnTo>
                  <a:pt x="1017765" y="411480"/>
                </a:lnTo>
                <a:lnTo>
                  <a:pt x="929424" y="499110"/>
                </a:lnTo>
                <a:lnTo>
                  <a:pt x="929335" y="397510"/>
                </a:lnTo>
                <a:lnTo>
                  <a:pt x="926401" y="383540"/>
                </a:lnTo>
                <a:lnTo>
                  <a:pt x="918794" y="373380"/>
                </a:lnTo>
                <a:lnTo>
                  <a:pt x="907821" y="368300"/>
                </a:lnTo>
                <a:lnTo>
                  <a:pt x="894829" y="369570"/>
                </a:lnTo>
                <a:lnTo>
                  <a:pt x="877062" y="590550"/>
                </a:lnTo>
                <a:lnTo>
                  <a:pt x="871855" y="590550"/>
                </a:lnTo>
                <a:lnTo>
                  <a:pt x="822807" y="538480"/>
                </a:lnTo>
                <a:lnTo>
                  <a:pt x="777913" y="494030"/>
                </a:lnTo>
                <a:lnTo>
                  <a:pt x="756475" y="483870"/>
                </a:lnTo>
                <a:lnTo>
                  <a:pt x="748169" y="486410"/>
                </a:lnTo>
                <a:lnTo>
                  <a:pt x="741641" y="488950"/>
                </a:lnTo>
                <a:lnTo>
                  <a:pt x="736663" y="494030"/>
                </a:lnTo>
                <a:lnTo>
                  <a:pt x="733298" y="500380"/>
                </a:lnTo>
                <a:lnTo>
                  <a:pt x="731596" y="508000"/>
                </a:lnTo>
                <a:lnTo>
                  <a:pt x="731964" y="515620"/>
                </a:lnTo>
                <a:lnTo>
                  <a:pt x="734491" y="521970"/>
                </a:lnTo>
                <a:lnTo>
                  <a:pt x="738606" y="528320"/>
                </a:lnTo>
                <a:lnTo>
                  <a:pt x="743775" y="533400"/>
                </a:lnTo>
                <a:lnTo>
                  <a:pt x="806246" y="596900"/>
                </a:lnTo>
                <a:lnTo>
                  <a:pt x="837501" y="627380"/>
                </a:lnTo>
                <a:lnTo>
                  <a:pt x="868857" y="659130"/>
                </a:lnTo>
                <a:lnTo>
                  <a:pt x="874953" y="664210"/>
                </a:lnTo>
                <a:lnTo>
                  <a:pt x="877455" y="670560"/>
                </a:lnTo>
                <a:lnTo>
                  <a:pt x="877316" y="676313"/>
                </a:lnTo>
                <a:lnTo>
                  <a:pt x="877316" y="801370"/>
                </a:lnTo>
                <a:lnTo>
                  <a:pt x="877239" y="811530"/>
                </a:lnTo>
                <a:lnTo>
                  <a:pt x="877112" y="831850"/>
                </a:lnTo>
                <a:lnTo>
                  <a:pt x="877062" y="1032510"/>
                </a:lnTo>
                <a:lnTo>
                  <a:pt x="877189" y="1054100"/>
                </a:lnTo>
                <a:lnTo>
                  <a:pt x="877303" y="1070610"/>
                </a:lnTo>
                <a:lnTo>
                  <a:pt x="875995" y="1074420"/>
                </a:lnTo>
                <a:lnTo>
                  <a:pt x="829805" y="1089660"/>
                </a:lnTo>
                <a:lnTo>
                  <a:pt x="777925" y="1137920"/>
                </a:lnTo>
                <a:lnTo>
                  <a:pt x="759968" y="1181100"/>
                </a:lnTo>
                <a:lnTo>
                  <a:pt x="757682" y="1183640"/>
                </a:lnTo>
                <a:lnTo>
                  <a:pt x="594131" y="1183640"/>
                </a:lnTo>
                <a:lnTo>
                  <a:pt x="590918" y="1182370"/>
                </a:lnTo>
                <a:lnTo>
                  <a:pt x="591324" y="1174750"/>
                </a:lnTo>
                <a:lnTo>
                  <a:pt x="591439" y="1172210"/>
                </a:lnTo>
                <a:lnTo>
                  <a:pt x="591781" y="1163320"/>
                </a:lnTo>
                <a:lnTo>
                  <a:pt x="591858" y="1158240"/>
                </a:lnTo>
                <a:lnTo>
                  <a:pt x="591756" y="1136650"/>
                </a:lnTo>
                <a:lnTo>
                  <a:pt x="591121" y="1117600"/>
                </a:lnTo>
                <a:lnTo>
                  <a:pt x="592950" y="1115060"/>
                </a:lnTo>
                <a:lnTo>
                  <a:pt x="601903" y="1115060"/>
                </a:lnTo>
                <a:lnTo>
                  <a:pt x="617588" y="1116330"/>
                </a:lnTo>
                <a:lnTo>
                  <a:pt x="648982" y="1116330"/>
                </a:lnTo>
                <a:lnTo>
                  <a:pt x="688479" y="1107440"/>
                </a:lnTo>
                <a:lnTo>
                  <a:pt x="696366" y="1065530"/>
                </a:lnTo>
                <a:lnTo>
                  <a:pt x="696366" y="1009650"/>
                </a:lnTo>
                <a:lnTo>
                  <a:pt x="688492" y="966470"/>
                </a:lnTo>
                <a:lnTo>
                  <a:pt x="665429" y="958850"/>
                </a:lnTo>
                <a:lnTo>
                  <a:pt x="645160" y="958850"/>
                </a:lnTo>
                <a:lnTo>
                  <a:pt x="645160" y="1043940"/>
                </a:lnTo>
                <a:lnTo>
                  <a:pt x="644982" y="1054100"/>
                </a:lnTo>
                <a:lnTo>
                  <a:pt x="642035" y="1060450"/>
                </a:lnTo>
                <a:lnTo>
                  <a:pt x="634695" y="1064260"/>
                </a:lnTo>
                <a:lnTo>
                  <a:pt x="624865" y="1065530"/>
                </a:lnTo>
                <a:lnTo>
                  <a:pt x="603351" y="1062990"/>
                </a:lnTo>
                <a:lnTo>
                  <a:pt x="540131" y="1062990"/>
                </a:lnTo>
                <a:lnTo>
                  <a:pt x="540131" y="1117600"/>
                </a:lnTo>
                <a:lnTo>
                  <a:pt x="539496" y="1127760"/>
                </a:lnTo>
                <a:lnTo>
                  <a:pt x="538962" y="1139190"/>
                </a:lnTo>
                <a:lnTo>
                  <a:pt x="538835" y="1146810"/>
                </a:lnTo>
                <a:lnTo>
                  <a:pt x="538810" y="1150620"/>
                </a:lnTo>
                <a:lnTo>
                  <a:pt x="538962" y="1160780"/>
                </a:lnTo>
                <a:lnTo>
                  <a:pt x="539496" y="1172210"/>
                </a:lnTo>
                <a:lnTo>
                  <a:pt x="540118" y="1182370"/>
                </a:lnTo>
                <a:lnTo>
                  <a:pt x="537235" y="1183640"/>
                </a:lnTo>
                <a:lnTo>
                  <a:pt x="158940" y="1183640"/>
                </a:lnTo>
                <a:lnTo>
                  <a:pt x="156641" y="1182370"/>
                </a:lnTo>
                <a:lnTo>
                  <a:pt x="156857" y="1176020"/>
                </a:lnTo>
                <a:lnTo>
                  <a:pt x="157200" y="1163320"/>
                </a:lnTo>
                <a:lnTo>
                  <a:pt x="157276" y="1158240"/>
                </a:lnTo>
                <a:lnTo>
                  <a:pt x="157213" y="1136650"/>
                </a:lnTo>
                <a:lnTo>
                  <a:pt x="156870" y="1126490"/>
                </a:lnTo>
                <a:lnTo>
                  <a:pt x="156489" y="1117600"/>
                </a:lnTo>
                <a:lnTo>
                  <a:pt x="159016" y="1115060"/>
                </a:lnTo>
                <a:lnTo>
                  <a:pt x="212699" y="1115060"/>
                </a:lnTo>
                <a:lnTo>
                  <a:pt x="257848" y="1116330"/>
                </a:lnTo>
                <a:lnTo>
                  <a:pt x="348145" y="1115060"/>
                </a:lnTo>
                <a:lnTo>
                  <a:pt x="437781" y="1116330"/>
                </a:lnTo>
                <a:lnTo>
                  <a:pt x="482600" y="1115060"/>
                </a:lnTo>
                <a:lnTo>
                  <a:pt x="537121" y="1115060"/>
                </a:lnTo>
                <a:lnTo>
                  <a:pt x="540131" y="1117600"/>
                </a:lnTo>
                <a:lnTo>
                  <a:pt x="540131" y="1062990"/>
                </a:lnTo>
                <a:lnTo>
                  <a:pt x="54635" y="1062990"/>
                </a:lnTo>
                <a:lnTo>
                  <a:pt x="51092" y="1061720"/>
                </a:lnTo>
                <a:lnTo>
                  <a:pt x="52019" y="1051560"/>
                </a:lnTo>
                <a:lnTo>
                  <a:pt x="52070" y="1040130"/>
                </a:lnTo>
                <a:lnTo>
                  <a:pt x="51358" y="1031240"/>
                </a:lnTo>
                <a:lnTo>
                  <a:pt x="51396" y="1021080"/>
                </a:lnTo>
                <a:lnTo>
                  <a:pt x="54229" y="1013460"/>
                </a:lnTo>
                <a:lnTo>
                  <a:pt x="61353" y="1009650"/>
                </a:lnTo>
                <a:lnTo>
                  <a:pt x="70853" y="1009650"/>
                </a:lnTo>
                <a:lnTo>
                  <a:pt x="81407" y="1010920"/>
                </a:lnTo>
                <a:lnTo>
                  <a:pt x="641896" y="1010920"/>
                </a:lnTo>
                <a:lnTo>
                  <a:pt x="645007" y="1013460"/>
                </a:lnTo>
                <a:lnTo>
                  <a:pt x="644296" y="1021080"/>
                </a:lnTo>
                <a:lnTo>
                  <a:pt x="644207" y="1024890"/>
                </a:lnTo>
                <a:lnTo>
                  <a:pt x="644309" y="1032510"/>
                </a:lnTo>
                <a:lnTo>
                  <a:pt x="645160" y="1043940"/>
                </a:lnTo>
                <a:lnTo>
                  <a:pt x="645160" y="958850"/>
                </a:lnTo>
                <a:lnTo>
                  <a:pt x="593001" y="958850"/>
                </a:lnTo>
                <a:lnTo>
                  <a:pt x="591375" y="956310"/>
                </a:lnTo>
                <a:lnTo>
                  <a:pt x="591705" y="929640"/>
                </a:lnTo>
                <a:lnTo>
                  <a:pt x="591705" y="891540"/>
                </a:lnTo>
                <a:lnTo>
                  <a:pt x="591350" y="872490"/>
                </a:lnTo>
                <a:lnTo>
                  <a:pt x="591159" y="864870"/>
                </a:lnTo>
                <a:lnTo>
                  <a:pt x="594296" y="863600"/>
                </a:lnTo>
                <a:lnTo>
                  <a:pt x="601827" y="864870"/>
                </a:lnTo>
                <a:lnTo>
                  <a:pt x="664616" y="864870"/>
                </a:lnTo>
                <a:lnTo>
                  <a:pt x="671728" y="863600"/>
                </a:lnTo>
                <a:lnTo>
                  <a:pt x="678840" y="862330"/>
                </a:lnTo>
                <a:lnTo>
                  <a:pt x="688657" y="857250"/>
                </a:lnTo>
                <a:lnTo>
                  <a:pt x="694385" y="847090"/>
                </a:lnTo>
                <a:lnTo>
                  <a:pt x="696302" y="831850"/>
                </a:lnTo>
                <a:lnTo>
                  <a:pt x="696429" y="812800"/>
                </a:lnTo>
                <a:lnTo>
                  <a:pt x="696366" y="791210"/>
                </a:lnTo>
                <a:lnTo>
                  <a:pt x="696087" y="777240"/>
                </a:lnTo>
                <a:lnTo>
                  <a:pt x="695934" y="772160"/>
                </a:lnTo>
                <a:lnTo>
                  <a:pt x="698398" y="770890"/>
                </a:lnTo>
                <a:lnTo>
                  <a:pt x="705612" y="769620"/>
                </a:lnTo>
                <a:lnTo>
                  <a:pt x="720534" y="768350"/>
                </a:lnTo>
                <a:lnTo>
                  <a:pt x="735203" y="765810"/>
                </a:lnTo>
                <a:lnTo>
                  <a:pt x="770839" y="753110"/>
                </a:lnTo>
                <a:lnTo>
                  <a:pt x="775893" y="753110"/>
                </a:lnTo>
                <a:lnTo>
                  <a:pt x="782205" y="758190"/>
                </a:lnTo>
                <a:lnTo>
                  <a:pt x="801382" y="772160"/>
                </a:lnTo>
                <a:lnTo>
                  <a:pt x="821880" y="782320"/>
                </a:lnTo>
                <a:lnTo>
                  <a:pt x="843648" y="791210"/>
                </a:lnTo>
                <a:lnTo>
                  <a:pt x="866673" y="796290"/>
                </a:lnTo>
                <a:lnTo>
                  <a:pt x="875715" y="797560"/>
                </a:lnTo>
                <a:lnTo>
                  <a:pt x="877316" y="801370"/>
                </a:lnTo>
                <a:lnTo>
                  <a:pt x="877316" y="676313"/>
                </a:lnTo>
                <a:lnTo>
                  <a:pt x="877239" y="679450"/>
                </a:lnTo>
                <a:lnTo>
                  <a:pt x="877189" y="683260"/>
                </a:lnTo>
                <a:lnTo>
                  <a:pt x="877062" y="745490"/>
                </a:lnTo>
                <a:lnTo>
                  <a:pt x="858901" y="740410"/>
                </a:lnTo>
                <a:lnTo>
                  <a:pt x="842137" y="734060"/>
                </a:lnTo>
                <a:lnTo>
                  <a:pt x="826566" y="725170"/>
                </a:lnTo>
                <a:lnTo>
                  <a:pt x="817448" y="718820"/>
                </a:lnTo>
                <a:lnTo>
                  <a:pt x="811974" y="715010"/>
                </a:lnTo>
                <a:lnTo>
                  <a:pt x="809269" y="712470"/>
                </a:lnTo>
                <a:lnTo>
                  <a:pt x="806792" y="709930"/>
                </a:lnTo>
                <a:lnTo>
                  <a:pt x="804202" y="708660"/>
                </a:lnTo>
                <a:lnTo>
                  <a:pt x="792213" y="698500"/>
                </a:lnTo>
                <a:lnTo>
                  <a:pt x="782383" y="694690"/>
                </a:lnTo>
                <a:lnTo>
                  <a:pt x="771880" y="695960"/>
                </a:lnTo>
                <a:lnTo>
                  <a:pt x="757809" y="701040"/>
                </a:lnTo>
                <a:lnTo>
                  <a:pt x="745236" y="707390"/>
                </a:lnTo>
                <a:lnTo>
                  <a:pt x="719150" y="715010"/>
                </a:lnTo>
                <a:lnTo>
                  <a:pt x="705688" y="717550"/>
                </a:lnTo>
                <a:lnTo>
                  <a:pt x="698449" y="718820"/>
                </a:lnTo>
                <a:lnTo>
                  <a:pt x="695655" y="717550"/>
                </a:lnTo>
                <a:lnTo>
                  <a:pt x="696137" y="709930"/>
                </a:lnTo>
                <a:lnTo>
                  <a:pt x="696480" y="701040"/>
                </a:lnTo>
                <a:lnTo>
                  <a:pt x="696366" y="679450"/>
                </a:lnTo>
                <a:lnTo>
                  <a:pt x="696290" y="675640"/>
                </a:lnTo>
                <a:lnTo>
                  <a:pt x="695756" y="672109"/>
                </a:lnTo>
                <a:lnTo>
                  <a:pt x="696163" y="670090"/>
                </a:lnTo>
                <a:lnTo>
                  <a:pt x="693915" y="660374"/>
                </a:lnTo>
                <a:lnTo>
                  <a:pt x="688136" y="652132"/>
                </a:lnTo>
                <a:lnTo>
                  <a:pt x="679881" y="646404"/>
                </a:lnTo>
                <a:lnTo>
                  <a:pt x="670204" y="644245"/>
                </a:lnTo>
                <a:lnTo>
                  <a:pt x="665949" y="645223"/>
                </a:lnTo>
                <a:lnTo>
                  <a:pt x="665403" y="645160"/>
                </a:lnTo>
                <a:lnTo>
                  <a:pt x="635304" y="645160"/>
                </a:lnTo>
                <a:lnTo>
                  <a:pt x="605205" y="643890"/>
                </a:lnTo>
                <a:lnTo>
                  <a:pt x="575106" y="645160"/>
                </a:lnTo>
                <a:lnTo>
                  <a:pt x="536422" y="645160"/>
                </a:lnTo>
                <a:lnTo>
                  <a:pt x="531990" y="642620"/>
                </a:lnTo>
                <a:lnTo>
                  <a:pt x="527570" y="635000"/>
                </a:lnTo>
                <a:lnTo>
                  <a:pt x="508787" y="594360"/>
                </a:lnTo>
                <a:lnTo>
                  <a:pt x="500710" y="552450"/>
                </a:lnTo>
                <a:lnTo>
                  <a:pt x="502678" y="510540"/>
                </a:lnTo>
                <a:lnTo>
                  <a:pt x="514045" y="471170"/>
                </a:lnTo>
                <a:lnTo>
                  <a:pt x="534187" y="435610"/>
                </a:lnTo>
                <a:lnTo>
                  <a:pt x="562457" y="405130"/>
                </a:lnTo>
                <a:lnTo>
                  <a:pt x="598208" y="381000"/>
                </a:lnTo>
                <a:lnTo>
                  <a:pt x="640791" y="365760"/>
                </a:lnTo>
                <a:lnTo>
                  <a:pt x="656882" y="360680"/>
                </a:lnTo>
                <a:lnTo>
                  <a:pt x="666432" y="351790"/>
                </a:lnTo>
                <a:lnTo>
                  <a:pt x="670293" y="340360"/>
                </a:lnTo>
                <a:lnTo>
                  <a:pt x="669277" y="322580"/>
                </a:lnTo>
                <a:lnTo>
                  <a:pt x="666927" y="278130"/>
                </a:lnTo>
                <a:lnTo>
                  <a:pt x="673696" y="232410"/>
                </a:lnTo>
                <a:lnTo>
                  <a:pt x="688924" y="190500"/>
                </a:lnTo>
                <a:lnTo>
                  <a:pt x="711822" y="151130"/>
                </a:lnTo>
                <a:lnTo>
                  <a:pt x="741680" y="116840"/>
                </a:lnTo>
                <a:lnTo>
                  <a:pt x="777697" y="88900"/>
                </a:lnTo>
                <a:lnTo>
                  <a:pt x="819150" y="68580"/>
                </a:lnTo>
                <a:lnTo>
                  <a:pt x="865263" y="55880"/>
                </a:lnTo>
                <a:lnTo>
                  <a:pt x="910983" y="53340"/>
                </a:lnTo>
                <a:lnTo>
                  <a:pt x="955319" y="58420"/>
                </a:lnTo>
                <a:lnTo>
                  <a:pt x="997229" y="72390"/>
                </a:lnTo>
                <a:lnTo>
                  <a:pt x="1035723" y="93980"/>
                </a:lnTo>
                <a:lnTo>
                  <a:pt x="1069759" y="121920"/>
                </a:lnTo>
                <a:lnTo>
                  <a:pt x="1098346" y="154940"/>
                </a:lnTo>
                <a:lnTo>
                  <a:pt x="1120444" y="195580"/>
                </a:lnTo>
                <a:lnTo>
                  <a:pt x="1135049" y="241300"/>
                </a:lnTo>
                <a:lnTo>
                  <a:pt x="1140345" y="295910"/>
                </a:lnTo>
                <a:lnTo>
                  <a:pt x="1137907" y="323850"/>
                </a:lnTo>
                <a:lnTo>
                  <a:pt x="1132039" y="350520"/>
                </a:lnTo>
                <a:lnTo>
                  <a:pt x="1130401" y="356870"/>
                </a:lnTo>
                <a:lnTo>
                  <a:pt x="1129601" y="359410"/>
                </a:lnTo>
                <a:lnTo>
                  <a:pt x="1127963" y="375920"/>
                </a:lnTo>
                <a:lnTo>
                  <a:pt x="1132332" y="387350"/>
                </a:lnTo>
                <a:lnTo>
                  <a:pt x="1142390" y="394970"/>
                </a:lnTo>
                <a:lnTo>
                  <a:pt x="1157833" y="397510"/>
                </a:lnTo>
                <a:lnTo>
                  <a:pt x="1181912" y="400050"/>
                </a:lnTo>
                <a:lnTo>
                  <a:pt x="1204379" y="406400"/>
                </a:lnTo>
                <a:lnTo>
                  <a:pt x="1225346" y="416560"/>
                </a:lnTo>
                <a:lnTo>
                  <a:pt x="1244968" y="430530"/>
                </a:lnTo>
                <a:lnTo>
                  <a:pt x="1274330" y="468630"/>
                </a:lnTo>
                <a:lnTo>
                  <a:pt x="1286687" y="514350"/>
                </a:lnTo>
                <a:lnTo>
                  <a:pt x="1286687" y="398475"/>
                </a:lnTo>
                <a:lnTo>
                  <a:pt x="1250251" y="369570"/>
                </a:lnTo>
                <a:lnTo>
                  <a:pt x="1199095" y="350520"/>
                </a:lnTo>
                <a:lnTo>
                  <a:pt x="1187805" y="347980"/>
                </a:lnTo>
                <a:lnTo>
                  <a:pt x="1187272" y="342900"/>
                </a:lnTo>
                <a:lnTo>
                  <a:pt x="1188593" y="334010"/>
                </a:lnTo>
                <a:lnTo>
                  <a:pt x="1191895" y="279400"/>
                </a:lnTo>
                <a:lnTo>
                  <a:pt x="1185748" y="227330"/>
                </a:lnTo>
                <a:lnTo>
                  <a:pt x="1170178" y="177800"/>
                </a:lnTo>
                <a:lnTo>
                  <a:pt x="1145247" y="132080"/>
                </a:lnTo>
                <a:lnTo>
                  <a:pt x="1110970" y="88900"/>
                </a:lnTo>
                <a:lnTo>
                  <a:pt x="1077455" y="58420"/>
                </a:lnTo>
                <a:lnTo>
                  <a:pt x="1039749" y="34290"/>
                </a:lnTo>
                <a:lnTo>
                  <a:pt x="998855" y="16510"/>
                </a:lnTo>
                <a:lnTo>
                  <a:pt x="955751" y="5080"/>
                </a:lnTo>
                <a:lnTo>
                  <a:pt x="911466" y="0"/>
                </a:lnTo>
                <a:lnTo>
                  <a:pt x="866990" y="2540"/>
                </a:lnTo>
                <a:lnTo>
                  <a:pt x="823341" y="11430"/>
                </a:lnTo>
                <a:lnTo>
                  <a:pt x="781507" y="27940"/>
                </a:lnTo>
                <a:lnTo>
                  <a:pt x="736625" y="54610"/>
                </a:lnTo>
                <a:lnTo>
                  <a:pt x="698754" y="85090"/>
                </a:lnTo>
                <a:lnTo>
                  <a:pt x="667905" y="120650"/>
                </a:lnTo>
                <a:lnTo>
                  <a:pt x="644105" y="160020"/>
                </a:lnTo>
                <a:lnTo>
                  <a:pt x="627380" y="203200"/>
                </a:lnTo>
                <a:lnTo>
                  <a:pt x="617753" y="251460"/>
                </a:lnTo>
                <a:lnTo>
                  <a:pt x="615238" y="303530"/>
                </a:lnTo>
                <a:lnTo>
                  <a:pt x="615429" y="313690"/>
                </a:lnTo>
                <a:lnTo>
                  <a:pt x="613181" y="318770"/>
                </a:lnTo>
                <a:lnTo>
                  <a:pt x="562203" y="340360"/>
                </a:lnTo>
                <a:lnTo>
                  <a:pt x="526707" y="365760"/>
                </a:lnTo>
                <a:lnTo>
                  <a:pt x="497039" y="397510"/>
                </a:lnTo>
                <a:lnTo>
                  <a:pt x="473773" y="434340"/>
                </a:lnTo>
                <a:lnTo>
                  <a:pt x="457542" y="473710"/>
                </a:lnTo>
                <a:lnTo>
                  <a:pt x="448932" y="516890"/>
                </a:lnTo>
                <a:lnTo>
                  <a:pt x="448538" y="560070"/>
                </a:lnTo>
                <a:lnTo>
                  <a:pt x="456971" y="604520"/>
                </a:lnTo>
                <a:lnTo>
                  <a:pt x="460349" y="614680"/>
                </a:lnTo>
                <a:lnTo>
                  <a:pt x="464159" y="623570"/>
                </a:lnTo>
                <a:lnTo>
                  <a:pt x="468172" y="633730"/>
                </a:lnTo>
                <a:lnTo>
                  <a:pt x="472084" y="645160"/>
                </a:lnTo>
                <a:lnTo>
                  <a:pt x="343420" y="645160"/>
                </a:lnTo>
                <a:lnTo>
                  <a:pt x="331343" y="646430"/>
                </a:lnTo>
                <a:lnTo>
                  <a:pt x="322033" y="652780"/>
                </a:lnTo>
                <a:lnTo>
                  <a:pt x="316128" y="661670"/>
                </a:lnTo>
                <a:lnTo>
                  <a:pt x="314274" y="671830"/>
                </a:lnTo>
                <a:lnTo>
                  <a:pt x="316623" y="681990"/>
                </a:lnTo>
                <a:lnTo>
                  <a:pt x="322643" y="689610"/>
                </a:lnTo>
                <a:lnTo>
                  <a:pt x="331800" y="694690"/>
                </a:lnTo>
                <a:lnTo>
                  <a:pt x="343560" y="697230"/>
                </a:lnTo>
                <a:lnTo>
                  <a:pt x="641985" y="697230"/>
                </a:lnTo>
                <a:lnTo>
                  <a:pt x="644359" y="698500"/>
                </a:lnTo>
                <a:lnTo>
                  <a:pt x="643877" y="728980"/>
                </a:lnTo>
                <a:lnTo>
                  <a:pt x="643801" y="769620"/>
                </a:lnTo>
                <a:lnTo>
                  <a:pt x="643928" y="783590"/>
                </a:lnTo>
                <a:lnTo>
                  <a:pt x="644207" y="801370"/>
                </a:lnTo>
                <a:lnTo>
                  <a:pt x="644410" y="810260"/>
                </a:lnTo>
                <a:lnTo>
                  <a:pt x="641667" y="812800"/>
                </a:lnTo>
                <a:lnTo>
                  <a:pt x="539686" y="812800"/>
                </a:lnTo>
                <a:lnTo>
                  <a:pt x="539686" y="957580"/>
                </a:lnTo>
                <a:lnTo>
                  <a:pt x="537197" y="958850"/>
                </a:lnTo>
                <a:lnTo>
                  <a:pt x="159473" y="958850"/>
                </a:lnTo>
                <a:lnTo>
                  <a:pt x="156540" y="957580"/>
                </a:lnTo>
                <a:lnTo>
                  <a:pt x="156819" y="947420"/>
                </a:lnTo>
                <a:lnTo>
                  <a:pt x="157175" y="930910"/>
                </a:lnTo>
                <a:lnTo>
                  <a:pt x="157175" y="891540"/>
                </a:lnTo>
                <a:lnTo>
                  <a:pt x="156819" y="866140"/>
                </a:lnTo>
                <a:lnTo>
                  <a:pt x="158864" y="864870"/>
                </a:lnTo>
                <a:lnTo>
                  <a:pt x="538924" y="864870"/>
                </a:lnTo>
                <a:lnTo>
                  <a:pt x="539445" y="867410"/>
                </a:lnTo>
                <a:lnTo>
                  <a:pt x="539191" y="891540"/>
                </a:lnTo>
                <a:lnTo>
                  <a:pt x="539178" y="930910"/>
                </a:lnTo>
                <a:lnTo>
                  <a:pt x="539470" y="948690"/>
                </a:lnTo>
                <a:lnTo>
                  <a:pt x="539686" y="957580"/>
                </a:lnTo>
                <a:lnTo>
                  <a:pt x="539686" y="812800"/>
                </a:lnTo>
                <a:lnTo>
                  <a:pt x="534276" y="812800"/>
                </a:lnTo>
                <a:lnTo>
                  <a:pt x="485076" y="811530"/>
                </a:lnTo>
                <a:lnTo>
                  <a:pt x="172046" y="812800"/>
                </a:lnTo>
                <a:lnTo>
                  <a:pt x="56197" y="812800"/>
                </a:lnTo>
                <a:lnTo>
                  <a:pt x="51663" y="811530"/>
                </a:lnTo>
                <a:lnTo>
                  <a:pt x="52019" y="801370"/>
                </a:lnTo>
                <a:lnTo>
                  <a:pt x="52501" y="778510"/>
                </a:lnTo>
                <a:lnTo>
                  <a:pt x="52628" y="760730"/>
                </a:lnTo>
                <a:lnTo>
                  <a:pt x="52501" y="731520"/>
                </a:lnTo>
                <a:lnTo>
                  <a:pt x="52120" y="704850"/>
                </a:lnTo>
                <a:lnTo>
                  <a:pt x="51993" y="698500"/>
                </a:lnTo>
                <a:lnTo>
                  <a:pt x="54648" y="697230"/>
                </a:lnTo>
                <a:lnTo>
                  <a:pt x="130479" y="697230"/>
                </a:lnTo>
                <a:lnTo>
                  <a:pt x="143814" y="693420"/>
                </a:lnTo>
                <a:lnTo>
                  <a:pt x="152996" y="684530"/>
                </a:lnTo>
                <a:lnTo>
                  <a:pt x="156857" y="673100"/>
                </a:lnTo>
                <a:lnTo>
                  <a:pt x="154266" y="660400"/>
                </a:lnTo>
                <a:lnTo>
                  <a:pt x="149237" y="652780"/>
                </a:lnTo>
                <a:lnTo>
                  <a:pt x="142709" y="647700"/>
                </a:lnTo>
                <a:lnTo>
                  <a:pt x="134950" y="645160"/>
                </a:lnTo>
                <a:lnTo>
                  <a:pt x="59486" y="645160"/>
                </a:lnTo>
                <a:lnTo>
                  <a:pt x="37249" y="643890"/>
                </a:lnTo>
                <a:lnTo>
                  <a:pt x="25768" y="645160"/>
                </a:lnTo>
                <a:lnTo>
                  <a:pt x="15697" y="647700"/>
                </a:lnTo>
                <a:lnTo>
                  <a:pt x="7099" y="654050"/>
                </a:lnTo>
                <a:lnTo>
                  <a:pt x="0" y="662940"/>
                </a:lnTo>
                <a:lnTo>
                  <a:pt x="0" y="848360"/>
                </a:lnTo>
                <a:lnTo>
                  <a:pt x="8788" y="857250"/>
                </a:lnTo>
                <a:lnTo>
                  <a:pt x="18910" y="862330"/>
                </a:lnTo>
                <a:lnTo>
                  <a:pt x="30187" y="864870"/>
                </a:lnTo>
                <a:lnTo>
                  <a:pt x="102743" y="864870"/>
                </a:lnTo>
                <a:lnTo>
                  <a:pt x="104990" y="866140"/>
                </a:lnTo>
                <a:lnTo>
                  <a:pt x="104851" y="873760"/>
                </a:lnTo>
                <a:lnTo>
                  <a:pt x="104648" y="891540"/>
                </a:lnTo>
                <a:lnTo>
                  <a:pt x="104635" y="929640"/>
                </a:lnTo>
                <a:lnTo>
                  <a:pt x="104965" y="956310"/>
                </a:lnTo>
                <a:lnTo>
                  <a:pt x="103124" y="958850"/>
                </a:lnTo>
                <a:lnTo>
                  <a:pt x="31432" y="958850"/>
                </a:lnTo>
                <a:lnTo>
                  <a:pt x="19761" y="960120"/>
                </a:lnTo>
                <a:lnTo>
                  <a:pt x="9207" y="965200"/>
                </a:lnTo>
                <a:lnTo>
                  <a:pt x="0" y="974090"/>
                </a:lnTo>
                <a:lnTo>
                  <a:pt x="0" y="1099820"/>
                </a:lnTo>
                <a:lnTo>
                  <a:pt x="9207" y="1108710"/>
                </a:lnTo>
                <a:lnTo>
                  <a:pt x="19761" y="1113790"/>
                </a:lnTo>
                <a:lnTo>
                  <a:pt x="31445" y="1116330"/>
                </a:lnTo>
                <a:lnTo>
                  <a:pt x="43992" y="1116330"/>
                </a:lnTo>
                <a:lnTo>
                  <a:pt x="57035" y="1115060"/>
                </a:lnTo>
                <a:lnTo>
                  <a:pt x="101650" y="1115060"/>
                </a:lnTo>
                <a:lnTo>
                  <a:pt x="105105" y="1116330"/>
                </a:lnTo>
                <a:lnTo>
                  <a:pt x="104876" y="1122680"/>
                </a:lnTo>
                <a:lnTo>
                  <a:pt x="104660" y="1132840"/>
                </a:lnTo>
                <a:lnTo>
                  <a:pt x="104584" y="1163320"/>
                </a:lnTo>
                <a:lnTo>
                  <a:pt x="104876" y="1176020"/>
                </a:lnTo>
                <a:lnTo>
                  <a:pt x="105105" y="1183640"/>
                </a:lnTo>
                <a:lnTo>
                  <a:pt x="31445" y="1183640"/>
                </a:lnTo>
                <a:lnTo>
                  <a:pt x="19761" y="1186180"/>
                </a:lnTo>
                <a:lnTo>
                  <a:pt x="9207" y="1189990"/>
                </a:lnTo>
                <a:lnTo>
                  <a:pt x="0" y="1198880"/>
                </a:lnTo>
                <a:lnTo>
                  <a:pt x="0" y="1220470"/>
                </a:lnTo>
                <a:lnTo>
                  <a:pt x="9220" y="1229360"/>
                </a:lnTo>
                <a:lnTo>
                  <a:pt x="19812" y="1234440"/>
                </a:lnTo>
                <a:lnTo>
                  <a:pt x="31508" y="1235710"/>
                </a:lnTo>
                <a:lnTo>
                  <a:pt x="1177188" y="1235710"/>
                </a:lnTo>
                <a:lnTo>
                  <a:pt x="1185710" y="1231900"/>
                </a:lnTo>
                <a:lnTo>
                  <a:pt x="1192441" y="1226820"/>
                </a:lnTo>
                <a:lnTo>
                  <a:pt x="1196936" y="1219200"/>
                </a:lnTo>
                <a:lnTo>
                  <a:pt x="1198765" y="1210310"/>
                </a:lnTo>
                <a:lnTo>
                  <a:pt x="1197660" y="1202690"/>
                </a:lnTo>
                <a:lnTo>
                  <a:pt x="1193939" y="1195070"/>
                </a:lnTo>
                <a:lnTo>
                  <a:pt x="1187919" y="1188720"/>
                </a:lnTo>
                <a:lnTo>
                  <a:pt x="1172121" y="1183640"/>
                </a:lnTo>
                <a:lnTo>
                  <a:pt x="1170216" y="1181100"/>
                </a:lnTo>
                <a:lnTo>
                  <a:pt x="1163916" y="1132840"/>
                </a:lnTo>
                <a:lnTo>
                  <a:pt x="1148753" y="1097280"/>
                </a:lnTo>
                <a:lnTo>
                  <a:pt x="1124445" y="1066800"/>
                </a:lnTo>
                <a:lnTo>
                  <a:pt x="1118095" y="1062469"/>
                </a:lnTo>
                <a:lnTo>
                  <a:pt x="1118095" y="1182370"/>
                </a:lnTo>
                <a:lnTo>
                  <a:pt x="1115923" y="1183640"/>
                </a:lnTo>
                <a:lnTo>
                  <a:pt x="814412" y="1183640"/>
                </a:lnTo>
                <a:lnTo>
                  <a:pt x="827671" y="1158240"/>
                </a:lnTo>
                <a:lnTo>
                  <a:pt x="848398" y="1139190"/>
                </a:lnTo>
                <a:lnTo>
                  <a:pt x="873937" y="1127760"/>
                </a:lnTo>
                <a:lnTo>
                  <a:pt x="901623" y="1127760"/>
                </a:lnTo>
                <a:lnTo>
                  <a:pt x="915365" y="1129030"/>
                </a:lnTo>
                <a:lnTo>
                  <a:pt x="921385" y="1127760"/>
                </a:lnTo>
                <a:lnTo>
                  <a:pt x="927392" y="1126490"/>
                </a:lnTo>
                <a:lnTo>
                  <a:pt x="938212" y="1120140"/>
                </a:lnTo>
                <a:lnTo>
                  <a:pt x="948296" y="1109980"/>
                </a:lnTo>
                <a:lnTo>
                  <a:pt x="970622" y="1090930"/>
                </a:lnTo>
                <a:lnTo>
                  <a:pt x="997610" y="1080770"/>
                </a:lnTo>
                <a:lnTo>
                  <a:pt x="1027049" y="1078230"/>
                </a:lnTo>
                <a:lnTo>
                  <a:pt x="1056690" y="1084580"/>
                </a:lnTo>
                <a:lnTo>
                  <a:pt x="1100429" y="1120140"/>
                </a:lnTo>
                <a:lnTo>
                  <a:pt x="1118006" y="1174750"/>
                </a:lnTo>
                <a:lnTo>
                  <a:pt x="1118095" y="1182370"/>
                </a:lnTo>
                <a:lnTo>
                  <a:pt x="1118095" y="1062469"/>
                </a:lnTo>
                <a:lnTo>
                  <a:pt x="1107706" y="1055370"/>
                </a:lnTo>
                <a:lnTo>
                  <a:pt x="1090968" y="1043940"/>
                </a:lnTo>
                <a:lnTo>
                  <a:pt x="1052804" y="1028700"/>
                </a:lnTo>
                <a:lnTo>
                  <a:pt x="1014691" y="1024890"/>
                </a:lnTo>
                <a:lnTo>
                  <a:pt x="976871" y="1032510"/>
                </a:lnTo>
                <a:lnTo>
                  <a:pt x="939546" y="1050290"/>
                </a:lnTo>
                <a:lnTo>
                  <a:pt x="936713" y="1051560"/>
                </a:lnTo>
                <a:lnTo>
                  <a:pt x="933792" y="1052830"/>
                </a:lnTo>
                <a:lnTo>
                  <a:pt x="929436" y="1055370"/>
                </a:lnTo>
                <a:lnTo>
                  <a:pt x="929335" y="842010"/>
                </a:lnTo>
                <a:lnTo>
                  <a:pt x="929208" y="810260"/>
                </a:lnTo>
                <a:lnTo>
                  <a:pt x="929157" y="801370"/>
                </a:lnTo>
                <a:lnTo>
                  <a:pt x="931583" y="797560"/>
                </a:lnTo>
                <a:lnTo>
                  <a:pt x="940054" y="796290"/>
                </a:lnTo>
                <a:lnTo>
                  <a:pt x="982205" y="783590"/>
                </a:lnTo>
                <a:lnTo>
                  <a:pt x="1018705" y="763270"/>
                </a:lnTo>
                <a:lnTo>
                  <a:pt x="1029474" y="753110"/>
                </a:lnTo>
                <a:lnTo>
                  <a:pt x="1037551" y="745490"/>
                </a:lnTo>
                <a:lnTo>
                  <a:pt x="1049667" y="734060"/>
                </a:lnTo>
                <a:lnTo>
                  <a:pt x="1075169" y="698500"/>
                </a:lnTo>
                <a:lnTo>
                  <a:pt x="1078471" y="693420"/>
                </a:lnTo>
                <a:lnTo>
                  <a:pt x="1079779" y="688340"/>
                </a:lnTo>
                <a:lnTo>
                  <a:pt x="1089367" y="692150"/>
                </a:lnTo>
                <a:lnTo>
                  <a:pt x="1135811" y="704850"/>
                </a:lnTo>
                <a:lnTo>
                  <a:pt x="1181087" y="704850"/>
                </a:lnTo>
                <a:lnTo>
                  <a:pt x="1223670" y="694690"/>
                </a:lnTo>
                <a:lnTo>
                  <a:pt x="1235646" y="688340"/>
                </a:lnTo>
                <a:lnTo>
                  <a:pt x="1262024" y="674370"/>
                </a:lnTo>
                <a:lnTo>
                  <a:pt x="1294638" y="646430"/>
                </a:lnTo>
                <a:lnTo>
                  <a:pt x="1319987" y="608330"/>
                </a:lnTo>
                <a:lnTo>
                  <a:pt x="1336548" y="562610"/>
                </a:lnTo>
                <a:lnTo>
                  <a:pt x="1337373" y="560070"/>
                </a:lnTo>
                <a:lnTo>
                  <a:pt x="1335468" y="554990"/>
                </a:lnTo>
                <a:lnTo>
                  <a:pt x="1340281" y="552450"/>
                </a:lnTo>
                <a:lnTo>
                  <a:pt x="1340281" y="500380"/>
                </a:lnTo>
                <a:close/>
              </a:path>
            </a:pathLst>
          </a:custGeom>
          <a:solidFill>
            <a:srgbClr val="C9D4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465195" y="2037443"/>
            <a:ext cx="3574415" cy="18719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10845"/>
              </a:lnSpc>
              <a:spcBef>
                <a:spcPts val="90"/>
              </a:spcBef>
            </a:pPr>
            <a:r>
              <a:rPr sz="9250" b="1" spc="-985" dirty="0">
                <a:solidFill>
                  <a:srgbClr val="C9D41E"/>
                </a:solidFill>
                <a:latin typeface="Trebuchet MS"/>
                <a:cs typeface="Trebuchet MS"/>
              </a:rPr>
              <a:t>2,105</a:t>
            </a:r>
            <a:r>
              <a:rPr sz="9250" b="1" spc="-960" dirty="0">
                <a:solidFill>
                  <a:srgbClr val="C9D41E"/>
                </a:solidFill>
                <a:latin typeface="Trebuchet MS"/>
                <a:cs typeface="Trebuchet MS"/>
              </a:rPr>
              <a:t> </a:t>
            </a:r>
            <a:r>
              <a:rPr sz="4950" b="1" spc="-505" dirty="0">
                <a:solidFill>
                  <a:srgbClr val="C9D41E"/>
                </a:solidFill>
                <a:latin typeface="Trebuchet MS"/>
                <a:cs typeface="Trebuchet MS"/>
              </a:rPr>
              <a:t>km</a:t>
            </a:r>
            <a:endParaRPr sz="4950">
              <a:latin typeface="Trebuchet MS"/>
              <a:cs typeface="Trebuchet MS"/>
            </a:endParaRPr>
          </a:p>
          <a:p>
            <a:pPr algn="ctr">
              <a:lnSpc>
                <a:spcPts val="3704"/>
              </a:lnSpc>
            </a:pPr>
            <a:r>
              <a:rPr sz="3300" spc="114" dirty="0">
                <a:solidFill>
                  <a:srgbClr val="FFFFFF"/>
                </a:solidFill>
                <a:latin typeface="Arial MT"/>
                <a:cs typeface="Arial MT"/>
              </a:rPr>
              <a:t>Ciclorruta</a:t>
            </a:r>
            <a:endParaRPr sz="3300">
              <a:latin typeface="Arial MT"/>
              <a:cs typeface="Arial M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638798" y="790054"/>
            <a:ext cx="1226820" cy="1226820"/>
          </a:xfrm>
          <a:custGeom>
            <a:avLst/>
            <a:gdLst/>
            <a:ahLst/>
            <a:cxnLst/>
            <a:rect l="l" t="t" r="r" b="b"/>
            <a:pathLst>
              <a:path w="1226819" h="1226820">
                <a:moveTo>
                  <a:pt x="579120" y="193014"/>
                </a:moveTo>
                <a:lnTo>
                  <a:pt x="575818" y="178993"/>
                </a:lnTo>
                <a:lnTo>
                  <a:pt x="571322" y="159867"/>
                </a:lnTo>
                <a:lnTo>
                  <a:pt x="559828" y="143040"/>
                </a:lnTo>
                <a:lnTo>
                  <a:pt x="552513" y="132334"/>
                </a:lnTo>
                <a:lnTo>
                  <a:pt x="538746" y="122974"/>
                </a:lnTo>
                <a:lnTo>
                  <a:pt x="538746" y="178930"/>
                </a:lnTo>
                <a:lnTo>
                  <a:pt x="432587" y="178993"/>
                </a:lnTo>
                <a:lnTo>
                  <a:pt x="327190" y="178752"/>
                </a:lnTo>
                <a:lnTo>
                  <a:pt x="294386" y="155206"/>
                </a:lnTo>
                <a:lnTo>
                  <a:pt x="291985" y="144894"/>
                </a:lnTo>
                <a:lnTo>
                  <a:pt x="292595" y="135128"/>
                </a:lnTo>
                <a:lnTo>
                  <a:pt x="321157" y="107403"/>
                </a:lnTo>
                <a:lnTo>
                  <a:pt x="331470" y="107124"/>
                </a:lnTo>
                <a:lnTo>
                  <a:pt x="342252" y="110210"/>
                </a:lnTo>
                <a:lnTo>
                  <a:pt x="357225" y="116954"/>
                </a:lnTo>
                <a:lnTo>
                  <a:pt x="387019" y="130784"/>
                </a:lnTo>
                <a:lnTo>
                  <a:pt x="402069" y="137363"/>
                </a:lnTo>
                <a:lnTo>
                  <a:pt x="443103" y="143103"/>
                </a:lnTo>
                <a:lnTo>
                  <a:pt x="479361" y="143090"/>
                </a:lnTo>
                <a:lnTo>
                  <a:pt x="490664" y="143192"/>
                </a:lnTo>
                <a:lnTo>
                  <a:pt x="506869" y="145961"/>
                </a:lnTo>
                <a:lnTo>
                  <a:pt x="520750" y="153174"/>
                </a:lnTo>
                <a:lnTo>
                  <a:pt x="531622" y="164338"/>
                </a:lnTo>
                <a:lnTo>
                  <a:pt x="538746" y="178930"/>
                </a:lnTo>
                <a:lnTo>
                  <a:pt x="538746" y="122974"/>
                </a:lnTo>
                <a:lnTo>
                  <a:pt x="525373" y="113868"/>
                </a:lnTo>
                <a:lnTo>
                  <a:pt x="492569" y="107899"/>
                </a:lnTo>
                <a:lnTo>
                  <a:pt x="456996" y="107467"/>
                </a:lnTo>
                <a:lnTo>
                  <a:pt x="454520" y="107124"/>
                </a:lnTo>
                <a:lnTo>
                  <a:pt x="422732" y="102730"/>
                </a:lnTo>
                <a:lnTo>
                  <a:pt x="389648" y="93129"/>
                </a:lnTo>
                <a:lnTo>
                  <a:pt x="357606" y="78041"/>
                </a:lnTo>
                <a:lnTo>
                  <a:pt x="345097" y="72809"/>
                </a:lnTo>
                <a:lnTo>
                  <a:pt x="332066" y="70764"/>
                </a:lnTo>
                <a:lnTo>
                  <a:pt x="318731" y="71551"/>
                </a:lnTo>
                <a:lnTo>
                  <a:pt x="305308" y="74841"/>
                </a:lnTo>
                <a:lnTo>
                  <a:pt x="283044" y="86880"/>
                </a:lnTo>
                <a:lnTo>
                  <a:pt x="266750" y="105295"/>
                </a:lnTo>
                <a:lnTo>
                  <a:pt x="257581" y="128181"/>
                </a:lnTo>
                <a:lnTo>
                  <a:pt x="256717" y="153581"/>
                </a:lnTo>
                <a:lnTo>
                  <a:pt x="264629" y="177368"/>
                </a:lnTo>
                <a:lnTo>
                  <a:pt x="301117" y="209638"/>
                </a:lnTo>
                <a:lnTo>
                  <a:pt x="354888" y="214998"/>
                </a:lnTo>
                <a:lnTo>
                  <a:pt x="383603" y="215023"/>
                </a:lnTo>
                <a:lnTo>
                  <a:pt x="466534" y="214947"/>
                </a:lnTo>
                <a:lnTo>
                  <a:pt x="499097" y="214960"/>
                </a:lnTo>
                <a:lnTo>
                  <a:pt x="557149" y="214871"/>
                </a:lnTo>
                <a:lnTo>
                  <a:pt x="578078" y="202425"/>
                </a:lnTo>
                <a:lnTo>
                  <a:pt x="579120" y="193014"/>
                </a:lnTo>
                <a:close/>
              </a:path>
              <a:path w="1226819" h="1226820">
                <a:moveTo>
                  <a:pt x="731608" y="993216"/>
                </a:moveTo>
                <a:lnTo>
                  <a:pt x="720953" y="993203"/>
                </a:lnTo>
                <a:lnTo>
                  <a:pt x="648538" y="993216"/>
                </a:lnTo>
                <a:lnTo>
                  <a:pt x="731608" y="993216"/>
                </a:lnTo>
                <a:close/>
              </a:path>
              <a:path w="1226819" h="1226820">
                <a:moveTo>
                  <a:pt x="781697" y="1063828"/>
                </a:moveTo>
                <a:lnTo>
                  <a:pt x="781659" y="1017943"/>
                </a:lnTo>
                <a:lnTo>
                  <a:pt x="756869" y="993241"/>
                </a:lnTo>
                <a:lnTo>
                  <a:pt x="745223" y="993241"/>
                </a:lnTo>
                <a:lnTo>
                  <a:pt x="745223" y="1029931"/>
                </a:lnTo>
                <a:lnTo>
                  <a:pt x="745223" y="1063828"/>
                </a:lnTo>
                <a:lnTo>
                  <a:pt x="481901" y="1063828"/>
                </a:lnTo>
                <a:lnTo>
                  <a:pt x="481901" y="1029931"/>
                </a:lnTo>
                <a:lnTo>
                  <a:pt x="745223" y="1029931"/>
                </a:lnTo>
                <a:lnTo>
                  <a:pt x="745223" y="993241"/>
                </a:lnTo>
                <a:lnTo>
                  <a:pt x="648538" y="993216"/>
                </a:lnTo>
                <a:lnTo>
                  <a:pt x="636727" y="993216"/>
                </a:lnTo>
                <a:lnTo>
                  <a:pt x="613232" y="993216"/>
                </a:lnTo>
                <a:lnTo>
                  <a:pt x="540219" y="993190"/>
                </a:lnTo>
                <a:lnTo>
                  <a:pt x="467207" y="993267"/>
                </a:lnTo>
                <a:lnTo>
                  <a:pt x="445325" y="1078280"/>
                </a:lnTo>
                <a:lnTo>
                  <a:pt x="446544" y="1088732"/>
                </a:lnTo>
                <a:lnTo>
                  <a:pt x="450354" y="1095679"/>
                </a:lnTo>
                <a:lnTo>
                  <a:pt x="457238" y="1099553"/>
                </a:lnTo>
                <a:lnTo>
                  <a:pt x="467677" y="1100759"/>
                </a:lnTo>
                <a:lnTo>
                  <a:pt x="565035" y="1100836"/>
                </a:lnTo>
                <a:lnTo>
                  <a:pt x="759739" y="1100747"/>
                </a:lnTo>
                <a:lnTo>
                  <a:pt x="769810" y="1099540"/>
                </a:lnTo>
                <a:lnTo>
                  <a:pt x="776554" y="1095717"/>
                </a:lnTo>
                <a:lnTo>
                  <a:pt x="780364" y="1088974"/>
                </a:lnTo>
                <a:lnTo>
                  <a:pt x="781608" y="1079004"/>
                </a:lnTo>
                <a:lnTo>
                  <a:pt x="781697" y="1063828"/>
                </a:lnTo>
                <a:close/>
              </a:path>
              <a:path w="1226819" h="1226820">
                <a:moveTo>
                  <a:pt x="1225105" y="600710"/>
                </a:moveTo>
                <a:lnTo>
                  <a:pt x="1225067" y="554990"/>
                </a:lnTo>
                <a:lnTo>
                  <a:pt x="1216914" y="509270"/>
                </a:lnTo>
                <a:lnTo>
                  <a:pt x="1201318" y="467360"/>
                </a:lnTo>
                <a:lnTo>
                  <a:pt x="1179106" y="430530"/>
                </a:lnTo>
                <a:lnTo>
                  <a:pt x="1151115" y="397510"/>
                </a:lnTo>
                <a:lnTo>
                  <a:pt x="1118171" y="369570"/>
                </a:lnTo>
                <a:lnTo>
                  <a:pt x="1100721" y="359410"/>
                </a:lnTo>
                <a:lnTo>
                  <a:pt x="1083284" y="349250"/>
                </a:lnTo>
                <a:lnTo>
                  <a:pt x="1081100" y="347980"/>
                </a:lnTo>
                <a:lnTo>
                  <a:pt x="1040752" y="332740"/>
                </a:lnTo>
                <a:lnTo>
                  <a:pt x="997940" y="325120"/>
                </a:lnTo>
                <a:lnTo>
                  <a:pt x="953516" y="325120"/>
                </a:lnTo>
                <a:lnTo>
                  <a:pt x="908291" y="332740"/>
                </a:lnTo>
                <a:lnTo>
                  <a:pt x="871969" y="344170"/>
                </a:lnTo>
                <a:lnTo>
                  <a:pt x="859764" y="349250"/>
                </a:lnTo>
                <a:lnTo>
                  <a:pt x="833907" y="304800"/>
                </a:lnTo>
                <a:lnTo>
                  <a:pt x="824306" y="288290"/>
                </a:lnTo>
                <a:lnTo>
                  <a:pt x="760996" y="179476"/>
                </a:lnTo>
                <a:lnTo>
                  <a:pt x="760996" y="288290"/>
                </a:lnTo>
                <a:lnTo>
                  <a:pt x="613460" y="542290"/>
                </a:lnTo>
                <a:lnTo>
                  <a:pt x="581571" y="487794"/>
                </a:lnTo>
                <a:lnTo>
                  <a:pt x="581571" y="558800"/>
                </a:lnTo>
                <a:lnTo>
                  <a:pt x="507809" y="558800"/>
                </a:lnTo>
                <a:lnTo>
                  <a:pt x="499630" y="513080"/>
                </a:lnTo>
                <a:lnTo>
                  <a:pt x="484479" y="471170"/>
                </a:lnTo>
                <a:lnTo>
                  <a:pt x="471309" y="448513"/>
                </a:lnTo>
                <a:lnTo>
                  <a:pt x="471309" y="557530"/>
                </a:lnTo>
                <a:lnTo>
                  <a:pt x="469176" y="558800"/>
                </a:lnTo>
                <a:lnTo>
                  <a:pt x="468858" y="560070"/>
                </a:lnTo>
                <a:lnTo>
                  <a:pt x="450850" y="561340"/>
                </a:lnTo>
                <a:lnTo>
                  <a:pt x="441071" y="558800"/>
                </a:lnTo>
                <a:lnTo>
                  <a:pt x="435584" y="549910"/>
                </a:lnTo>
                <a:lnTo>
                  <a:pt x="430771" y="533400"/>
                </a:lnTo>
                <a:lnTo>
                  <a:pt x="421652" y="506730"/>
                </a:lnTo>
                <a:lnTo>
                  <a:pt x="408876" y="481330"/>
                </a:lnTo>
                <a:lnTo>
                  <a:pt x="398945" y="468299"/>
                </a:lnTo>
                <a:lnTo>
                  <a:pt x="398945" y="558800"/>
                </a:lnTo>
                <a:lnTo>
                  <a:pt x="396570" y="558800"/>
                </a:lnTo>
                <a:lnTo>
                  <a:pt x="396570" y="595630"/>
                </a:lnTo>
                <a:lnTo>
                  <a:pt x="392074" y="628650"/>
                </a:lnTo>
                <a:lnTo>
                  <a:pt x="372732" y="662940"/>
                </a:lnTo>
                <a:lnTo>
                  <a:pt x="342900" y="693420"/>
                </a:lnTo>
                <a:lnTo>
                  <a:pt x="306959" y="713740"/>
                </a:lnTo>
                <a:lnTo>
                  <a:pt x="257784" y="723900"/>
                </a:lnTo>
                <a:lnTo>
                  <a:pt x="209461" y="716280"/>
                </a:lnTo>
                <a:lnTo>
                  <a:pt x="166179" y="694690"/>
                </a:lnTo>
                <a:lnTo>
                  <a:pt x="132130" y="657860"/>
                </a:lnTo>
                <a:lnTo>
                  <a:pt x="112344" y="612140"/>
                </a:lnTo>
                <a:lnTo>
                  <a:pt x="109004" y="563880"/>
                </a:lnTo>
                <a:lnTo>
                  <a:pt x="121716" y="516890"/>
                </a:lnTo>
                <a:lnTo>
                  <a:pt x="150063" y="476250"/>
                </a:lnTo>
                <a:lnTo>
                  <a:pt x="188493" y="447040"/>
                </a:lnTo>
                <a:lnTo>
                  <a:pt x="231444" y="433070"/>
                </a:lnTo>
                <a:lnTo>
                  <a:pt x="273913" y="433070"/>
                </a:lnTo>
                <a:lnTo>
                  <a:pt x="310857" y="444500"/>
                </a:lnTo>
                <a:lnTo>
                  <a:pt x="243027" y="561340"/>
                </a:lnTo>
                <a:lnTo>
                  <a:pt x="237223" y="576580"/>
                </a:lnTo>
                <a:lnTo>
                  <a:pt x="238683" y="586740"/>
                </a:lnTo>
                <a:lnTo>
                  <a:pt x="247243" y="593090"/>
                </a:lnTo>
                <a:lnTo>
                  <a:pt x="262737" y="595630"/>
                </a:lnTo>
                <a:lnTo>
                  <a:pt x="396570" y="595630"/>
                </a:lnTo>
                <a:lnTo>
                  <a:pt x="396570" y="558800"/>
                </a:lnTo>
                <a:lnTo>
                  <a:pt x="286207" y="558800"/>
                </a:lnTo>
                <a:lnTo>
                  <a:pt x="342493" y="462280"/>
                </a:lnTo>
                <a:lnTo>
                  <a:pt x="363969" y="481330"/>
                </a:lnTo>
                <a:lnTo>
                  <a:pt x="380504" y="504190"/>
                </a:lnTo>
                <a:lnTo>
                  <a:pt x="392150" y="529590"/>
                </a:lnTo>
                <a:lnTo>
                  <a:pt x="398945" y="558800"/>
                </a:lnTo>
                <a:lnTo>
                  <a:pt x="398945" y="468299"/>
                </a:lnTo>
                <a:lnTo>
                  <a:pt x="394360" y="462280"/>
                </a:lnTo>
                <a:lnTo>
                  <a:pt x="392417" y="459740"/>
                </a:lnTo>
                <a:lnTo>
                  <a:pt x="372300" y="439420"/>
                </a:lnTo>
                <a:lnTo>
                  <a:pt x="368719" y="436880"/>
                </a:lnTo>
                <a:lnTo>
                  <a:pt x="365023" y="433070"/>
                </a:lnTo>
                <a:lnTo>
                  <a:pt x="360908" y="430530"/>
                </a:lnTo>
                <a:lnTo>
                  <a:pt x="371703" y="411480"/>
                </a:lnTo>
                <a:lnTo>
                  <a:pt x="378904" y="398780"/>
                </a:lnTo>
                <a:lnTo>
                  <a:pt x="415340" y="431800"/>
                </a:lnTo>
                <a:lnTo>
                  <a:pt x="442849" y="468630"/>
                </a:lnTo>
                <a:lnTo>
                  <a:pt x="461479" y="510540"/>
                </a:lnTo>
                <a:lnTo>
                  <a:pt x="471309" y="557530"/>
                </a:lnTo>
                <a:lnTo>
                  <a:pt x="471309" y="448513"/>
                </a:lnTo>
                <a:lnTo>
                  <a:pt x="462343" y="433070"/>
                </a:lnTo>
                <a:lnTo>
                  <a:pt x="433222" y="398780"/>
                </a:lnTo>
                <a:lnTo>
                  <a:pt x="397078" y="368300"/>
                </a:lnTo>
                <a:lnTo>
                  <a:pt x="401434" y="360680"/>
                </a:lnTo>
                <a:lnTo>
                  <a:pt x="407974" y="349250"/>
                </a:lnTo>
                <a:lnTo>
                  <a:pt x="433400" y="304800"/>
                </a:lnTo>
                <a:lnTo>
                  <a:pt x="581571" y="558800"/>
                </a:lnTo>
                <a:lnTo>
                  <a:pt x="581571" y="487794"/>
                </a:lnTo>
                <a:lnTo>
                  <a:pt x="474497" y="304800"/>
                </a:lnTo>
                <a:lnTo>
                  <a:pt x="464832" y="288290"/>
                </a:lnTo>
                <a:lnTo>
                  <a:pt x="760996" y="288290"/>
                </a:lnTo>
                <a:lnTo>
                  <a:pt x="760996" y="179476"/>
                </a:lnTo>
                <a:lnTo>
                  <a:pt x="748944" y="158750"/>
                </a:lnTo>
                <a:lnTo>
                  <a:pt x="693699" y="64770"/>
                </a:lnTo>
                <a:lnTo>
                  <a:pt x="690245" y="53340"/>
                </a:lnTo>
                <a:lnTo>
                  <a:pt x="692378" y="44450"/>
                </a:lnTo>
                <a:lnTo>
                  <a:pt x="699389" y="38100"/>
                </a:lnTo>
                <a:lnTo>
                  <a:pt x="710577" y="35560"/>
                </a:lnTo>
                <a:lnTo>
                  <a:pt x="824395" y="35560"/>
                </a:lnTo>
                <a:lnTo>
                  <a:pt x="833856" y="36830"/>
                </a:lnTo>
                <a:lnTo>
                  <a:pt x="840790" y="40640"/>
                </a:lnTo>
                <a:lnTo>
                  <a:pt x="845070" y="45720"/>
                </a:lnTo>
                <a:lnTo>
                  <a:pt x="846556" y="53340"/>
                </a:lnTo>
                <a:lnTo>
                  <a:pt x="845134" y="60960"/>
                </a:lnTo>
                <a:lnTo>
                  <a:pt x="840879" y="67310"/>
                </a:lnTo>
                <a:lnTo>
                  <a:pt x="833996" y="71120"/>
                </a:lnTo>
                <a:lnTo>
                  <a:pt x="824636" y="72390"/>
                </a:lnTo>
                <a:lnTo>
                  <a:pt x="773112" y="72390"/>
                </a:lnTo>
                <a:lnTo>
                  <a:pt x="764844" y="73660"/>
                </a:lnTo>
                <a:lnTo>
                  <a:pt x="758494" y="76200"/>
                </a:lnTo>
                <a:lnTo>
                  <a:pt x="754367" y="82550"/>
                </a:lnTo>
                <a:lnTo>
                  <a:pt x="752767" y="88900"/>
                </a:lnTo>
                <a:lnTo>
                  <a:pt x="754011" y="96520"/>
                </a:lnTo>
                <a:lnTo>
                  <a:pt x="757923" y="101600"/>
                </a:lnTo>
                <a:lnTo>
                  <a:pt x="764095" y="106680"/>
                </a:lnTo>
                <a:lnTo>
                  <a:pt x="772134" y="107950"/>
                </a:lnTo>
                <a:lnTo>
                  <a:pt x="832027" y="107950"/>
                </a:lnTo>
                <a:lnTo>
                  <a:pt x="875563" y="81280"/>
                </a:lnTo>
                <a:lnTo>
                  <a:pt x="882103" y="45720"/>
                </a:lnTo>
                <a:lnTo>
                  <a:pt x="878738" y="35560"/>
                </a:lnTo>
                <a:lnTo>
                  <a:pt x="876630" y="29210"/>
                </a:lnTo>
                <a:lnTo>
                  <a:pt x="865886" y="15240"/>
                </a:lnTo>
                <a:lnTo>
                  <a:pt x="850506" y="5080"/>
                </a:lnTo>
                <a:lnTo>
                  <a:pt x="847331" y="2540"/>
                </a:lnTo>
                <a:lnTo>
                  <a:pt x="841133" y="0"/>
                </a:lnTo>
                <a:lnTo>
                  <a:pt x="697357" y="0"/>
                </a:lnTo>
                <a:lnTo>
                  <a:pt x="658736" y="31750"/>
                </a:lnTo>
                <a:lnTo>
                  <a:pt x="654202" y="48260"/>
                </a:lnTo>
                <a:lnTo>
                  <a:pt x="655662" y="64770"/>
                </a:lnTo>
                <a:lnTo>
                  <a:pt x="663067" y="82550"/>
                </a:lnTo>
                <a:lnTo>
                  <a:pt x="708202" y="161290"/>
                </a:lnTo>
                <a:lnTo>
                  <a:pt x="755611" y="242570"/>
                </a:lnTo>
                <a:lnTo>
                  <a:pt x="757567" y="246380"/>
                </a:lnTo>
                <a:lnTo>
                  <a:pt x="760666" y="251460"/>
                </a:lnTo>
                <a:lnTo>
                  <a:pt x="432841" y="251460"/>
                </a:lnTo>
                <a:lnTo>
                  <a:pt x="425119" y="255270"/>
                </a:lnTo>
                <a:lnTo>
                  <a:pt x="418706" y="260350"/>
                </a:lnTo>
                <a:lnTo>
                  <a:pt x="413321" y="267970"/>
                </a:lnTo>
                <a:lnTo>
                  <a:pt x="401789" y="288290"/>
                </a:lnTo>
                <a:lnTo>
                  <a:pt x="389953" y="308610"/>
                </a:lnTo>
                <a:lnTo>
                  <a:pt x="365899" y="349250"/>
                </a:lnTo>
                <a:lnTo>
                  <a:pt x="344220" y="340360"/>
                </a:lnTo>
                <a:lnTo>
                  <a:pt x="322224" y="334010"/>
                </a:lnTo>
                <a:lnTo>
                  <a:pt x="299847" y="328930"/>
                </a:lnTo>
                <a:lnTo>
                  <a:pt x="276974" y="325120"/>
                </a:lnTo>
                <a:lnTo>
                  <a:pt x="230987" y="325120"/>
                </a:lnTo>
                <a:lnTo>
                  <a:pt x="186499" y="332740"/>
                </a:lnTo>
                <a:lnTo>
                  <a:pt x="144513" y="349250"/>
                </a:lnTo>
                <a:lnTo>
                  <a:pt x="106032" y="372110"/>
                </a:lnTo>
                <a:lnTo>
                  <a:pt x="72072" y="401320"/>
                </a:lnTo>
                <a:lnTo>
                  <a:pt x="43637" y="436880"/>
                </a:lnTo>
                <a:lnTo>
                  <a:pt x="21742" y="476250"/>
                </a:lnTo>
                <a:lnTo>
                  <a:pt x="7391" y="519430"/>
                </a:lnTo>
                <a:lnTo>
                  <a:pt x="0" y="561340"/>
                </a:lnTo>
                <a:lnTo>
                  <a:pt x="0" y="594360"/>
                </a:lnTo>
                <a:lnTo>
                  <a:pt x="723" y="598170"/>
                </a:lnTo>
                <a:lnTo>
                  <a:pt x="1778" y="600710"/>
                </a:lnTo>
                <a:lnTo>
                  <a:pt x="2120" y="604520"/>
                </a:lnTo>
                <a:lnTo>
                  <a:pt x="12280" y="654050"/>
                </a:lnTo>
                <a:lnTo>
                  <a:pt x="32550" y="701040"/>
                </a:lnTo>
                <a:lnTo>
                  <a:pt x="36601" y="707390"/>
                </a:lnTo>
                <a:lnTo>
                  <a:pt x="40894" y="715010"/>
                </a:lnTo>
                <a:lnTo>
                  <a:pt x="45415" y="721360"/>
                </a:lnTo>
                <a:lnTo>
                  <a:pt x="50177" y="727710"/>
                </a:lnTo>
                <a:lnTo>
                  <a:pt x="55638" y="732790"/>
                </a:lnTo>
                <a:lnTo>
                  <a:pt x="61899" y="735330"/>
                </a:lnTo>
                <a:lnTo>
                  <a:pt x="68402" y="735330"/>
                </a:lnTo>
                <a:lnTo>
                  <a:pt x="74561" y="731520"/>
                </a:lnTo>
                <a:lnTo>
                  <a:pt x="79375" y="726440"/>
                </a:lnTo>
                <a:lnTo>
                  <a:pt x="81737" y="721360"/>
                </a:lnTo>
                <a:lnTo>
                  <a:pt x="81699" y="715010"/>
                </a:lnTo>
                <a:lnTo>
                  <a:pt x="79311" y="708660"/>
                </a:lnTo>
                <a:lnTo>
                  <a:pt x="77076" y="703580"/>
                </a:lnTo>
                <a:lnTo>
                  <a:pt x="74117" y="699770"/>
                </a:lnTo>
                <a:lnTo>
                  <a:pt x="71539" y="695960"/>
                </a:lnTo>
                <a:lnTo>
                  <a:pt x="52514" y="660400"/>
                </a:lnTo>
                <a:lnTo>
                  <a:pt x="40640" y="622300"/>
                </a:lnTo>
                <a:lnTo>
                  <a:pt x="36233" y="582930"/>
                </a:lnTo>
                <a:lnTo>
                  <a:pt x="39560" y="542290"/>
                </a:lnTo>
                <a:lnTo>
                  <a:pt x="53517" y="494030"/>
                </a:lnTo>
                <a:lnTo>
                  <a:pt x="76466" y="452120"/>
                </a:lnTo>
                <a:lnTo>
                  <a:pt x="107251" y="416560"/>
                </a:lnTo>
                <a:lnTo>
                  <a:pt x="144665" y="389890"/>
                </a:lnTo>
                <a:lnTo>
                  <a:pt x="187553" y="370840"/>
                </a:lnTo>
                <a:lnTo>
                  <a:pt x="234721" y="360680"/>
                </a:lnTo>
                <a:lnTo>
                  <a:pt x="284988" y="361950"/>
                </a:lnTo>
                <a:lnTo>
                  <a:pt x="301117" y="364490"/>
                </a:lnTo>
                <a:lnTo>
                  <a:pt x="316953" y="368300"/>
                </a:lnTo>
                <a:lnTo>
                  <a:pt x="332447" y="374650"/>
                </a:lnTo>
                <a:lnTo>
                  <a:pt x="347548" y="381000"/>
                </a:lnTo>
                <a:lnTo>
                  <a:pt x="329641" y="411480"/>
                </a:lnTo>
                <a:lnTo>
                  <a:pt x="283413" y="398780"/>
                </a:lnTo>
                <a:lnTo>
                  <a:pt x="238772" y="396240"/>
                </a:lnTo>
                <a:lnTo>
                  <a:pt x="196951" y="405130"/>
                </a:lnTo>
                <a:lnTo>
                  <a:pt x="159207" y="422910"/>
                </a:lnTo>
                <a:lnTo>
                  <a:pt x="126758" y="448310"/>
                </a:lnTo>
                <a:lnTo>
                  <a:pt x="100838" y="480060"/>
                </a:lnTo>
                <a:lnTo>
                  <a:pt x="82702" y="516890"/>
                </a:lnTo>
                <a:lnTo>
                  <a:pt x="72809" y="565150"/>
                </a:lnTo>
                <a:lnTo>
                  <a:pt x="75857" y="612140"/>
                </a:lnTo>
                <a:lnTo>
                  <a:pt x="90728" y="656590"/>
                </a:lnTo>
                <a:lnTo>
                  <a:pt x="116357" y="695960"/>
                </a:lnTo>
                <a:lnTo>
                  <a:pt x="151612" y="727710"/>
                </a:lnTo>
                <a:lnTo>
                  <a:pt x="195440" y="749300"/>
                </a:lnTo>
                <a:lnTo>
                  <a:pt x="266192" y="759460"/>
                </a:lnTo>
                <a:lnTo>
                  <a:pt x="300875" y="754380"/>
                </a:lnTo>
                <a:lnTo>
                  <a:pt x="334911" y="740410"/>
                </a:lnTo>
                <a:lnTo>
                  <a:pt x="360426" y="723900"/>
                </a:lnTo>
                <a:lnTo>
                  <a:pt x="374167" y="715010"/>
                </a:lnTo>
                <a:lnTo>
                  <a:pt x="403834" y="681990"/>
                </a:lnTo>
                <a:lnTo>
                  <a:pt x="424281" y="642620"/>
                </a:lnTo>
                <a:lnTo>
                  <a:pt x="435876" y="596900"/>
                </a:lnTo>
                <a:lnTo>
                  <a:pt x="470789" y="596900"/>
                </a:lnTo>
                <a:lnTo>
                  <a:pt x="470903" y="600710"/>
                </a:lnTo>
                <a:lnTo>
                  <a:pt x="461124" y="646430"/>
                </a:lnTo>
                <a:lnTo>
                  <a:pt x="442874" y="687070"/>
                </a:lnTo>
                <a:lnTo>
                  <a:pt x="417296" y="722630"/>
                </a:lnTo>
                <a:lnTo>
                  <a:pt x="385635" y="751840"/>
                </a:lnTo>
                <a:lnTo>
                  <a:pt x="349161" y="773430"/>
                </a:lnTo>
                <a:lnTo>
                  <a:pt x="309143" y="788670"/>
                </a:lnTo>
                <a:lnTo>
                  <a:pt x="266827" y="795020"/>
                </a:lnTo>
                <a:lnTo>
                  <a:pt x="223481" y="793750"/>
                </a:lnTo>
                <a:lnTo>
                  <a:pt x="180365" y="783590"/>
                </a:lnTo>
                <a:lnTo>
                  <a:pt x="138747" y="762000"/>
                </a:lnTo>
                <a:lnTo>
                  <a:pt x="133692" y="759460"/>
                </a:lnTo>
                <a:lnTo>
                  <a:pt x="128917" y="755650"/>
                </a:lnTo>
                <a:lnTo>
                  <a:pt x="123685" y="753110"/>
                </a:lnTo>
                <a:lnTo>
                  <a:pt x="117055" y="750570"/>
                </a:lnTo>
                <a:lnTo>
                  <a:pt x="110871" y="750570"/>
                </a:lnTo>
                <a:lnTo>
                  <a:pt x="105321" y="753110"/>
                </a:lnTo>
                <a:lnTo>
                  <a:pt x="100545" y="758190"/>
                </a:lnTo>
                <a:lnTo>
                  <a:pt x="97536" y="764540"/>
                </a:lnTo>
                <a:lnTo>
                  <a:pt x="97104" y="770890"/>
                </a:lnTo>
                <a:lnTo>
                  <a:pt x="99136" y="775970"/>
                </a:lnTo>
                <a:lnTo>
                  <a:pt x="103568" y="781050"/>
                </a:lnTo>
                <a:lnTo>
                  <a:pt x="106172" y="783590"/>
                </a:lnTo>
                <a:lnTo>
                  <a:pt x="109232" y="786130"/>
                </a:lnTo>
                <a:lnTo>
                  <a:pt x="112204" y="788670"/>
                </a:lnTo>
                <a:lnTo>
                  <a:pt x="151523" y="810260"/>
                </a:lnTo>
                <a:lnTo>
                  <a:pt x="192620" y="824230"/>
                </a:lnTo>
                <a:lnTo>
                  <a:pt x="234607" y="830580"/>
                </a:lnTo>
                <a:lnTo>
                  <a:pt x="276580" y="830580"/>
                </a:lnTo>
                <a:lnTo>
                  <a:pt x="317665" y="822960"/>
                </a:lnTo>
                <a:lnTo>
                  <a:pt x="356984" y="810260"/>
                </a:lnTo>
                <a:lnTo>
                  <a:pt x="393636" y="789940"/>
                </a:lnTo>
                <a:lnTo>
                  <a:pt x="426758" y="764540"/>
                </a:lnTo>
                <a:lnTo>
                  <a:pt x="455447" y="732790"/>
                </a:lnTo>
                <a:lnTo>
                  <a:pt x="478815" y="695960"/>
                </a:lnTo>
                <a:lnTo>
                  <a:pt x="495985" y="654050"/>
                </a:lnTo>
                <a:lnTo>
                  <a:pt x="506171" y="610870"/>
                </a:lnTo>
                <a:lnTo>
                  <a:pt x="509130" y="596900"/>
                </a:lnTo>
                <a:lnTo>
                  <a:pt x="509397" y="595630"/>
                </a:lnTo>
                <a:lnTo>
                  <a:pt x="614273" y="595630"/>
                </a:lnTo>
                <a:lnTo>
                  <a:pt x="621690" y="593090"/>
                </a:lnTo>
                <a:lnTo>
                  <a:pt x="627900" y="588010"/>
                </a:lnTo>
                <a:lnTo>
                  <a:pt x="633196" y="580390"/>
                </a:lnTo>
                <a:lnTo>
                  <a:pt x="644093" y="561340"/>
                </a:lnTo>
                <a:lnTo>
                  <a:pt x="645541" y="558800"/>
                </a:lnTo>
                <a:lnTo>
                  <a:pt x="654989" y="542290"/>
                </a:lnTo>
                <a:lnTo>
                  <a:pt x="711911" y="443230"/>
                </a:lnTo>
                <a:lnTo>
                  <a:pt x="764590" y="353060"/>
                </a:lnTo>
                <a:lnTo>
                  <a:pt x="792530" y="304800"/>
                </a:lnTo>
                <a:lnTo>
                  <a:pt x="829183" y="368300"/>
                </a:lnTo>
                <a:lnTo>
                  <a:pt x="827125" y="369570"/>
                </a:lnTo>
                <a:lnTo>
                  <a:pt x="825982" y="370840"/>
                </a:lnTo>
                <a:lnTo>
                  <a:pt x="824725" y="372110"/>
                </a:lnTo>
                <a:lnTo>
                  <a:pt x="788492" y="403860"/>
                </a:lnTo>
                <a:lnTo>
                  <a:pt x="759815" y="439420"/>
                </a:lnTo>
                <a:lnTo>
                  <a:pt x="738746" y="478790"/>
                </a:lnTo>
                <a:lnTo>
                  <a:pt x="725309" y="520700"/>
                </a:lnTo>
                <a:lnTo>
                  <a:pt x="719556" y="565150"/>
                </a:lnTo>
                <a:lnTo>
                  <a:pt x="721525" y="613410"/>
                </a:lnTo>
                <a:lnTo>
                  <a:pt x="736727" y="673100"/>
                </a:lnTo>
                <a:lnTo>
                  <a:pt x="766572" y="725170"/>
                </a:lnTo>
                <a:lnTo>
                  <a:pt x="778954" y="735330"/>
                </a:lnTo>
                <a:lnTo>
                  <a:pt x="785749" y="735330"/>
                </a:lnTo>
                <a:lnTo>
                  <a:pt x="792454" y="731520"/>
                </a:lnTo>
                <a:lnTo>
                  <a:pt x="797598" y="726440"/>
                </a:lnTo>
                <a:lnTo>
                  <a:pt x="799947" y="720090"/>
                </a:lnTo>
                <a:lnTo>
                  <a:pt x="799426" y="713740"/>
                </a:lnTo>
                <a:lnTo>
                  <a:pt x="796036" y="706120"/>
                </a:lnTo>
                <a:lnTo>
                  <a:pt x="794791" y="703580"/>
                </a:lnTo>
                <a:lnTo>
                  <a:pt x="793407" y="701040"/>
                </a:lnTo>
                <a:lnTo>
                  <a:pt x="792099" y="699770"/>
                </a:lnTo>
                <a:lnTo>
                  <a:pt x="769010" y="655320"/>
                </a:lnTo>
                <a:lnTo>
                  <a:pt x="756716" y="609600"/>
                </a:lnTo>
                <a:lnTo>
                  <a:pt x="755281" y="561340"/>
                </a:lnTo>
                <a:lnTo>
                  <a:pt x="764781" y="513080"/>
                </a:lnTo>
                <a:lnTo>
                  <a:pt x="777976" y="480060"/>
                </a:lnTo>
                <a:lnTo>
                  <a:pt x="796264" y="449580"/>
                </a:lnTo>
                <a:lnTo>
                  <a:pt x="819518" y="422910"/>
                </a:lnTo>
                <a:lnTo>
                  <a:pt x="847636" y="400050"/>
                </a:lnTo>
                <a:lnTo>
                  <a:pt x="865339" y="429260"/>
                </a:lnTo>
                <a:lnTo>
                  <a:pt x="827519" y="468630"/>
                </a:lnTo>
                <a:lnTo>
                  <a:pt x="803351" y="511810"/>
                </a:lnTo>
                <a:lnTo>
                  <a:pt x="791984" y="557530"/>
                </a:lnTo>
                <a:lnTo>
                  <a:pt x="792543" y="603250"/>
                </a:lnTo>
                <a:lnTo>
                  <a:pt x="804164" y="646430"/>
                </a:lnTo>
                <a:lnTo>
                  <a:pt x="825982" y="685800"/>
                </a:lnTo>
                <a:lnTo>
                  <a:pt x="856970" y="717550"/>
                </a:lnTo>
                <a:lnTo>
                  <a:pt x="893711" y="741680"/>
                </a:lnTo>
                <a:lnTo>
                  <a:pt x="934364" y="755650"/>
                </a:lnTo>
                <a:lnTo>
                  <a:pt x="977087" y="759460"/>
                </a:lnTo>
                <a:lnTo>
                  <a:pt x="1020064" y="753110"/>
                </a:lnTo>
                <a:lnTo>
                  <a:pt x="1061440" y="736600"/>
                </a:lnTo>
                <a:lnTo>
                  <a:pt x="1078674" y="723900"/>
                </a:lnTo>
                <a:lnTo>
                  <a:pt x="1097635" y="709930"/>
                </a:lnTo>
                <a:lnTo>
                  <a:pt x="1125474" y="676910"/>
                </a:lnTo>
                <a:lnTo>
                  <a:pt x="1144346" y="637540"/>
                </a:lnTo>
                <a:lnTo>
                  <a:pt x="1153617" y="595630"/>
                </a:lnTo>
                <a:lnTo>
                  <a:pt x="1152664" y="552450"/>
                </a:lnTo>
                <a:lnTo>
                  <a:pt x="1140879" y="509270"/>
                </a:lnTo>
                <a:lnTo>
                  <a:pt x="1125791" y="480060"/>
                </a:lnTo>
                <a:lnTo>
                  <a:pt x="1118285" y="470293"/>
                </a:lnTo>
                <a:lnTo>
                  <a:pt x="1118285" y="586740"/>
                </a:lnTo>
                <a:lnTo>
                  <a:pt x="1109192" y="629920"/>
                </a:lnTo>
                <a:lnTo>
                  <a:pt x="1087501" y="668020"/>
                </a:lnTo>
                <a:lnTo>
                  <a:pt x="1053884" y="698500"/>
                </a:lnTo>
                <a:lnTo>
                  <a:pt x="1012063" y="718820"/>
                </a:lnTo>
                <a:lnTo>
                  <a:pt x="967994" y="723900"/>
                </a:lnTo>
                <a:lnTo>
                  <a:pt x="924750" y="716280"/>
                </a:lnTo>
                <a:lnTo>
                  <a:pt x="885444" y="694690"/>
                </a:lnTo>
                <a:lnTo>
                  <a:pt x="853160" y="661670"/>
                </a:lnTo>
                <a:lnTo>
                  <a:pt x="833208" y="621030"/>
                </a:lnTo>
                <a:lnTo>
                  <a:pt x="826731" y="577850"/>
                </a:lnTo>
                <a:lnTo>
                  <a:pt x="833348" y="534670"/>
                </a:lnTo>
                <a:lnTo>
                  <a:pt x="852627" y="495300"/>
                </a:lnTo>
                <a:lnTo>
                  <a:pt x="884161" y="462280"/>
                </a:lnTo>
                <a:lnTo>
                  <a:pt x="912876" y="511810"/>
                </a:lnTo>
                <a:lnTo>
                  <a:pt x="955192" y="582930"/>
                </a:lnTo>
                <a:lnTo>
                  <a:pt x="960996" y="590550"/>
                </a:lnTo>
                <a:lnTo>
                  <a:pt x="967689" y="594360"/>
                </a:lnTo>
                <a:lnTo>
                  <a:pt x="974852" y="595630"/>
                </a:lnTo>
                <a:lnTo>
                  <a:pt x="982052" y="593090"/>
                </a:lnTo>
                <a:lnTo>
                  <a:pt x="987425" y="588010"/>
                </a:lnTo>
                <a:lnTo>
                  <a:pt x="989952" y="581660"/>
                </a:lnTo>
                <a:lnTo>
                  <a:pt x="989558" y="574040"/>
                </a:lnTo>
                <a:lnTo>
                  <a:pt x="986129" y="565150"/>
                </a:lnTo>
                <a:lnTo>
                  <a:pt x="968730" y="535940"/>
                </a:lnTo>
                <a:lnTo>
                  <a:pt x="926426" y="462280"/>
                </a:lnTo>
                <a:lnTo>
                  <a:pt x="916216" y="444500"/>
                </a:lnTo>
                <a:lnTo>
                  <a:pt x="960399" y="431800"/>
                </a:lnTo>
                <a:lnTo>
                  <a:pt x="1009713" y="436880"/>
                </a:lnTo>
                <a:lnTo>
                  <a:pt x="1057198" y="458470"/>
                </a:lnTo>
                <a:lnTo>
                  <a:pt x="1095971" y="500380"/>
                </a:lnTo>
                <a:lnTo>
                  <a:pt x="1114094" y="542290"/>
                </a:lnTo>
                <a:lnTo>
                  <a:pt x="1118285" y="586740"/>
                </a:lnTo>
                <a:lnTo>
                  <a:pt x="1118285" y="470293"/>
                </a:lnTo>
                <a:lnTo>
                  <a:pt x="1082382" y="433070"/>
                </a:lnTo>
                <a:lnTo>
                  <a:pt x="1043584" y="411480"/>
                </a:lnTo>
                <a:lnTo>
                  <a:pt x="976058" y="396240"/>
                </a:lnTo>
                <a:lnTo>
                  <a:pt x="936523" y="400050"/>
                </a:lnTo>
                <a:lnTo>
                  <a:pt x="896747" y="411480"/>
                </a:lnTo>
                <a:lnTo>
                  <a:pt x="893508" y="406400"/>
                </a:lnTo>
                <a:lnTo>
                  <a:pt x="890651" y="401320"/>
                </a:lnTo>
                <a:lnTo>
                  <a:pt x="889825" y="400050"/>
                </a:lnTo>
                <a:lnTo>
                  <a:pt x="884923" y="392430"/>
                </a:lnTo>
                <a:lnTo>
                  <a:pt x="882065" y="387350"/>
                </a:lnTo>
                <a:lnTo>
                  <a:pt x="878865" y="381000"/>
                </a:lnTo>
                <a:lnTo>
                  <a:pt x="883678" y="379730"/>
                </a:lnTo>
                <a:lnTo>
                  <a:pt x="887171" y="377190"/>
                </a:lnTo>
                <a:lnTo>
                  <a:pt x="890866" y="375920"/>
                </a:lnTo>
                <a:lnTo>
                  <a:pt x="940930" y="361950"/>
                </a:lnTo>
                <a:lnTo>
                  <a:pt x="989139" y="359410"/>
                </a:lnTo>
                <a:lnTo>
                  <a:pt x="1035240" y="368300"/>
                </a:lnTo>
                <a:lnTo>
                  <a:pt x="1078966" y="387350"/>
                </a:lnTo>
                <a:lnTo>
                  <a:pt x="1120089" y="419100"/>
                </a:lnTo>
                <a:lnTo>
                  <a:pt x="1154277" y="457200"/>
                </a:lnTo>
                <a:lnTo>
                  <a:pt x="1177391" y="499110"/>
                </a:lnTo>
                <a:lnTo>
                  <a:pt x="1189380" y="544830"/>
                </a:lnTo>
                <a:lnTo>
                  <a:pt x="1190167" y="593090"/>
                </a:lnTo>
                <a:lnTo>
                  <a:pt x="1179703" y="643890"/>
                </a:lnTo>
                <a:lnTo>
                  <a:pt x="1160995" y="687070"/>
                </a:lnTo>
                <a:lnTo>
                  <a:pt x="1134656" y="723900"/>
                </a:lnTo>
                <a:lnTo>
                  <a:pt x="1102029" y="753110"/>
                </a:lnTo>
                <a:lnTo>
                  <a:pt x="1064488" y="775970"/>
                </a:lnTo>
                <a:lnTo>
                  <a:pt x="1023378" y="789940"/>
                </a:lnTo>
                <a:lnTo>
                  <a:pt x="980071" y="795020"/>
                </a:lnTo>
                <a:lnTo>
                  <a:pt x="935926" y="792480"/>
                </a:lnTo>
                <a:lnTo>
                  <a:pt x="892302" y="779780"/>
                </a:lnTo>
                <a:lnTo>
                  <a:pt x="850557" y="758190"/>
                </a:lnTo>
                <a:lnTo>
                  <a:pt x="840003" y="751840"/>
                </a:lnTo>
                <a:lnTo>
                  <a:pt x="831227" y="750570"/>
                </a:lnTo>
                <a:lnTo>
                  <a:pt x="824052" y="751840"/>
                </a:lnTo>
                <a:lnTo>
                  <a:pt x="818286" y="758190"/>
                </a:lnTo>
                <a:lnTo>
                  <a:pt x="815238" y="765810"/>
                </a:lnTo>
                <a:lnTo>
                  <a:pt x="816229" y="773430"/>
                </a:lnTo>
                <a:lnTo>
                  <a:pt x="860221" y="805180"/>
                </a:lnTo>
                <a:lnTo>
                  <a:pt x="923505" y="826770"/>
                </a:lnTo>
                <a:lnTo>
                  <a:pt x="957287" y="830580"/>
                </a:lnTo>
                <a:lnTo>
                  <a:pt x="1002893" y="829310"/>
                </a:lnTo>
                <a:lnTo>
                  <a:pt x="1046099" y="820420"/>
                </a:lnTo>
                <a:lnTo>
                  <a:pt x="1086218" y="805180"/>
                </a:lnTo>
                <a:lnTo>
                  <a:pt x="1102385" y="795020"/>
                </a:lnTo>
                <a:lnTo>
                  <a:pt x="1122603" y="782320"/>
                </a:lnTo>
                <a:lnTo>
                  <a:pt x="1154569" y="754380"/>
                </a:lnTo>
                <a:lnTo>
                  <a:pt x="1181481" y="721360"/>
                </a:lnTo>
                <a:lnTo>
                  <a:pt x="1202639" y="684530"/>
                </a:lnTo>
                <a:lnTo>
                  <a:pt x="1217409" y="643890"/>
                </a:lnTo>
                <a:lnTo>
                  <a:pt x="1225105" y="600710"/>
                </a:lnTo>
                <a:close/>
              </a:path>
              <a:path w="1226819" h="1226820">
                <a:moveTo>
                  <a:pt x="1226553" y="893622"/>
                </a:moveTo>
                <a:lnTo>
                  <a:pt x="1225372" y="880681"/>
                </a:lnTo>
                <a:lnTo>
                  <a:pt x="1221219" y="872566"/>
                </a:lnTo>
                <a:lnTo>
                  <a:pt x="1213205" y="868362"/>
                </a:lnTo>
                <a:lnTo>
                  <a:pt x="1200442" y="867168"/>
                </a:lnTo>
                <a:lnTo>
                  <a:pt x="1189939" y="867168"/>
                </a:lnTo>
                <a:lnTo>
                  <a:pt x="1189939" y="1029919"/>
                </a:lnTo>
                <a:lnTo>
                  <a:pt x="1189939" y="1064120"/>
                </a:lnTo>
                <a:lnTo>
                  <a:pt x="925995" y="1064120"/>
                </a:lnTo>
                <a:lnTo>
                  <a:pt x="925995" y="1029919"/>
                </a:lnTo>
                <a:lnTo>
                  <a:pt x="1189939" y="1029919"/>
                </a:lnTo>
                <a:lnTo>
                  <a:pt x="1189939" y="867168"/>
                </a:lnTo>
                <a:lnTo>
                  <a:pt x="1189659" y="867168"/>
                </a:lnTo>
                <a:lnTo>
                  <a:pt x="1189659" y="904163"/>
                </a:lnTo>
                <a:lnTo>
                  <a:pt x="1189659" y="993216"/>
                </a:lnTo>
                <a:lnTo>
                  <a:pt x="915492" y="993228"/>
                </a:lnTo>
                <a:lnTo>
                  <a:pt x="889431" y="1075740"/>
                </a:lnTo>
                <a:lnTo>
                  <a:pt x="890651" y="1087755"/>
                </a:lnTo>
                <a:lnTo>
                  <a:pt x="894740" y="1095463"/>
                </a:lnTo>
                <a:lnTo>
                  <a:pt x="902423" y="1099578"/>
                </a:lnTo>
                <a:lnTo>
                  <a:pt x="914438" y="1100797"/>
                </a:lnTo>
                <a:lnTo>
                  <a:pt x="1189647" y="1100823"/>
                </a:lnTo>
                <a:lnTo>
                  <a:pt x="1189647" y="1189545"/>
                </a:lnTo>
                <a:lnTo>
                  <a:pt x="37274" y="1189545"/>
                </a:lnTo>
                <a:lnTo>
                  <a:pt x="37274" y="1100823"/>
                </a:lnTo>
                <a:lnTo>
                  <a:pt x="310565" y="1100810"/>
                </a:lnTo>
                <a:lnTo>
                  <a:pt x="323977" y="1099667"/>
                </a:lnTo>
                <a:lnTo>
                  <a:pt x="332219" y="1095540"/>
                </a:lnTo>
                <a:lnTo>
                  <a:pt x="336372" y="1087361"/>
                </a:lnTo>
                <a:lnTo>
                  <a:pt x="337540" y="1074089"/>
                </a:lnTo>
                <a:lnTo>
                  <a:pt x="337553" y="1064120"/>
                </a:lnTo>
                <a:lnTo>
                  <a:pt x="337540" y="1029919"/>
                </a:lnTo>
                <a:lnTo>
                  <a:pt x="337540" y="1018971"/>
                </a:lnTo>
                <a:lnTo>
                  <a:pt x="336384" y="1006360"/>
                </a:lnTo>
                <a:lnTo>
                  <a:pt x="332384" y="998474"/>
                </a:lnTo>
                <a:lnTo>
                  <a:pt x="324624" y="994397"/>
                </a:lnTo>
                <a:lnTo>
                  <a:pt x="312204" y="993228"/>
                </a:lnTo>
                <a:lnTo>
                  <a:pt x="300939" y="993228"/>
                </a:lnTo>
                <a:lnTo>
                  <a:pt x="300939" y="1029919"/>
                </a:lnTo>
                <a:lnTo>
                  <a:pt x="300939" y="1064120"/>
                </a:lnTo>
                <a:lnTo>
                  <a:pt x="36982" y="1064120"/>
                </a:lnTo>
                <a:lnTo>
                  <a:pt x="36982" y="1029919"/>
                </a:lnTo>
                <a:lnTo>
                  <a:pt x="300939" y="1029919"/>
                </a:lnTo>
                <a:lnTo>
                  <a:pt x="300939" y="993228"/>
                </a:lnTo>
                <a:lnTo>
                  <a:pt x="37211" y="993216"/>
                </a:lnTo>
                <a:lnTo>
                  <a:pt x="37211" y="904163"/>
                </a:lnTo>
                <a:lnTo>
                  <a:pt x="1189659" y="904163"/>
                </a:lnTo>
                <a:lnTo>
                  <a:pt x="1189659" y="867168"/>
                </a:lnTo>
                <a:lnTo>
                  <a:pt x="26200" y="866978"/>
                </a:lnTo>
                <a:lnTo>
                  <a:pt x="0" y="881354"/>
                </a:lnTo>
                <a:lnTo>
                  <a:pt x="0" y="1212126"/>
                </a:lnTo>
                <a:lnTo>
                  <a:pt x="4457" y="1219225"/>
                </a:lnTo>
                <a:lnTo>
                  <a:pt x="10312" y="1223695"/>
                </a:lnTo>
                <a:lnTo>
                  <a:pt x="17500" y="1226032"/>
                </a:lnTo>
                <a:lnTo>
                  <a:pt x="25971" y="1226693"/>
                </a:lnTo>
                <a:lnTo>
                  <a:pt x="1200200" y="1226502"/>
                </a:lnTo>
                <a:lnTo>
                  <a:pt x="1213142" y="1225346"/>
                </a:lnTo>
                <a:lnTo>
                  <a:pt x="1221219" y="1221244"/>
                </a:lnTo>
                <a:lnTo>
                  <a:pt x="1225372" y="1213256"/>
                </a:lnTo>
                <a:lnTo>
                  <a:pt x="1226553" y="1200429"/>
                </a:lnTo>
                <a:lnTo>
                  <a:pt x="1226553" y="1189545"/>
                </a:lnTo>
                <a:lnTo>
                  <a:pt x="1226553" y="1064120"/>
                </a:lnTo>
                <a:lnTo>
                  <a:pt x="1226553" y="1029919"/>
                </a:lnTo>
                <a:lnTo>
                  <a:pt x="1226553" y="904163"/>
                </a:lnTo>
                <a:lnTo>
                  <a:pt x="1226553" y="893622"/>
                </a:lnTo>
                <a:close/>
              </a:path>
            </a:pathLst>
          </a:custGeom>
          <a:solidFill>
            <a:srgbClr val="C9D4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376120" y="7923875"/>
            <a:ext cx="5326380" cy="16852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550" spc="-60" dirty="0">
                <a:solidFill>
                  <a:srgbClr val="FFFFFF"/>
                </a:solidFill>
                <a:latin typeface="Arial MT"/>
                <a:cs typeface="Arial MT"/>
              </a:rPr>
              <a:t>Línea</a:t>
            </a:r>
            <a:r>
              <a:rPr sz="355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50" spc="5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355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50" spc="145" dirty="0">
                <a:solidFill>
                  <a:srgbClr val="FFFFFF"/>
                </a:solidFill>
                <a:latin typeface="Arial MT"/>
                <a:cs typeface="Arial MT"/>
              </a:rPr>
              <a:t>tiempo</a:t>
            </a:r>
            <a:r>
              <a:rPr sz="355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50" spc="125" dirty="0">
                <a:solidFill>
                  <a:srgbClr val="FFFFFF"/>
                </a:solidFill>
                <a:latin typeface="Arial MT"/>
                <a:cs typeface="Arial MT"/>
              </a:rPr>
              <a:t>proyecto</a:t>
            </a:r>
            <a:endParaRPr sz="3550">
              <a:latin typeface="Arial MT"/>
              <a:cs typeface="Arial MT"/>
            </a:endParaRPr>
          </a:p>
          <a:p>
            <a:pPr marR="24765" algn="ctr">
              <a:lnSpc>
                <a:spcPct val="100000"/>
              </a:lnSpc>
              <a:spcBef>
                <a:spcPts val="2600"/>
              </a:spcBef>
            </a:pPr>
            <a:r>
              <a:rPr sz="1700" dirty="0">
                <a:latin typeface="Arial MT"/>
                <a:cs typeface="Arial MT"/>
              </a:rPr>
              <a:t>Fecha</a:t>
            </a:r>
            <a:endParaRPr sz="1700">
              <a:latin typeface="Arial MT"/>
              <a:cs typeface="Arial MT"/>
            </a:endParaRPr>
          </a:p>
          <a:p>
            <a:pPr marL="1886585" marR="1911350" algn="ctr">
              <a:lnSpc>
                <a:spcPct val="101800"/>
              </a:lnSpc>
            </a:pP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80" dirty="0">
                <a:latin typeface="Arial MT"/>
                <a:cs typeface="Arial MT"/>
              </a:rPr>
              <a:t> </a:t>
            </a:r>
            <a:r>
              <a:rPr sz="1700" spc="65" dirty="0">
                <a:latin typeface="Arial MT"/>
                <a:cs typeface="Arial MT"/>
              </a:rPr>
              <a:t>terminación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spc="35" dirty="0">
                <a:latin typeface="Arial MT"/>
                <a:cs typeface="Arial MT"/>
              </a:rPr>
              <a:t>inicial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59567" y="8791940"/>
            <a:ext cx="1252220" cy="8172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0025" marR="192405" indent="-59055" algn="ctr">
              <a:lnSpc>
                <a:spcPct val="101800"/>
              </a:lnSpc>
              <a:spcBef>
                <a:spcPts val="95"/>
              </a:spcBef>
            </a:pPr>
            <a:r>
              <a:rPr sz="1700" dirty="0">
                <a:latin typeface="Arial MT"/>
                <a:cs typeface="Arial MT"/>
              </a:rPr>
              <a:t>Fecha 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80" dirty="0">
                <a:latin typeface="Arial MT"/>
                <a:cs typeface="Arial MT"/>
              </a:rPr>
              <a:t> </a:t>
            </a:r>
            <a:r>
              <a:rPr sz="1700" spc="60" dirty="0">
                <a:latin typeface="Arial MT"/>
                <a:cs typeface="Arial MT"/>
              </a:rPr>
              <a:t>inicio</a:t>
            </a:r>
            <a:endParaRPr sz="17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700" spc="30" dirty="0">
                <a:latin typeface="Arial MT"/>
                <a:cs typeface="Arial MT"/>
              </a:rPr>
              <a:t>preliminares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907227" y="8791940"/>
            <a:ext cx="876935" cy="8172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59055" algn="ctr">
              <a:lnSpc>
                <a:spcPct val="101800"/>
              </a:lnSpc>
              <a:spcBef>
                <a:spcPts val="95"/>
              </a:spcBef>
            </a:pPr>
            <a:r>
              <a:rPr sz="1700" dirty="0">
                <a:latin typeface="Arial MT"/>
                <a:cs typeface="Arial MT"/>
              </a:rPr>
              <a:t>Fecha </a:t>
            </a:r>
            <a:r>
              <a:rPr sz="1700" spc="10" dirty="0">
                <a:latin typeface="Arial MT"/>
                <a:cs typeface="Arial MT"/>
              </a:rPr>
              <a:t> </a:t>
            </a: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80" dirty="0">
                <a:latin typeface="Arial MT"/>
                <a:cs typeface="Arial MT"/>
              </a:rPr>
              <a:t> </a:t>
            </a:r>
            <a:r>
              <a:rPr sz="1700" spc="60" dirty="0">
                <a:latin typeface="Arial MT"/>
                <a:cs typeface="Arial MT"/>
              </a:rPr>
              <a:t>inicio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spc="50" dirty="0">
                <a:latin typeface="Arial MT"/>
                <a:cs typeface="Arial MT"/>
              </a:rPr>
              <a:t>obra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977965" y="8791940"/>
            <a:ext cx="1545590" cy="81724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1700" dirty="0">
                <a:latin typeface="Arial MT"/>
                <a:cs typeface="Arial MT"/>
              </a:rPr>
              <a:t>Fecha</a:t>
            </a:r>
            <a:endParaRPr sz="1700">
              <a:latin typeface="Arial MT"/>
              <a:cs typeface="Arial MT"/>
            </a:endParaRPr>
          </a:p>
          <a:p>
            <a:pPr marL="12065" marR="5080" algn="ctr">
              <a:lnSpc>
                <a:spcPct val="101800"/>
              </a:lnSpc>
            </a:pP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80" dirty="0">
                <a:latin typeface="Arial MT"/>
                <a:cs typeface="Arial MT"/>
              </a:rPr>
              <a:t> </a:t>
            </a:r>
            <a:r>
              <a:rPr sz="1700" spc="65" dirty="0">
                <a:latin typeface="Arial MT"/>
                <a:cs typeface="Arial MT"/>
              </a:rPr>
              <a:t>terminación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spc="60" dirty="0">
                <a:latin typeface="Arial MT"/>
                <a:cs typeface="Arial MT"/>
              </a:rPr>
              <a:t>contractual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680009" y="8794358"/>
            <a:ext cx="1647825" cy="81724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1700" b="1" spc="5" dirty="0">
                <a:latin typeface="Arial"/>
                <a:cs typeface="Arial"/>
              </a:rPr>
              <a:t>Fecha</a:t>
            </a:r>
            <a:endParaRPr sz="1700">
              <a:latin typeface="Arial"/>
              <a:cs typeface="Arial"/>
            </a:endParaRPr>
          </a:p>
          <a:p>
            <a:pPr marL="12065" marR="5080" algn="ctr">
              <a:lnSpc>
                <a:spcPct val="101800"/>
              </a:lnSpc>
            </a:pPr>
            <a:r>
              <a:rPr sz="1700" b="1" spc="45" dirty="0">
                <a:latin typeface="Arial"/>
                <a:cs typeface="Arial"/>
              </a:rPr>
              <a:t>de</a:t>
            </a:r>
            <a:r>
              <a:rPr sz="1700" b="1" spc="-80" dirty="0">
                <a:latin typeface="Arial"/>
                <a:cs typeface="Arial"/>
              </a:rPr>
              <a:t> </a:t>
            </a:r>
            <a:r>
              <a:rPr sz="1700" b="1" spc="55" dirty="0">
                <a:latin typeface="Arial"/>
                <a:cs typeface="Arial"/>
              </a:rPr>
              <a:t>terminación  real</a:t>
            </a:r>
            <a:endParaRPr sz="17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664630" y="10096260"/>
            <a:ext cx="1824989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00" dirty="0">
                <a:latin typeface="Trebuchet MS"/>
                <a:cs typeface="Trebuchet MS"/>
              </a:rPr>
              <a:t>02/06/2020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15678" y="10096260"/>
            <a:ext cx="177800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35" dirty="0">
                <a:latin typeface="Trebuchet MS"/>
                <a:cs typeface="Trebuchet MS"/>
              </a:rPr>
              <a:t>04/12/2021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158809" y="10096260"/>
            <a:ext cx="178879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25" dirty="0">
                <a:latin typeface="Trebuchet MS"/>
                <a:cs typeface="Trebuchet MS"/>
              </a:rPr>
              <a:t>01/05/2022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900811" y="10096260"/>
            <a:ext cx="178181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s-CO" sz="2950" b="1" spc="-235" dirty="0" smtClean="0">
                <a:latin typeface="Trebuchet MS"/>
                <a:cs typeface="Trebuchet MS"/>
              </a:rPr>
              <a:t>28</a:t>
            </a:r>
            <a:r>
              <a:rPr lang="es-ES" sz="2950" b="1" spc="-235" dirty="0" smtClean="0">
                <a:latin typeface="Trebuchet MS"/>
                <a:cs typeface="Trebuchet MS"/>
              </a:rPr>
              <a:t>/01/2024</a:t>
            </a:r>
            <a:endParaRPr sz="2950" dirty="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6654498" y="10096260"/>
            <a:ext cx="177165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s-MX" sz="2950" b="1" spc="-240" dirty="0" smtClean="0">
                <a:solidFill>
                  <a:srgbClr val="FFFFFF"/>
                </a:solidFill>
                <a:latin typeface="Trebuchet MS"/>
                <a:cs typeface="Trebuchet MS"/>
              </a:rPr>
              <a:t>28</a:t>
            </a:r>
            <a:r>
              <a:rPr sz="2950" b="1" spc="-240" dirty="0" smtClean="0">
                <a:solidFill>
                  <a:srgbClr val="FFFFFF"/>
                </a:solidFill>
                <a:latin typeface="Trebuchet MS"/>
                <a:cs typeface="Trebuchet MS"/>
              </a:rPr>
              <a:t>/</a:t>
            </a:r>
            <a:r>
              <a:rPr lang="es-MX" sz="2950" b="1" spc="-240" dirty="0">
                <a:solidFill>
                  <a:srgbClr val="FFFFFF"/>
                </a:solidFill>
                <a:latin typeface="Trebuchet MS"/>
                <a:cs typeface="Trebuchet MS"/>
              </a:rPr>
              <a:t>01</a:t>
            </a:r>
            <a:r>
              <a:rPr sz="2950" b="1" spc="-240" dirty="0">
                <a:solidFill>
                  <a:srgbClr val="FFFFFF"/>
                </a:solidFill>
                <a:latin typeface="Trebuchet MS"/>
                <a:cs typeface="Trebuchet MS"/>
              </a:rPr>
              <a:t>/202</a:t>
            </a:r>
            <a:r>
              <a:rPr lang="es-MX" sz="2950" b="1" spc="-24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2950" dirty="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3140838" y="5781202"/>
            <a:ext cx="735330" cy="337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50" spc="-25" dirty="0">
                <a:solidFill>
                  <a:srgbClr val="FFFFFF"/>
                </a:solidFill>
                <a:latin typeface="Arial MT"/>
                <a:cs typeface="Arial MT"/>
              </a:rPr>
              <a:t>Fecha</a:t>
            </a:r>
            <a:endParaRPr sz="2050" dirty="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4810942" y="5781202"/>
            <a:ext cx="1960880" cy="337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50" spc="40" dirty="0">
                <a:solidFill>
                  <a:srgbClr val="FFFFFF"/>
                </a:solidFill>
                <a:latin typeface="Arial MT"/>
                <a:cs typeface="Arial MT"/>
              </a:rPr>
              <a:t>Tipo</a:t>
            </a:r>
            <a:r>
              <a:rPr sz="205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spc="2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205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spc="45" dirty="0">
                <a:solidFill>
                  <a:srgbClr val="FFFFFF"/>
                </a:solidFill>
                <a:latin typeface="Arial MT"/>
                <a:cs typeface="Arial MT"/>
              </a:rPr>
              <a:t>proceso</a:t>
            </a:r>
            <a:endParaRPr sz="2050" dirty="0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7077808" y="5781202"/>
            <a:ext cx="1614805" cy="337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50" spc="-15" dirty="0">
                <a:solidFill>
                  <a:srgbClr val="FFFFFF"/>
                </a:solidFill>
                <a:latin typeface="Arial MT"/>
                <a:cs typeface="Arial MT"/>
              </a:rPr>
              <a:t>Estado</a:t>
            </a:r>
            <a:r>
              <a:rPr sz="2050" spc="-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50" spc="30" dirty="0">
                <a:solidFill>
                  <a:srgbClr val="FFFFFF"/>
                </a:solidFill>
                <a:latin typeface="Arial MT"/>
                <a:cs typeface="Arial MT"/>
              </a:rPr>
              <a:t>actual</a:t>
            </a:r>
            <a:endParaRPr sz="2050">
              <a:latin typeface="Arial MT"/>
              <a:cs typeface="Arial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336276" y="5101204"/>
            <a:ext cx="3703334" cy="224292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950"/>
              </a:spcBef>
            </a:pPr>
            <a:r>
              <a:rPr lang="es-CO" sz="2450" spc="5" dirty="0">
                <a:latin typeface="Arial MT"/>
                <a:cs typeface="Arial MT"/>
              </a:rPr>
              <a:t>Valor</a:t>
            </a:r>
            <a:r>
              <a:rPr lang="es-CO" sz="2450" spc="-60" dirty="0">
                <a:latin typeface="Arial MT"/>
                <a:cs typeface="Arial MT"/>
              </a:rPr>
              <a:t> </a:t>
            </a:r>
            <a:r>
              <a:rPr lang="es-CO" sz="2450" spc="65" dirty="0">
                <a:latin typeface="Arial MT"/>
                <a:cs typeface="Arial MT"/>
              </a:rPr>
              <a:t>facturado:</a:t>
            </a:r>
            <a:endParaRPr lang="es-CO" sz="2450" dirty="0">
              <a:latin typeface="Arial MT"/>
              <a:cs typeface="Arial MT"/>
            </a:endParaRPr>
          </a:p>
          <a:p>
            <a:pPr marL="66675">
              <a:lnSpc>
                <a:spcPct val="100000"/>
              </a:lnSpc>
              <a:spcBef>
                <a:spcPts val="204"/>
              </a:spcBef>
            </a:pPr>
            <a:r>
              <a:rPr lang="es-CO" sz="3000" b="1" spc="-340" dirty="0" smtClean="0">
                <a:latin typeface="Arial"/>
                <a:cs typeface="Arial"/>
              </a:rPr>
              <a:t>$</a:t>
            </a:r>
            <a:r>
              <a:rPr lang="es-CO" sz="3000" b="1" spc="-204" dirty="0" smtClean="0">
                <a:latin typeface="Arial"/>
                <a:cs typeface="Arial"/>
              </a:rPr>
              <a:t>14.216.639.782</a:t>
            </a:r>
          </a:p>
          <a:p>
            <a:pPr marL="66675">
              <a:lnSpc>
                <a:spcPct val="100000"/>
              </a:lnSpc>
              <a:spcBef>
                <a:spcPts val="204"/>
              </a:spcBef>
            </a:pPr>
            <a:endParaRPr lang="es-CO" sz="3000" b="1" spc="-204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spc="5" dirty="0" smtClean="0">
                <a:latin typeface="Arial MT"/>
                <a:cs typeface="Arial MT"/>
              </a:rPr>
              <a:t>Valor</a:t>
            </a:r>
            <a:r>
              <a:rPr sz="2450" spc="-55" dirty="0" smtClean="0">
                <a:latin typeface="Arial MT"/>
                <a:cs typeface="Arial MT"/>
              </a:rPr>
              <a:t> </a:t>
            </a:r>
            <a:r>
              <a:rPr sz="2450" spc="70" dirty="0">
                <a:latin typeface="Arial MT"/>
                <a:cs typeface="Arial MT"/>
              </a:rPr>
              <a:t>anticipo:</a:t>
            </a:r>
            <a:endParaRPr sz="24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3000" b="1" spc="-204" dirty="0">
                <a:latin typeface="Arial"/>
                <a:cs typeface="Arial"/>
              </a:rPr>
              <a:t>$8.692.098.354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954553" y="5183086"/>
            <a:ext cx="2814955" cy="1935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55" dirty="0">
                <a:latin typeface="Arial MT"/>
                <a:cs typeface="Arial MT"/>
              </a:rPr>
              <a:t> </a:t>
            </a:r>
            <a:r>
              <a:rPr sz="2450" spc="40" dirty="0">
                <a:latin typeface="Arial MT"/>
                <a:cs typeface="Arial MT"/>
              </a:rPr>
              <a:t>inicial:</a:t>
            </a:r>
            <a:endParaRPr sz="24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3000" b="1" spc="-330" dirty="0">
                <a:latin typeface="Arial"/>
                <a:cs typeface="Arial"/>
              </a:rPr>
              <a:t>$51.917.677.964</a:t>
            </a:r>
            <a:endParaRPr sz="3000" dirty="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1490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55" dirty="0">
                <a:latin typeface="Arial MT"/>
                <a:cs typeface="Arial MT"/>
              </a:rPr>
              <a:t> </a:t>
            </a:r>
            <a:r>
              <a:rPr sz="2450" spc="40" dirty="0">
                <a:latin typeface="Arial MT"/>
                <a:cs typeface="Arial MT"/>
              </a:rPr>
              <a:t>actual:</a:t>
            </a:r>
            <a:endParaRPr sz="2450" dirty="0">
              <a:latin typeface="Arial MT"/>
              <a:cs typeface="Arial MT"/>
            </a:endParaRPr>
          </a:p>
          <a:p>
            <a:pPr marL="13970">
              <a:lnSpc>
                <a:spcPct val="100000"/>
              </a:lnSpc>
              <a:spcBef>
                <a:spcPts val="225"/>
              </a:spcBef>
            </a:pPr>
            <a:r>
              <a:rPr sz="3000" b="1" spc="-265" dirty="0">
                <a:latin typeface="Arial"/>
                <a:cs typeface="Arial"/>
              </a:rPr>
              <a:t>$</a:t>
            </a:r>
            <a:r>
              <a:rPr sz="3000" b="1" spc="-265" dirty="0" smtClean="0">
                <a:latin typeface="Arial"/>
                <a:cs typeface="Arial"/>
              </a:rPr>
              <a:t>52.083.164.364</a:t>
            </a:r>
            <a:endParaRPr sz="3000" dirty="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3867218" y="5194630"/>
            <a:ext cx="1831833" cy="1799054"/>
            <a:chOff x="1013069" y="5258682"/>
            <a:chExt cx="1965325" cy="1955800"/>
          </a:xfrm>
        </p:grpSpPr>
        <p:sp>
          <p:nvSpPr>
            <p:cNvPr id="43" name="object 43"/>
            <p:cNvSpPr/>
            <p:nvPr/>
          </p:nvSpPr>
          <p:spPr>
            <a:xfrm>
              <a:off x="1204842" y="5441370"/>
              <a:ext cx="1581785" cy="1581785"/>
            </a:xfrm>
            <a:custGeom>
              <a:avLst/>
              <a:gdLst/>
              <a:ahLst/>
              <a:cxnLst/>
              <a:rect l="l" t="t" r="r" b="b"/>
              <a:pathLst>
                <a:path w="1581785" h="1581784">
                  <a:moveTo>
                    <a:pt x="790667" y="0"/>
                  </a:moveTo>
                  <a:lnTo>
                    <a:pt x="742502" y="1442"/>
                  </a:lnTo>
                  <a:lnTo>
                    <a:pt x="695100" y="5716"/>
                  </a:lnTo>
                  <a:lnTo>
                    <a:pt x="648545" y="12738"/>
                  </a:lnTo>
                  <a:lnTo>
                    <a:pt x="602918" y="22425"/>
                  </a:lnTo>
                  <a:lnTo>
                    <a:pt x="558302" y="34695"/>
                  </a:lnTo>
                  <a:lnTo>
                    <a:pt x="514780" y="49465"/>
                  </a:lnTo>
                  <a:lnTo>
                    <a:pt x="472434" y="66652"/>
                  </a:lnTo>
                  <a:lnTo>
                    <a:pt x="431348" y="86174"/>
                  </a:lnTo>
                  <a:lnTo>
                    <a:pt x="391604" y="107948"/>
                  </a:lnTo>
                  <a:lnTo>
                    <a:pt x="353285" y="131891"/>
                  </a:lnTo>
                  <a:lnTo>
                    <a:pt x="316474" y="157920"/>
                  </a:lnTo>
                  <a:lnTo>
                    <a:pt x="281252" y="185953"/>
                  </a:lnTo>
                  <a:lnTo>
                    <a:pt x="247704" y="215907"/>
                  </a:lnTo>
                  <a:lnTo>
                    <a:pt x="215911" y="247700"/>
                  </a:lnTo>
                  <a:lnTo>
                    <a:pt x="185956" y="281248"/>
                  </a:lnTo>
                  <a:lnTo>
                    <a:pt x="157923" y="316469"/>
                  </a:lnTo>
                  <a:lnTo>
                    <a:pt x="131893" y="353281"/>
                  </a:lnTo>
                  <a:lnTo>
                    <a:pt x="107950" y="391600"/>
                  </a:lnTo>
                  <a:lnTo>
                    <a:pt x="86176" y="431344"/>
                  </a:lnTo>
                  <a:lnTo>
                    <a:pt x="66654" y="472430"/>
                  </a:lnTo>
                  <a:lnTo>
                    <a:pt x="49466" y="514775"/>
                  </a:lnTo>
                  <a:lnTo>
                    <a:pt x="34696" y="558298"/>
                  </a:lnTo>
                  <a:lnTo>
                    <a:pt x="22426" y="602914"/>
                  </a:lnTo>
                  <a:lnTo>
                    <a:pt x="12738" y="648542"/>
                  </a:lnTo>
                  <a:lnTo>
                    <a:pt x="5716" y="695098"/>
                  </a:lnTo>
                  <a:lnTo>
                    <a:pt x="1443" y="742501"/>
                  </a:lnTo>
                  <a:lnTo>
                    <a:pt x="0" y="790667"/>
                  </a:lnTo>
                  <a:lnTo>
                    <a:pt x="1443" y="838832"/>
                  </a:lnTo>
                  <a:lnTo>
                    <a:pt x="5716" y="886235"/>
                  </a:lnTo>
                  <a:lnTo>
                    <a:pt x="12738" y="932791"/>
                  </a:lnTo>
                  <a:lnTo>
                    <a:pt x="22426" y="978419"/>
                  </a:lnTo>
                  <a:lnTo>
                    <a:pt x="34696" y="1023035"/>
                  </a:lnTo>
                  <a:lnTo>
                    <a:pt x="49466" y="1066558"/>
                  </a:lnTo>
                  <a:lnTo>
                    <a:pt x="66654" y="1108903"/>
                  </a:lnTo>
                  <a:lnTo>
                    <a:pt x="86176" y="1149989"/>
                  </a:lnTo>
                  <a:lnTo>
                    <a:pt x="107950" y="1189733"/>
                  </a:lnTo>
                  <a:lnTo>
                    <a:pt x="131893" y="1228052"/>
                  </a:lnTo>
                  <a:lnTo>
                    <a:pt x="157923" y="1264864"/>
                  </a:lnTo>
                  <a:lnTo>
                    <a:pt x="185956" y="1300085"/>
                  </a:lnTo>
                  <a:lnTo>
                    <a:pt x="215911" y="1333633"/>
                  </a:lnTo>
                  <a:lnTo>
                    <a:pt x="247704" y="1365426"/>
                  </a:lnTo>
                  <a:lnTo>
                    <a:pt x="281252" y="1395380"/>
                  </a:lnTo>
                  <a:lnTo>
                    <a:pt x="316474" y="1423413"/>
                  </a:lnTo>
                  <a:lnTo>
                    <a:pt x="353285" y="1449442"/>
                  </a:lnTo>
                  <a:lnTo>
                    <a:pt x="391604" y="1473385"/>
                  </a:lnTo>
                  <a:lnTo>
                    <a:pt x="431348" y="1495159"/>
                  </a:lnTo>
                  <a:lnTo>
                    <a:pt x="472434" y="1514681"/>
                  </a:lnTo>
                  <a:lnTo>
                    <a:pt x="514780" y="1531868"/>
                  </a:lnTo>
                  <a:lnTo>
                    <a:pt x="558302" y="1546638"/>
                  </a:lnTo>
                  <a:lnTo>
                    <a:pt x="602918" y="1558908"/>
                  </a:lnTo>
                  <a:lnTo>
                    <a:pt x="648545" y="1568595"/>
                  </a:lnTo>
                  <a:lnTo>
                    <a:pt x="695100" y="1575617"/>
                  </a:lnTo>
                  <a:lnTo>
                    <a:pt x="742502" y="1579891"/>
                  </a:lnTo>
                  <a:lnTo>
                    <a:pt x="790667" y="1581334"/>
                  </a:lnTo>
                  <a:lnTo>
                    <a:pt x="838832" y="1579891"/>
                  </a:lnTo>
                  <a:lnTo>
                    <a:pt x="886235" y="1575617"/>
                  </a:lnTo>
                  <a:lnTo>
                    <a:pt x="932791" y="1568595"/>
                  </a:lnTo>
                  <a:lnTo>
                    <a:pt x="978419" y="1558908"/>
                  </a:lnTo>
                  <a:lnTo>
                    <a:pt x="1023035" y="1546638"/>
                  </a:lnTo>
                  <a:lnTo>
                    <a:pt x="1066558" y="1531868"/>
                  </a:lnTo>
                  <a:lnTo>
                    <a:pt x="1108903" y="1514681"/>
                  </a:lnTo>
                  <a:lnTo>
                    <a:pt x="1149989" y="1495159"/>
                  </a:lnTo>
                  <a:lnTo>
                    <a:pt x="1189733" y="1473385"/>
                  </a:lnTo>
                  <a:lnTo>
                    <a:pt x="1228052" y="1449442"/>
                  </a:lnTo>
                  <a:lnTo>
                    <a:pt x="1264864" y="1423413"/>
                  </a:lnTo>
                  <a:lnTo>
                    <a:pt x="1300085" y="1395380"/>
                  </a:lnTo>
                  <a:lnTo>
                    <a:pt x="1333633" y="1365426"/>
                  </a:lnTo>
                  <a:lnTo>
                    <a:pt x="1365426" y="1333633"/>
                  </a:lnTo>
                  <a:lnTo>
                    <a:pt x="1395380" y="1300085"/>
                  </a:lnTo>
                  <a:lnTo>
                    <a:pt x="1423413" y="1264864"/>
                  </a:lnTo>
                  <a:lnTo>
                    <a:pt x="1449442" y="1228052"/>
                  </a:lnTo>
                  <a:lnTo>
                    <a:pt x="1473385" y="1189733"/>
                  </a:lnTo>
                  <a:lnTo>
                    <a:pt x="1495159" y="1149989"/>
                  </a:lnTo>
                  <a:lnTo>
                    <a:pt x="1514681" y="1108903"/>
                  </a:lnTo>
                  <a:lnTo>
                    <a:pt x="1531868" y="1066558"/>
                  </a:lnTo>
                  <a:lnTo>
                    <a:pt x="1546638" y="1023035"/>
                  </a:lnTo>
                  <a:lnTo>
                    <a:pt x="1558908" y="978419"/>
                  </a:lnTo>
                  <a:lnTo>
                    <a:pt x="1568595" y="932791"/>
                  </a:lnTo>
                  <a:lnTo>
                    <a:pt x="1575617" y="886235"/>
                  </a:lnTo>
                  <a:lnTo>
                    <a:pt x="1579891" y="838832"/>
                  </a:lnTo>
                  <a:lnTo>
                    <a:pt x="1581334" y="790667"/>
                  </a:lnTo>
                  <a:lnTo>
                    <a:pt x="1579891" y="742501"/>
                  </a:lnTo>
                  <a:lnTo>
                    <a:pt x="1575617" y="695098"/>
                  </a:lnTo>
                  <a:lnTo>
                    <a:pt x="1568595" y="648542"/>
                  </a:lnTo>
                  <a:lnTo>
                    <a:pt x="1558908" y="602914"/>
                  </a:lnTo>
                  <a:lnTo>
                    <a:pt x="1546638" y="558298"/>
                  </a:lnTo>
                  <a:lnTo>
                    <a:pt x="1531868" y="514775"/>
                  </a:lnTo>
                  <a:lnTo>
                    <a:pt x="1514681" y="472430"/>
                  </a:lnTo>
                  <a:lnTo>
                    <a:pt x="1495159" y="431344"/>
                  </a:lnTo>
                  <a:lnTo>
                    <a:pt x="1473385" y="391600"/>
                  </a:lnTo>
                  <a:lnTo>
                    <a:pt x="1449442" y="353281"/>
                  </a:lnTo>
                  <a:lnTo>
                    <a:pt x="1423413" y="316469"/>
                  </a:lnTo>
                  <a:lnTo>
                    <a:pt x="1395380" y="281248"/>
                  </a:lnTo>
                  <a:lnTo>
                    <a:pt x="1365426" y="247700"/>
                  </a:lnTo>
                  <a:lnTo>
                    <a:pt x="1333633" y="215907"/>
                  </a:lnTo>
                  <a:lnTo>
                    <a:pt x="1300085" y="185953"/>
                  </a:lnTo>
                  <a:lnTo>
                    <a:pt x="1264864" y="157920"/>
                  </a:lnTo>
                  <a:lnTo>
                    <a:pt x="1228052" y="131891"/>
                  </a:lnTo>
                  <a:lnTo>
                    <a:pt x="1189733" y="107948"/>
                  </a:lnTo>
                  <a:lnTo>
                    <a:pt x="1149989" y="86174"/>
                  </a:lnTo>
                  <a:lnTo>
                    <a:pt x="1108903" y="66652"/>
                  </a:lnTo>
                  <a:lnTo>
                    <a:pt x="1066558" y="49465"/>
                  </a:lnTo>
                  <a:lnTo>
                    <a:pt x="1023035" y="34695"/>
                  </a:lnTo>
                  <a:lnTo>
                    <a:pt x="978419" y="22425"/>
                  </a:lnTo>
                  <a:lnTo>
                    <a:pt x="932791" y="12738"/>
                  </a:lnTo>
                  <a:lnTo>
                    <a:pt x="886235" y="5716"/>
                  </a:lnTo>
                  <a:lnTo>
                    <a:pt x="838832" y="1442"/>
                  </a:lnTo>
                  <a:lnTo>
                    <a:pt x="790667" y="0"/>
                  </a:lnTo>
                  <a:close/>
                </a:path>
              </a:pathLst>
            </a:custGeom>
            <a:solidFill>
              <a:srgbClr val="859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013069" y="5258682"/>
              <a:ext cx="1965325" cy="1955800"/>
            </a:xfrm>
            <a:custGeom>
              <a:avLst/>
              <a:gdLst/>
              <a:ahLst/>
              <a:cxnLst/>
              <a:rect l="l" t="t" r="r" b="b"/>
              <a:pathLst>
                <a:path w="1965325" h="1955800">
                  <a:moveTo>
                    <a:pt x="1169128" y="12700"/>
                  </a:moveTo>
                  <a:lnTo>
                    <a:pt x="795753" y="12700"/>
                  </a:lnTo>
                  <a:lnTo>
                    <a:pt x="750800" y="25400"/>
                  </a:lnTo>
                  <a:lnTo>
                    <a:pt x="620891" y="63500"/>
                  </a:lnTo>
                  <a:lnTo>
                    <a:pt x="579409" y="88900"/>
                  </a:lnTo>
                  <a:lnTo>
                    <a:pt x="538924" y="101600"/>
                  </a:lnTo>
                  <a:lnTo>
                    <a:pt x="499486" y="127000"/>
                  </a:lnTo>
                  <a:lnTo>
                    <a:pt x="461148" y="152400"/>
                  </a:lnTo>
                  <a:lnTo>
                    <a:pt x="423961" y="165100"/>
                  </a:lnTo>
                  <a:lnTo>
                    <a:pt x="387976" y="203200"/>
                  </a:lnTo>
                  <a:lnTo>
                    <a:pt x="353244" y="228600"/>
                  </a:lnTo>
                  <a:lnTo>
                    <a:pt x="319818" y="254000"/>
                  </a:lnTo>
                  <a:lnTo>
                    <a:pt x="287749" y="279400"/>
                  </a:lnTo>
                  <a:lnTo>
                    <a:pt x="257087" y="317500"/>
                  </a:lnTo>
                  <a:lnTo>
                    <a:pt x="227885" y="355600"/>
                  </a:lnTo>
                  <a:lnTo>
                    <a:pt x="200194" y="381000"/>
                  </a:lnTo>
                  <a:lnTo>
                    <a:pt x="174066" y="419100"/>
                  </a:lnTo>
                  <a:lnTo>
                    <a:pt x="149552" y="457200"/>
                  </a:lnTo>
                  <a:lnTo>
                    <a:pt x="126703" y="495300"/>
                  </a:lnTo>
                  <a:lnTo>
                    <a:pt x="105571" y="533400"/>
                  </a:lnTo>
                  <a:lnTo>
                    <a:pt x="86207" y="571500"/>
                  </a:lnTo>
                  <a:lnTo>
                    <a:pt x="68663" y="622300"/>
                  </a:lnTo>
                  <a:lnTo>
                    <a:pt x="52990" y="660400"/>
                  </a:lnTo>
                  <a:lnTo>
                    <a:pt x="39240" y="698500"/>
                  </a:lnTo>
                  <a:lnTo>
                    <a:pt x="27464" y="749300"/>
                  </a:lnTo>
                  <a:lnTo>
                    <a:pt x="17714" y="787400"/>
                  </a:lnTo>
                  <a:lnTo>
                    <a:pt x="10041" y="838200"/>
                  </a:lnTo>
                  <a:lnTo>
                    <a:pt x="4497" y="889000"/>
                  </a:lnTo>
                  <a:lnTo>
                    <a:pt x="1132" y="927100"/>
                  </a:lnTo>
                  <a:lnTo>
                    <a:pt x="0" y="977900"/>
                  </a:lnTo>
                  <a:lnTo>
                    <a:pt x="1132" y="1028700"/>
                  </a:lnTo>
                  <a:lnTo>
                    <a:pt x="4497" y="1079500"/>
                  </a:lnTo>
                  <a:lnTo>
                    <a:pt x="10041" y="1117600"/>
                  </a:lnTo>
                  <a:lnTo>
                    <a:pt x="17714" y="1168400"/>
                  </a:lnTo>
                  <a:lnTo>
                    <a:pt x="27464" y="1206500"/>
                  </a:lnTo>
                  <a:lnTo>
                    <a:pt x="39240" y="1257300"/>
                  </a:lnTo>
                  <a:lnTo>
                    <a:pt x="52990" y="1295400"/>
                  </a:lnTo>
                  <a:lnTo>
                    <a:pt x="68663" y="1346200"/>
                  </a:lnTo>
                  <a:lnTo>
                    <a:pt x="86207" y="1384300"/>
                  </a:lnTo>
                  <a:lnTo>
                    <a:pt x="105571" y="1422400"/>
                  </a:lnTo>
                  <a:lnTo>
                    <a:pt x="126703" y="1460500"/>
                  </a:lnTo>
                  <a:lnTo>
                    <a:pt x="149552" y="1498600"/>
                  </a:lnTo>
                  <a:lnTo>
                    <a:pt x="174066" y="1536700"/>
                  </a:lnTo>
                  <a:lnTo>
                    <a:pt x="200194" y="1574800"/>
                  </a:lnTo>
                  <a:lnTo>
                    <a:pt x="227885" y="1612900"/>
                  </a:lnTo>
                  <a:lnTo>
                    <a:pt x="257087" y="1638300"/>
                  </a:lnTo>
                  <a:lnTo>
                    <a:pt x="287749" y="1676400"/>
                  </a:lnTo>
                  <a:lnTo>
                    <a:pt x="319818" y="1701800"/>
                  </a:lnTo>
                  <a:lnTo>
                    <a:pt x="353244" y="1739900"/>
                  </a:lnTo>
                  <a:lnTo>
                    <a:pt x="387976" y="1765300"/>
                  </a:lnTo>
                  <a:lnTo>
                    <a:pt x="423961" y="1790700"/>
                  </a:lnTo>
                  <a:lnTo>
                    <a:pt x="461148" y="1816100"/>
                  </a:lnTo>
                  <a:lnTo>
                    <a:pt x="499486" y="1841500"/>
                  </a:lnTo>
                  <a:lnTo>
                    <a:pt x="538924" y="1854200"/>
                  </a:lnTo>
                  <a:lnTo>
                    <a:pt x="579409" y="1879600"/>
                  </a:lnTo>
                  <a:lnTo>
                    <a:pt x="706638" y="1917700"/>
                  </a:lnTo>
                  <a:lnTo>
                    <a:pt x="841445" y="1955800"/>
                  </a:lnTo>
                  <a:lnTo>
                    <a:pt x="1123437" y="1955800"/>
                  </a:lnTo>
                  <a:lnTo>
                    <a:pt x="1258244" y="1917700"/>
                  </a:lnTo>
                  <a:lnTo>
                    <a:pt x="1385472" y="1879600"/>
                  </a:lnTo>
                  <a:lnTo>
                    <a:pt x="1425958" y="1854200"/>
                  </a:lnTo>
                  <a:lnTo>
                    <a:pt x="1465395" y="1841500"/>
                  </a:lnTo>
                  <a:lnTo>
                    <a:pt x="1484564" y="1828800"/>
                  </a:lnTo>
                  <a:lnTo>
                    <a:pt x="934355" y="1828800"/>
                  </a:lnTo>
                  <a:lnTo>
                    <a:pt x="886974" y="1816100"/>
                  </a:lnTo>
                  <a:lnTo>
                    <a:pt x="840367" y="1816100"/>
                  </a:lnTo>
                  <a:lnTo>
                    <a:pt x="705915" y="1778000"/>
                  </a:lnTo>
                  <a:lnTo>
                    <a:pt x="621468" y="1752600"/>
                  </a:lnTo>
                  <a:lnTo>
                    <a:pt x="581016" y="1727200"/>
                  </a:lnTo>
                  <a:lnTo>
                    <a:pt x="541839" y="1701800"/>
                  </a:lnTo>
                  <a:lnTo>
                    <a:pt x="504010" y="1676400"/>
                  </a:lnTo>
                  <a:lnTo>
                    <a:pt x="467600" y="1651000"/>
                  </a:lnTo>
                  <a:lnTo>
                    <a:pt x="432681" y="1625600"/>
                  </a:lnTo>
                  <a:lnTo>
                    <a:pt x="399324" y="1600200"/>
                  </a:lnTo>
                  <a:lnTo>
                    <a:pt x="367600" y="1562100"/>
                  </a:lnTo>
                  <a:lnTo>
                    <a:pt x="337582" y="1524000"/>
                  </a:lnTo>
                  <a:lnTo>
                    <a:pt x="309341" y="1498600"/>
                  </a:lnTo>
                  <a:lnTo>
                    <a:pt x="282947" y="1460500"/>
                  </a:lnTo>
                  <a:lnTo>
                    <a:pt x="258474" y="1422400"/>
                  </a:lnTo>
                  <a:lnTo>
                    <a:pt x="235991" y="1384300"/>
                  </a:lnTo>
                  <a:lnTo>
                    <a:pt x="215572" y="1346200"/>
                  </a:lnTo>
                  <a:lnTo>
                    <a:pt x="197287" y="1295400"/>
                  </a:lnTo>
                  <a:lnTo>
                    <a:pt x="181208" y="1257300"/>
                  </a:lnTo>
                  <a:lnTo>
                    <a:pt x="167406" y="1206500"/>
                  </a:lnTo>
                  <a:lnTo>
                    <a:pt x="155954" y="1168400"/>
                  </a:lnTo>
                  <a:lnTo>
                    <a:pt x="146921" y="1117600"/>
                  </a:lnTo>
                  <a:lnTo>
                    <a:pt x="140381" y="1079500"/>
                  </a:lnTo>
                  <a:lnTo>
                    <a:pt x="136405" y="1028700"/>
                  </a:lnTo>
                  <a:lnTo>
                    <a:pt x="135063" y="977900"/>
                  </a:lnTo>
                  <a:lnTo>
                    <a:pt x="136405" y="927100"/>
                  </a:lnTo>
                  <a:lnTo>
                    <a:pt x="140381" y="889000"/>
                  </a:lnTo>
                  <a:lnTo>
                    <a:pt x="146921" y="838200"/>
                  </a:lnTo>
                  <a:lnTo>
                    <a:pt x="155954" y="787400"/>
                  </a:lnTo>
                  <a:lnTo>
                    <a:pt x="167406" y="749300"/>
                  </a:lnTo>
                  <a:lnTo>
                    <a:pt x="181208" y="698500"/>
                  </a:lnTo>
                  <a:lnTo>
                    <a:pt x="197287" y="660400"/>
                  </a:lnTo>
                  <a:lnTo>
                    <a:pt x="215572" y="622300"/>
                  </a:lnTo>
                  <a:lnTo>
                    <a:pt x="235991" y="584200"/>
                  </a:lnTo>
                  <a:lnTo>
                    <a:pt x="258474" y="533400"/>
                  </a:lnTo>
                  <a:lnTo>
                    <a:pt x="282947" y="495300"/>
                  </a:lnTo>
                  <a:lnTo>
                    <a:pt x="309341" y="469900"/>
                  </a:lnTo>
                  <a:lnTo>
                    <a:pt x="337582" y="431800"/>
                  </a:lnTo>
                  <a:lnTo>
                    <a:pt x="367600" y="393700"/>
                  </a:lnTo>
                  <a:lnTo>
                    <a:pt x="399324" y="368300"/>
                  </a:lnTo>
                  <a:lnTo>
                    <a:pt x="432681" y="330200"/>
                  </a:lnTo>
                  <a:lnTo>
                    <a:pt x="467600" y="304800"/>
                  </a:lnTo>
                  <a:lnTo>
                    <a:pt x="504010" y="279400"/>
                  </a:lnTo>
                  <a:lnTo>
                    <a:pt x="541839" y="254000"/>
                  </a:lnTo>
                  <a:lnTo>
                    <a:pt x="581016" y="228600"/>
                  </a:lnTo>
                  <a:lnTo>
                    <a:pt x="621468" y="215900"/>
                  </a:lnTo>
                  <a:lnTo>
                    <a:pt x="663125" y="190500"/>
                  </a:lnTo>
                  <a:lnTo>
                    <a:pt x="794608" y="152400"/>
                  </a:lnTo>
                  <a:lnTo>
                    <a:pt x="840367" y="139700"/>
                  </a:lnTo>
                  <a:lnTo>
                    <a:pt x="934355" y="139700"/>
                  </a:lnTo>
                  <a:lnTo>
                    <a:pt x="982441" y="127000"/>
                  </a:lnTo>
                  <a:lnTo>
                    <a:pt x="1465395" y="127000"/>
                  </a:lnTo>
                  <a:lnTo>
                    <a:pt x="1425958" y="101600"/>
                  </a:lnTo>
                  <a:lnTo>
                    <a:pt x="1385472" y="88900"/>
                  </a:lnTo>
                  <a:lnTo>
                    <a:pt x="1343991" y="63500"/>
                  </a:lnTo>
                  <a:lnTo>
                    <a:pt x="1214081" y="25400"/>
                  </a:lnTo>
                  <a:lnTo>
                    <a:pt x="1169128" y="12700"/>
                  </a:lnTo>
                  <a:close/>
                </a:path>
                <a:path w="1965325" h="1955800">
                  <a:moveTo>
                    <a:pt x="1465395" y="127000"/>
                  </a:moveTo>
                  <a:lnTo>
                    <a:pt x="982441" y="127000"/>
                  </a:lnTo>
                  <a:lnTo>
                    <a:pt x="1030526" y="139700"/>
                  </a:lnTo>
                  <a:lnTo>
                    <a:pt x="1124514" y="139700"/>
                  </a:lnTo>
                  <a:lnTo>
                    <a:pt x="1170274" y="152400"/>
                  </a:lnTo>
                  <a:lnTo>
                    <a:pt x="1301756" y="190500"/>
                  </a:lnTo>
                  <a:lnTo>
                    <a:pt x="1343413" y="215900"/>
                  </a:lnTo>
                  <a:lnTo>
                    <a:pt x="1383866" y="228600"/>
                  </a:lnTo>
                  <a:lnTo>
                    <a:pt x="1423042" y="254000"/>
                  </a:lnTo>
                  <a:lnTo>
                    <a:pt x="1460871" y="279400"/>
                  </a:lnTo>
                  <a:lnTo>
                    <a:pt x="1497281" y="304800"/>
                  </a:lnTo>
                  <a:lnTo>
                    <a:pt x="1532200" y="330200"/>
                  </a:lnTo>
                  <a:lnTo>
                    <a:pt x="1565558" y="368300"/>
                  </a:lnTo>
                  <a:lnTo>
                    <a:pt x="1597281" y="393700"/>
                  </a:lnTo>
                  <a:lnTo>
                    <a:pt x="1627299" y="431800"/>
                  </a:lnTo>
                  <a:lnTo>
                    <a:pt x="1655541" y="469900"/>
                  </a:lnTo>
                  <a:lnTo>
                    <a:pt x="1681934" y="495300"/>
                  </a:lnTo>
                  <a:lnTo>
                    <a:pt x="1706408" y="533400"/>
                  </a:lnTo>
                  <a:lnTo>
                    <a:pt x="1728890" y="584200"/>
                  </a:lnTo>
                  <a:lnTo>
                    <a:pt x="1749310" y="622300"/>
                  </a:lnTo>
                  <a:lnTo>
                    <a:pt x="1767595" y="660400"/>
                  </a:lnTo>
                  <a:lnTo>
                    <a:pt x="1783674" y="698500"/>
                  </a:lnTo>
                  <a:lnTo>
                    <a:pt x="1797475" y="749300"/>
                  </a:lnTo>
                  <a:lnTo>
                    <a:pt x="1808928" y="787400"/>
                  </a:lnTo>
                  <a:lnTo>
                    <a:pt x="1817960" y="838200"/>
                  </a:lnTo>
                  <a:lnTo>
                    <a:pt x="1824500" y="889000"/>
                  </a:lnTo>
                  <a:lnTo>
                    <a:pt x="1828477" y="927100"/>
                  </a:lnTo>
                  <a:lnTo>
                    <a:pt x="1829818" y="977900"/>
                  </a:lnTo>
                  <a:lnTo>
                    <a:pt x="1828477" y="1028700"/>
                  </a:lnTo>
                  <a:lnTo>
                    <a:pt x="1824500" y="1079500"/>
                  </a:lnTo>
                  <a:lnTo>
                    <a:pt x="1817960" y="1117600"/>
                  </a:lnTo>
                  <a:lnTo>
                    <a:pt x="1808928" y="1168400"/>
                  </a:lnTo>
                  <a:lnTo>
                    <a:pt x="1797475" y="1206500"/>
                  </a:lnTo>
                  <a:lnTo>
                    <a:pt x="1783674" y="1257300"/>
                  </a:lnTo>
                  <a:lnTo>
                    <a:pt x="1767595" y="1295400"/>
                  </a:lnTo>
                  <a:lnTo>
                    <a:pt x="1749310" y="1346200"/>
                  </a:lnTo>
                  <a:lnTo>
                    <a:pt x="1728890" y="1384300"/>
                  </a:lnTo>
                  <a:lnTo>
                    <a:pt x="1706408" y="1422400"/>
                  </a:lnTo>
                  <a:lnTo>
                    <a:pt x="1681934" y="1460500"/>
                  </a:lnTo>
                  <a:lnTo>
                    <a:pt x="1655541" y="1498600"/>
                  </a:lnTo>
                  <a:lnTo>
                    <a:pt x="1627299" y="1524000"/>
                  </a:lnTo>
                  <a:lnTo>
                    <a:pt x="1597281" y="1562100"/>
                  </a:lnTo>
                  <a:lnTo>
                    <a:pt x="1565558" y="1600200"/>
                  </a:lnTo>
                  <a:lnTo>
                    <a:pt x="1532200" y="1625600"/>
                  </a:lnTo>
                  <a:lnTo>
                    <a:pt x="1497281" y="1651000"/>
                  </a:lnTo>
                  <a:lnTo>
                    <a:pt x="1460871" y="1676400"/>
                  </a:lnTo>
                  <a:lnTo>
                    <a:pt x="1423042" y="1701800"/>
                  </a:lnTo>
                  <a:lnTo>
                    <a:pt x="1383866" y="1727200"/>
                  </a:lnTo>
                  <a:lnTo>
                    <a:pt x="1343413" y="1752600"/>
                  </a:lnTo>
                  <a:lnTo>
                    <a:pt x="1258966" y="1778000"/>
                  </a:lnTo>
                  <a:lnTo>
                    <a:pt x="1124514" y="1816100"/>
                  </a:lnTo>
                  <a:lnTo>
                    <a:pt x="1077908" y="1816100"/>
                  </a:lnTo>
                  <a:lnTo>
                    <a:pt x="1030526" y="1828800"/>
                  </a:lnTo>
                  <a:lnTo>
                    <a:pt x="1484564" y="1828800"/>
                  </a:lnTo>
                  <a:lnTo>
                    <a:pt x="1503733" y="1816100"/>
                  </a:lnTo>
                  <a:lnTo>
                    <a:pt x="1540921" y="1790700"/>
                  </a:lnTo>
                  <a:lnTo>
                    <a:pt x="1576906" y="1765300"/>
                  </a:lnTo>
                  <a:lnTo>
                    <a:pt x="1611637" y="1739900"/>
                  </a:lnTo>
                  <a:lnTo>
                    <a:pt x="1645063" y="1701800"/>
                  </a:lnTo>
                  <a:lnTo>
                    <a:pt x="1677133" y="1676400"/>
                  </a:lnTo>
                  <a:lnTo>
                    <a:pt x="1707794" y="1638300"/>
                  </a:lnTo>
                  <a:lnTo>
                    <a:pt x="1736996" y="1612900"/>
                  </a:lnTo>
                  <a:lnTo>
                    <a:pt x="1764687" y="1574800"/>
                  </a:lnTo>
                  <a:lnTo>
                    <a:pt x="1790816" y="1536700"/>
                  </a:lnTo>
                  <a:lnTo>
                    <a:pt x="1815330" y="1498600"/>
                  </a:lnTo>
                  <a:lnTo>
                    <a:pt x="1838179" y="1460500"/>
                  </a:lnTo>
                  <a:lnTo>
                    <a:pt x="1859311" y="1422400"/>
                  </a:lnTo>
                  <a:lnTo>
                    <a:pt x="1878675" y="1384300"/>
                  </a:lnTo>
                  <a:lnTo>
                    <a:pt x="1896219" y="1346200"/>
                  </a:lnTo>
                  <a:lnTo>
                    <a:pt x="1911891" y="1295400"/>
                  </a:lnTo>
                  <a:lnTo>
                    <a:pt x="1925641" y="1257300"/>
                  </a:lnTo>
                  <a:lnTo>
                    <a:pt x="1937417" y="1206500"/>
                  </a:lnTo>
                  <a:lnTo>
                    <a:pt x="1947167" y="1168400"/>
                  </a:lnTo>
                  <a:lnTo>
                    <a:pt x="1954840" y="1117600"/>
                  </a:lnTo>
                  <a:lnTo>
                    <a:pt x="1960385" y="1079500"/>
                  </a:lnTo>
                  <a:lnTo>
                    <a:pt x="1963749" y="1028700"/>
                  </a:lnTo>
                  <a:lnTo>
                    <a:pt x="1964882" y="977900"/>
                  </a:lnTo>
                  <a:lnTo>
                    <a:pt x="1963749" y="927100"/>
                  </a:lnTo>
                  <a:lnTo>
                    <a:pt x="1960385" y="889000"/>
                  </a:lnTo>
                  <a:lnTo>
                    <a:pt x="1954840" y="838200"/>
                  </a:lnTo>
                  <a:lnTo>
                    <a:pt x="1947167" y="787400"/>
                  </a:lnTo>
                  <a:lnTo>
                    <a:pt x="1937417" y="749300"/>
                  </a:lnTo>
                  <a:lnTo>
                    <a:pt x="1925641" y="698500"/>
                  </a:lnTo>
                  <a:lnTo>
                    <a:pt x="1911891" y="660400"/>
                  </a:lnTo>
                  <a:lnTo>
                    <a:pt x="1896219" y="622300"/>
                  </a:lnTo>
                  <a:lnTo>
                    <a:pt x="1878675" y="571500"/>
                  </a:lnTo>
                  <a:lnTo>
                    <a:pt x="1859311" y="533400"/>
                  </a:lnTo>
                  <a:lnTo>
                    <a:pt x="1838179" y="495300"/>
                  </a:lnTo>
                  <a:lnTo>
                    <a:pt x="1815330" y="457200"/>
                  </a:lnTo>
                  <a:lnTo>
                    <a:pt x="1790816" y="419100"/>
                  </a:lnTo>
                  <a:lnTo>
                    <a:pt x="1764687" y="381000"/>
                  </a:lnTo>
                  <a:lnTo>
                    <a:pt x="1736996" y="355600"/>
                  </a:lnTo>
                  <a:lnTo>
                    <a:pt x="1707794" y="317500"/>
                  </a:lnTo>
                  <a:lnTo>
                    <a:pt x="1677133" y="279400"/>
                  </a:lnTo>
                  <a:lnTo>
                    <a:pt x="1645063" y="254000"/>
                  </a:lnTo>
                  <a:lnTo>
                    <a:pt x="1611637" y="228600"/>
                  </a:lnTo>
                  <a:lnTo>
                    <a:pt x="1576906" y="203200"/>
                  </a:lnTo>
                  <a:lnTo>
                    <a:pt x="1540921" y="165100"/>
                  </a:lnTo>
                  <a:lnTo>
                    <a:pt x="1503733" y="152400"/>
                  </a:lnTo>
                  <a:lnTo>
                    <a:pt x="1465395" y="127000"/>
                  </a:lnTo>
                  <a:close/>
                </a:path>
                <a:path w="1965325" h="1955800">
                  <a:moveTo>
                    <a:pt x="1077057" y="0"/>
                  </a:moveTo>
                  <a:lnTo>
                    <a:pt x="887825" y="0"/>
                  </a:lnTo>
                  <a:lnTo>
                    <a:pt x="841445" y="12700"/>
                  </a:lnTo>
                  <a:lnTo>
                    <a:pt x="1123437" y="12700"/>
                  </a:lnTo>
                  <a:lnTo>
                    <a:pt x="1077057" y="0"/>
                  </a:lnTo>
                  <a:close/>
                </a:path>
              </a:pathLst>
            </a:custGeom>
            <a:solidFill>
              <a:srgbClr val="C9D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371320" y="5609024"/>
              <a:ext cx="1248410" cy="1246505"/>
            </a:xfrm>
            <a:custGeom>
              <a:avLst/>
              <a:gdLst/>
              <a:ahLst/>
              <a:cxnLst/>
              <a:rect l="l" t="t" r="r" b="b"/>
              <a:pathLst>
                <a:path w="1248410" h="1246504">
                  <a:moveTo>
                    <a:pt x="850493" y="759625"/>
                  </a:moveTo>
                  <a:lnTo>
                    <a:pt x="844270" y="703719"/>
                  </a:lnTo>
                  <a:lnTo>
                    <a:pt x="824179" y="661911"/>
                  </a:lnTo>
                  <a:lnTo>
                    <a:pt x="785672" y="618756"/>
                  </a:lnTo>
                  <a:lnTo>
                    <a:pt x="772706" y="611276"/>
                  </a:lnTo>
                  <a:lnTo>
                    <a:pt x="772706" y="748157"/>
                  </a:lnTo>
                  <a:lnTo>
                    <a:pt x="769835" y="772236"/>
                  </a:lnTo>
                  <a:lnTo>
                    <a:pt x="759548" y="796277"/>
                  </a:lnTo>
                  <a:lnTo>
                    <a:pt x="739800" y="820166"/>
                  </a:lnTo>
                  <a:lnTo>
                    <a:pt x="715479" y="834212"/>
                  </a:lnTo>
                  <a:lnTo>
                    <a:pt x="687298" y="840105"/>
                  </a:lnTo>
                  <a:lnTo>
                    <a:pt x="656031" y="839546"/>
                  </a:lnTo>
                  <a:lnTo>
                    <a:pt x="656031" y="662774"/>
                  </a:lnTo>
                  <a:lnTo>
                    <a:pt x="685406" y="661911"/>
                  </a:lnTo>
                  <a:lnTo>
                    <a:pt x="736257" y="679424"/>
                  </a:lnTo>
                  <a:lnTo>
                    <a:pt x="768197" y="724319"/>
                  </a:lnTo>
                  <a:lnTo>
                    <a:pt x="772706" y="748157"/>
                  </a:lnTo>
                  <a:lnTo>
                    <a:pt x="772706" y="611276"/>
                  </a:lnTo>
                  <a:lnTo>
                    <a:pt x="747026" y="596442"/>
                  </a:lnTo>
                  <a:lnTo>
                    <a:pt x="703694" y="585304"/>
                  </a:lnTo>
                  <a:lnTo>
                    <a:pt x="671220" y="584517"/>
                  </a:lnTo>
                  <a:lnTo>
                    <a:pt x="656361" y="584161"/>
                  </a:lnTo>
                  <a:lnTo>
                    <a:pt x="656361" y="405587"/>
                  </a:lnTo>
                  <a:lnTo>
                    <a:pt x="669404" y="405587"/>
                  </a:lnTo>
                  <a:lnTo>
                    <a:pt x="710768" y="411149"/>
                  </a:lnTo>
                  <a:lnTo>
                    <a:pt x="741311" y="428167"/>
                  </a:lnTo>
                  <a:lnTo>
                    <a:pt x="761225" y="456819"/>
                  </a:lnTo>
                  <a:lnTo>
                    <a:pt x="770686" y="497268"/>
                  </a:lnTo>
                  <a:lnTo>
                    <a:pt x="774915" y="512216"/>
                  </a:lnTo>
                  <a:lnTo>
                    <a:pt x="783907" y="523824"/>
                  </a:lnTo>
                  <a:lnTo>
                    <a:pt x="796607" y="531177"/>
                  </a:lnTo>
                  <a:lnTo>
                    <a:pt x="811949" y="533336"/>
                  </a:lnTo>
                  <a:lnTo>
                    <a:pt x="826350" y="529844"/>
                  </a:lnTo>
                  <a:lnTo>
                    <a:pt x="837895" y="521423"/>
                  </a:lnTo>
                  <a:lnTo>
                    <a:pt x="845604" y="509104"/>
                  </a:lnTo>
                  <a:lnTo>
                    <a:pt x="848550" y="493928"/>
                  </a:lnTo>
                  <a:lnTo>
                    <a:pt x="842378" y="448703"/>
                  </a:lnTo>
                  <a:lnTo>
                    <a:pt x="823810" y="407263"/>
                  </a:lnTo>
                  <a:lnTo>
                    <a:pt x="822439" y="405587"/>
                  </a:lnTo>
                  <a:lnTo>
                    <a:pt x="794905" y="372173"/>
                  </a:lnTo>
                  <a:lnTo>
                    <a:pt x="757694" y="345960"/>
                  </a:lnTo>
                  <a:lnTo>
                    <a:pt x="714197" y="331216"/>
                  </a:lnTo>
                  <a:lnTo>
                    <a:pt x="699858" y="329234"/>
                  </a:lnTo>
                  <a:lnTo>
                    <a:pt x="688009" y="328269"/>
                  </a:lnTo>
                  <a:lnTo>
                    <a:pt x="685279" y="328041"/>
                  </a:lnTo>
                  <a:lnTo>
                    <a:pt x="655383" y="326186"/>
                  </a:lnTo>
                  <a:lnTo>
                    <a:pt x="655256" y="246761"/>
                  </a:lnTo>
                  <a:lnTo>
                    <a:pt x="655027" y="240144"/>
                  </a:lnTo>
                  <a:lnTo>
                    <a:pt x="629412" y="207378"/>
                  </a:lnTo>
                  <a:lnTo>
                    <a:pt x="617118" y="204952"/>
                  </a:lnTo>
                  <a:lnTo>
                    <a:pt x="604799" y="206654"/>
                  </a:lnTo>
                  <a:lnTo>
                    <a:pt x="577532" y="238137"/>
                  </a:lnTo>
                  <a:lnTo>
                    <a:pt x="577367" y="328269"/>
                  </a:lnTo>
                  <a:lnTo>
                    <a:pt x="576389" y="328269"/>
                  </a:lnTo>
                  <a:lnTo>
                    <a:pt x="576389" y="407022"/>
                  </a:lnTo>
                  <a:lnTo>
                    <a:pt x="576389" y="582320"/>
                  </a:lnTo>
                  <a:lnTo>
                    <a:pt x="547230" y="584517"/>
                  </a:lnTo>
                  <a:lnTo>
                    <a:pt x="495363" y="565619"/>
                  </a:lnTo>
                  <a:lnTo>
                    <a:pt x="464553" y="522478"/>
                  </a:lnTo>
                  <a:lnTo>
                    <a:pt x="460235" y="496989"/>
                  </a:lnTo>
                  <a:lnTo>
                    <a:pt x="463270" y="471309"/>
                  </a:lnTo>
                  <a:lnTo>
                    <a:pt x="473684" y="447344"/>
                  </a:lnTo>
                  <a:lnTo>
                    <a:pt x="492264" y="426161"/>
                  </a:lnTo>
                  <a:lnTo>
                    <a:pt x="516318" y="412051"/>
                  </a:lnTo>
                  <a:lnTo>
                    <a:pt x="544741" y="405511"/>
                  </a:lnTo>
                  <a:lnTo>
                    <a:pt x="576389" y="407022"/>
                  </a:lnTo>
                  <a:lnTo>
                    <a:pt x="576389" y="328269"/>
                  </a:lnTo>
                  <a:lnTo>
                    <a:pt x="502615" y="334213"/>
                  </a:lnTo>
                  <a:lnTo>
                    <a:pt x="438048" y="369760"/>
                  </a:lnTo>
                  <a:lnTo>
                    <a:pt x="394843" y="429209"/>
                  </a:lnTo>
                  <a:lnTo>
                    <a:pt x="381825" y="501713"/>
                  </a:lnTo>
                  <a:lnTo>
                    <a:pt x="388747" y="543267"/>
                  </a:lnTo>
                  <a:lnTo>
                    <a:pt x="407009" y="582904"/>
                  </a:lnTo>
                  <a:lnTo>
                    <a:pt x="435775" y="617639"/>
                  </a:lnTo>
                  <a:lnTo>
                    <a:pt x="474192" y="644461"/>
                  </a:lnTo>
                  <a:lnTo>
                    <a:pt x="521411" y="660387"/>
                  </a:lnTo>
                  <a:lnTo>
                    <a:pt x="576580" y="662432"/>
                  </a:lnTo>
                  <a:lnTo>
                    <a:pt x="576580" y="841171"/>
                  </a:lnTo>
                  <a:lnTo>
                    <a:pt x="564857" y="840600"/>
                  </a:lnTo>
                  <a:lnTo>
                    <a:pt x="553377" y="840193"/>
                  </a:lnTo>
                  <a:lnTo>
                    <a:pt x="542137" y="839393"/>
                  </a:lnTo>
                  <a:lnTo>
                    <a:pt x="503288" y="826820"/>
                  </a:lnTo>
                  <a:lnTo>
                    <a:pt x="468160" y="782205"/>
                  </a:lnTo>
                  <a:lnTo>
                    <a:pt x="461391" y="749592"/>
                  </a:lnTo>
                  <a:lnTo>
                    <a:pt x="457390" y="734187"/>
                  </a:lnTo>
                  <a:lnTo>
                    <a:pt x="448830" y="722376"/>
                  </a:lnTo>
                  <a:lnTo>
                    <a:pt x="436511" y="714908"/>
                  </a:lnTo>
                  <a:lnTo>
                    <a:pt x="421271" y="712558"/>
                  </a:lnTo>
                  <a:lnTo>
                    <a:pt x="406628" y="715746"/>
                  </a:lnTo>
                  <a:lnTo>
                    <a:pt x="394817" y="723823"/>
                  </a:lnTo>
                  <a:lnTo>
                    <a:pt x="386854" y="735914"/>
                  </a:lnTo>
                  <a:lnTo>
                    <a:pt x="383768" y="751078"/>
                  </a:lnTo>
                  <a:lnTo>
                    <a:pt x="383844" y="758647"/>
                  </a:lnTo>
                  <a:lnTo>
                    <a:pt x="401637" y="825957"/>
                  </a:lnTo>
                  <a:lnTo>
                    <a:pt x="426923" y="863257"/>
                  </a:lnTo>
                  <a:lnTo>
                    <a:pt x="460870" y="891895"/>
                  </a:lnTo>
                  <a:lnTo>
                    <a:pt x="501954" y="910577"/>
                  </a:lnTo>
                  <a:lnTo>
                    <a:pt x="548652" y="918019"/>
                  </a:lnTo>
                  <a:lnTo>
                    <a:pt x="555561" y="918146"/>
                  </a:lnTo>
                  <a:lnTo>
                    <a:pt x="577354" y="918133"/>
                  </a:lnTo>
                  <a:lnTo>
                    <a:pt x="577354" y="986942"/>
                  </a:lnTo>
                  <a:lnTo>
                    <a:pt x="588238" y="1029119"/>
                  </a:lnTo>
                  <a:lnTo>
                    <a:pt x="612800" y="1040790"/>
                  </a:lnTo>
                  <a:lnTo>
                    <a:pt x="625970" y="1039710"/>
                  </a:lnTo>
                  <a:lnTo>
                    <a:pt x="653364" y="1012647"/>
                  </a:lnTo>
                  <a:lnTo>
                    <a:pt x="655383" y="918057"/>
                  </a:lnTo>
                  <a:lnTo>
                    <a:pt x="655383" y="917790"/>
                  </a:lnTo>
                  <a:lnTo>
                    <a:pt x="691603" y="918006"/>
                  </a:lnTo>
                  <a:lnTo>
                    <a:pt x="758177" y="900760"/>
                  </a:lnTo>
                  <a:lnTo>
                    <a:pt x="813727" y="856094"/>
                  </a:lnTo>
                  <a:lnTo>
                    <a:pt x="824242" y="840105"/>
                  </a:lnTo>
                  <a:lnTo>
                    <a:pt x="832675" y="827278"/>
                  </a:lnTo>
                  <a:lnTo>
                    <a:pt x="844943" y="795096"/>
                  </a:lnTo>
                  <a:lnTo>
                    <a:pt x="850493" y="759625"/>
                  </a:lnTo>
                  <a:close/>
                </a:path>
                <a:path w="1248410" h="1246504">
                  <a:moveTo>
                    <a:pt x="1248371" y="586460"/>
                  </a:moveTo>
                  <a:lnTo>
                    <a:pt x="1246898" y="578662"/>
                  </a:lnTo>
                  <a:lnTo>
                    <a:pt x="1237970" y="520725"/>
                  </a:lnTo>
                  <a:lnTo>
                    <a:pt x="1233500" y="493788"/>
                  </a:lnTo>
                  <a:lnTo>
                    <a:pt x="1218438" y="431266"/>
                  </a:lnTo>
                  <a:lnTo>
                    <a:pt x="1191361" y="362419"/>
                  </a:lnTo>
                  <a:lnTo>
                    <a:pt x="1167701" y="319392"/>
                  </a:lnTo>
                  <a:lnTo>
                    <a:pt x="1136624" y="308013"/>
                  </a:lnTo>
                  <a:lnTo>
                    <a:pt x="1125512" y="310261"/>
                  </a:lnTo>
                  <a:lnTo>
                    <a:pt x="1116266" y="315264"/>
                  </a:lnTo>
                  <a:lnTo>
                    <a:pt x="1108925" y="322846"/>
                  </a:lnTo>
                  <a:lnTo>
                    <a:pt x="1103553" y="332867"/>
                  </a:lnTo>
                  <a:lnTo>
                    <a:pt x="1101191" y="342506"/>
                  </a:lnTo>
                  <a:lnTo>
                    <a:pt x="1101458" y="351878"/>
                  </a:lnTo>
                  <a:lnTo>
                    <a:pt x="1103858" y="361073"/>
                  </a:lnTo>
                  <a:lnTo>
                    <a:pt x="1107909" y="370154"/>
                  </a:lnTo>
                  <a:lnTo>
                    <a:pt x="1128344" y="413702"/>
                  </a:lnTo>
                  <a:lnTo>
                    <a:pt x="1144803" y="457987"/>
                  </a:lnTo>
                  <a:lnTo>
                    <a:pt x="1157236" y="502996"/>
                  </a:lnTo>
                  <a:lnTo>
                    <a:pt x="1165593" y="548741"/>
                  </a:lnTo>
                  <a:lnTo>
                    <a:pt x="1169822" y="595223"/>
                  </a:lnTo>
                  <a:lnTo>
                    <a:pt x="1169860" y="642416"/>
                  </a:lnTo>
                  <a:lnTo>
                    <a:pt x="1165682" y="690359"/>
                  </a:lnTo>
                  <a:lnTo>
                    <a:pt x="1156627" y="742378"/>
                  </a:lnTo>
                  <a:lnTo>
                    <a:pt x="1143317" y="792137"/>
                  </a:lnTo>
                  <a:lnTo>
                    <a:pt x="1125740" y="839609"/>
                  </a:lnTo>
                  <a:lnTo>
                    <a:pt x="1103884" y="884745"/>
                  </a:lnTo>
                  <a:lnTo>
                    <a:pt x="1077709" y="927481"/>
                  </a:lnTo>
                  <a:lnTo>
                    <a:pt x="1047216" y="967790"/>
                  </a:lnTo>
                  <a:lnTo>
                    <a:pt x="1012380" y="1005611"/>
                  </a:lnTo>
                  <a:lnTo>
                    <a:pt x="973162" y="1040917"/>
                  </a:lnTo>
                  <a:lnTo>
                    <a:pt x="935024" y="1069708"/>
                  </a:lnTo>
                  <a:lnTo>
                    <a:pt x="895273" y="1094841"/>
                  </a:lnTo>
                  <a:lnTo>
                    <a:pt x="854151" y="1116304"/>
                  </a:lnTo>
                  <a:lnTo>
                    <a:pt x="811872" y="1134071"/>
                  </a:lnTo>
                  <a:lnTo>
                    <a:pt x="768667" y="1148130"/>
                  </a:lnTo>
                  <a:lnTo>
                    <a:pt x="724750" y="1158481"/>
                  </a:lnTo>
                  <a:lnTo>
                    <a:pt x="680326" y="1165098"/>
                  </a:lnTo>
                  <a:lnTo>
                    <a:pt x="635647" y="1167968"/>
                  </a:lnTo>
                  <a:lnTo>
                    <a:pt x="590918" y="1167091"/>
                  </a:lnTo>
                  <a:lnTo>
                    <a:pt x="546366" y="1162431"/>
                  </a:lnTo>
                  <a:lnTo>
                    <a:pt x="502208" y="1153998"/>
                  </a:lnTo>
                  <a:lnTo>
                    <a:pt x="458660" y="1141768"/>
                  </a:lnTo>
                  <a:lnTo>
                    <a:pt x="415950" y="1125728"/>
                  </a:lnTo>
                  <a:lnTo>
                    <a:pt x="374307" y="1105865"/>
                  </a:lnTo>
                  <a:lnTo>
                    <a:pt x="333946" y="1082167"/>
                  </a:lnTo>
                  <a:lnTo>
                    <a:pt x="295084" y="1054620"/>
                  </a:lnTo>
                  <a:lnTo>
                    <a:pt x="253911" y="1020051"/>
                  </a:lnTo>
                  <a:lnTo>
                    <a:pt x="217144" y="983589"/>
                  </a:lnTo>
                  <a:lnTo>
                    <a:pt x="184746" y="945261"/>
                  </a:lnTo>
                  <a:lnTo>
                    <a:pt x="156730" y="905116"/>
                  </a:lnTo>
                  <a:lnTo>
                    <a:pt x="133083" y="863180"/>
                  </a:lnTo>
                  <a:lnTo>
                    <a:pt x="113804" y="819505"/>
                  </a:lnTo>
                  <a:lnTo>
                    <a:pt x="98882" y="774128"/>
                  </a:lnTo>
                  <a:lnTo>
                    <a:pt x="88315" y="727087"/>
                  </a:lnTo>
                  <a:lnTo>
                    <a:pt x="82105" y="678421"/>
                  </a:lnTo>
                  <a:lnTo>
                    <a:pt x="80238" y="628180"/>
                  </a:lnTo>
                  <a:lnTo>
                    <a:pt x="82715" y="576402"/>
                  </a:lnTo>
                  <a:lnTo>
                    <a:pt x="89522" y="523113"/>
                  </a:lnTo>
                  <a:lnTo>
                    <a:pt x="100342" y="472706"/>
                  </a:lnTo>
                  <a:lnTo>
                    <a:pt x="115620" y="424738"/>
                  </a:lnTo>
                  <a:lnTo>
                    <a:pt x="135255" y="379234"/>
                  </a:lnTo>
                  <a:lnTo>
                    <a:pt x="159131" y="336207"/>
                  </a:lnTo>
                  <a:lnTo>
                    <a:pt x="187172" y="295706"/>
                  </a:lnTo>
                  <a:lnTo>
                    <a:pt x="219265" y="257746"/>
                  </a:lnTo>
                  <a:lnTo>
                    <a:pt x="255320" y="222338"/>
                  </a:lnTo>
                  <a:lnTo>
                    <a:pt x="295249" y="189522"/>
                  </a:lnTo>
                  <a:lnTo>
                    <a:pt x="338099" y="159981"/>
                  </a:lnTo>
                  <a:lnTo>
                    <a:pt x="382130" y="135026"/>
                  </a:lnTo>
                  <a:lnTo>
                    <a:pt x="427342" y="114617"/>
                  </a:lnTo>
                  <a:lnTo>
                    <a:pt x="473684" y="98767"/>
                  </a:lnTo>
                  <a:lnTo>
                    <a:pt x="521157" y="87439"/>
                  </a:lnTo>
                  <a:lnTo>
                    <a:pt x="569734" y="80632"/>
                  </a:lnTo>
                  <a:lnTo>
                    <a:pt x="619379" y="78320"/>
                  </a:lnTo>
                  <a:lnTo>
                    <a:pt x="670077" y="80505"/>
                  </a:lnTo>
                  <a:lnTo>
                    <a:pt x="721817" y="87134"/>
                  </a:lnTo>
                  <a:lnTo>
                    <a:pt x="769734" y="97650"/>
                  </a:lnTo>
                  <a:lnTo>
                    <a:pt x="815860" y="112471"/>
                  </a:lnTo>
                  <a:lnTo>
                    <a:pt x="860259" y="131432"/>
                  </a:lnTo>
                  <a:lnTo>
                    <a:pt x="902995" y="154355"/>
                  </a:lnTo>
                  <a:lnTo>
                    <a:pt x="944143" y="181051"/>
                  </a:lnTo>
                  <a:lnTo>
                    <a:pt x="959383" y="188150"/>
                  </a:lnTo>
                  <a:lnTo>
                    <a:pt x="1000061" y="172745"/>
                  </a:lnTo>
                  <a:lnTo>
                    <a:pt x="1006538" y="143446"/>
                  </a:lnTo>
                  <a:lnTo>
                    <a:pt x="1000582" y="129336"/>
                  </a:lnTo>
                  <a:lnTo>
                    <a:pt x="949350" y="91236"/>
                  </a:lnTo>
                  <a:lnTo>
                    <a:pt x="908583" y="68351"/>
                  </a:lnTo>
                  <a:lnTo>
                    <a:pt x="866457" y="48704"/>
                  </a:lnTo>
                  <a:lnTo>
                    <a:pt x="822947" y="32334"/>
                  </a:lnTo>
                  <a:lnTo>
                    <a:pt x="778040" y="19278"/>
                  </a:lnTo>
                  <a:lnTo>
                    <a:pt x="731735" y="9588"/>
                  </a:lnTo>
                  <a:lnTo>
                    <a:pt x="663194" y="0"/>
                  </a:lnTo>
                  <a:lnTo>
                    <a:pt x="585177" y="0"/>
                  </a:lnTo>
                  <a:lnTo>
                    <a:pt x="533768" y="6883"/>
                  </a:lnTo>
                  <a:lnTo>
                    <a:pt x="468515" y="19723"/>
                  </a:lnTo>
                  <a:lnTo>
                    <a:pt x="421716" y="33591"/>
                  </a:lnTo>
                  <a:lnTo>
                    <a:pt x="376478" y="51028"/>
                  </a:lnTo>
                  <a:lnTo>
                    <a:pt x="332955" y="71843"/>
                  </a:lnTo>
                  <a:lnTo>
                    <a:pt x="291338" y="95885"/>
                  </a:lnTo>
                  <a:lnTo>
                    <a:pt x="251790" y="123012"/>
                  </a:lnTo>
                  <a:lnTo>
                    <a:pt x="214477" y="153047"/>
                  </a:lnTo>
                  <a:lnTo>
                    <a:pt x="179578" y="185826"/>
                  </a:lnTo>
                  <a:lnTo>
                    <a:pt x="147269" y="221208"/>
                  </a:lnTo>
                  <a:lnTo>
                    <a:pt x="117716" y="259016"/>
                  </a:lnTo>
                  <a:lnTo>
                    <a:pt x="91097" y="299097"/>
                  </a:lnTo>
                  <a:lnTo>
                    <a:pt x="67576" y="341287"/>
                  </a:lnTo>
                  <a:lnTo>
                    <a:pt x="47345" y="385432"/>
                  </a:lnTo>
                  <a:lnTo>
                    <a:pt x="30543" y="431368"/>
                  </a:lnTo>
                  <a:lnTo>
                    <a:pt x="17373" y="478929"/>
                  </a:lnTo>
                  <a:lnTo>
                    <a:pt x="8851" y="526630"/>
                  </a:lnTo>
                  <a:lnTo>
                    <a:pt x="2095" y="574763"/>
                  </a:lnTo>
                  <a:lnTo>
                    <a:pt x="0" y="586460"/>
                  </a:lnTo>
                  <a:lnTo>
                    <a:pt x="0" y="659472"/>
                  </a:lnTo>
                  <a:lnTo>
                    <a:pt x="4368" y="694944"/>
                  </a:lnTo>
                  <a:lnTo>
                    <a:pt x="21018" y="779957"/>
                  </a:lnTo>
                  <a:lnTo>
                    <a:pt x="35331" y="827481"/>
                  </a:lnTo>
                  <a:lnTo>
                    <a:pt x="52666" y="872782"/>
                  </a:lnTo>
                  <a:lnTo>
                    <a:pt x="73012" y="915860"/>
                  </a:lnTo>
                  <a:lnTo>
                    <a:pt x="96380" y="956703"/>
                  </a:lnTo>
                  <a:lnTo>
                    <a:pt x="122770" y="995299"/>
                  </a:lnTo>
                  <a:lnTo>
                    <a:pt x="152171" y="1031646"/>
                  </a:lnTo>
                  <a:lnTo>
                    <a:pt x="184581" y="1065733"/>
                  </a:lnTo>
                  <a:lnTo>
                    <a:pt x="220014" y="1097559"/>
                  </a:lnTo>
                  <a:lnTo>
                    <a:pt x="258470" y="1127099"/>
                  </a:lnTo>
                  <a:lnTo>
                    <a:pt x="299923" y="1154366"/>
                  </a:lnTo>
                  <a:lnTo>
                    <a:pt x="344411" y="1179347"/>
                  </a:lnTo>
                  <a:lnTo>
                    <a:pt x="390461" y="1200797"/>
                  </a:lnTo>
                  <a:lnTo>
                    <a:pt x="437438" y="1218006"/>
                  </a:lnTo>
                  <a:lnTo>
                    <a:pt x="485279" y="1231023"/>
                  </a:lnTo>
                  <a:lnTo>
                    <a:pt x="533946" y="1239964"/>
                  </a:lnTo>
                  <a:lnTo>
                    <a:pt x="583374" y="1244904"/>
                  </a:lnTo>
                  <a:lnTo>
                    <a:pt x="633526" y="1245920"/>
                  </a:lnTo>
                  <a:lnTo>
                    <a:pt x="684352" y="1243114"/>
                  </a:lnTo>
                  <a:lnTo>
                    <a:pt x="733780" y="1236510"/>
                  </a:lnTo>
                  <a:lnTo>
                    <a:pt x="782091" y="1225981"/>
                  </a:lnTo>
                  <a:lnTo>
                    <a:pt x="829094" y="1211681"/>
                  </a:lnTo>
                  <a:lnTo>
                    <a:pt x="874610" y="1193761"/>
                  </a:lnTo>
                  <a:lnTo>
                    <a:pt x="918438" y="1172387"/>
                  </a:lnTo>
                  <a:lnTo>
                    <a:pt x="960386" y="1147724"/>
                  </a:lnTo>
                  <a:lnTo>
                    <a:pt x="1000264" y="1119911"/>
                  </a:lnTo>
                  <a:lnTo>
                    <a:pt x="1037882" y="1089126"/>
                  </a:lnTo>
                  <a:lnTo>
                    <a:pt x="1073023" y="1055522"/>
                  </a:lnTo>
                  <a:lnTo>
                    <a:pt x="1105522" y="1019251"/>
                  </a:lnTo>
                  <a:lnTo>
                    <a:pt x="1135164" y="980478"/>
                  </a:lnTo>
                  <a:lnTo>
                    <a:pt x="1161783" y="939355"/>
                  </a:lnTo>
                  <a:lnTo>
                    <a:pt x="1185151" y="896048"/>
                  </a:lnTo>
                  <a:lnTo>
                    <a:pt x="1205103" y="850709"/>
                  </a:lnTo>
                  <a:lnTo>
                    <a:pt x="1221435" y="803503"/>
                  </a:lnTo>
                  <a:lnTo>
                    <a:pt x="1237627" y="737463"/>
                  </a:lnTo>
                  <a:lnTo>
                    <a:pt x="1246555" y="666483"/>
                  </a:lnTo>
                  <a:lnTo>
                    <a:pt x="1247673" y="662990"/>
                  </a:lnTo>
                  <a:lnTo>
                    <a:pt x="1248371" y="659472"/>
                  </a:lnTo>
                  <a:lnTo>
                    <a:pt x="1248371" y="5864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93728" y="5805185"/>
              <a:ext cx="85997" cy="86479"/>
            </a:xfrm>
            <a:prstGeom prst="rect">
              <a:avLst/>
            </a:prstGeom>
          </p:spPr>
        </p:pic>
      </p:grpSp>
      <p:sp>
        <p:nvSpPr>
          <p:cNvPr id="49" name="Rectángulo 48"/>
          <p:cNvSpPr/>
          <p:nvPr/>
        </p:nvSpPr>
        <p:spPr>
          <a:xfrm>
            <a:off x="14547976" y="190383"/>
            <a:ext cx="5227571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300" dirty="0">
                <a:solidFill>
                  <a:srgbClr val="FFFFFF"/>
                </a:solidFill>
                <a:latin typeface="Arial MT"/>
                <a:cs typeface="Arial MT"/>
              </a:rPr>
              <a:t>Plazo Inicial: 23 meses</a:t>
            </a:r>
          </a:p>
          <a:p>
            <a:r>
              <a:rPr lang="es-ES" sz="3300" dirty="0">
                <a:solidFill>
                  <a:srgbClr val="FFFFFF"/>
                </a:solidFill>
                <a:latin typeface="Arial MT"/>
                <a:cs typeface="Arial MT"/>
              </a:rPr>
              <a:t>Prórroga No. 1 del 19/06/2021</a:t>
            </a:r>
          </a:p>
          <a:p>
            <a:r>
              <a:rPr lang="es-ES" sz="3300" dirty="0">
                <a:solidFill>
                  <a:srgbClr val="FFFFFF"/>
                </a:solidFill>
                <a:latin typeface="Arial MT"/>
                <a:cs typeface="Arial MT"/>
              </a:rPr>
              <a:t>(</a:t>
            </a:r>
            <a:r>
              <a:rPr lang="es-CO" sz="3300" dirty="0">
                <a:solidFill>
                  <a:srgbClr val="FFFFFF"/>
                </a:solidFill>
                <a:latin typeface="Arial MT"/>
                <a:cs typeface="Arial MT"/>
              </a:rPr>
              <a:t>4 meses y 17 días</a:t>
            </a:r>
            <a:r>
              <a:rPr lang="es-CO" sz="3300" dirty="0" smtClean="0">
                <a:solidFill>
                  <a:srgbClr val="FFFFFF"/>
                </a:solidFill>
                <a:latin typeface="Arial MT"/>
                <a:cs typeface="Arial MT"/>
              </a:rPr>
              <a:t>)</a:t>
            </a:r>
          </a:p>
          <a:p>
            <a:r>
              <a:rPr lang="es-ES" sz="3300" dirty="0" smtClean="0">
                <a:solidFill>
                  <a:srgbClr val="FFFFFF"/>
                </a:solidFill>
                <a:latin typeface="Arial MT"/>
                <a:cs typeface="Arial MT"/>
              </a:rPr>
              <a:t>Prórroga No. 2 del 28/03/2023 (10 meses)</a:t>
            </a:r>
            <a:endParaRPr lang="es-CO" sz="3300" dirty="0">
              <a:solidFill>
                <a:srgbClr val="FFFFFF"/>
              </a:solidFill>
              <a:latin typeface="Arial MT"/>
              <a:cs typeface="Arial MT"/>
            </a:endParaRPr>
          </a:p>
          <a:p>
            <a:r>
              <a:rPr lang="es-ES" sz="3300" dirty="0">
                <a:solidFill>
                  <a:srgbClr val="FFFFFF"/>
                </a:solidFill>
                <a:latin typeface="Arial MT"/>
                <a:cs typeface="Arial MT"/>
              </a:rPr>
              <a:t>7 Suspensiones de 5 meses y 15 días</a:t>
            </a:r>
            <a:endParaRPr lang="es-CO" sz="3300" dirty="0">
              <a:solidFill>
                <a:srgbClr val="FFFFFF"/>
              </a:solidFill>
              <a:latin typeface="Arial MT"/>
              <a:cs typeface="Arial MT"/>
            </a:endParaRPr>
          </a:p>
          <a:p>
            <a:r>
              <a:rPr lang="es-ES" dirty="0">
                <a:solidFill>
                  <a:srgbClr val="FFFFFF"/>
                </a:solidFill>
                <a:latin typeface="Arial MT"/>
                <a:ea typeface="Arial MT"/>
                <a:cs typeface="Arial MT"/>
              </a:rPr>
              <a:t> </a:t>
            </a:r>
            <a:endParaRPr lang="es-CO" dirty="0"/>
          </a:p>
        </p:txBody>
      </p:sp>
      <p:graphicFrame>
        <p:nvGraphicFramePr>
          <p:cNvPr id="51" name="object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235083"/>
              </p:ext>
            </p:extLst>
          </p:nvPr>
        </p:nvGraphicFramePr>
        <p:xfrm>
          <a:off x="12702500" y="5062566"/>
          <a:ext cx="7358671" cy="21780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27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601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929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528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2602">
                <a:tc>
                  <a:txBody>
                    <a:bodyPr/>
                    <a:lstStyle/>
                    <a:p>
                      <a:pPr marR="36195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es-CO" sz="20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Vr.</a:t>
                      </a: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45085" marB="0">
                    <a:lnR w="53975">
                      <a:solidFill>
                        <a:srgbClr val="FFFFFF"/>
                      </a:solidFill>
                      <a:prstDash val="solid"/>
                    </a:lnR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8A72"/>
                    </a:solidFill>
                  </a:tcPr>
                </a:tc>
                <a:tc>
                  <a:txBody>
                    <a:bodyPr/>
                    <a:lstStyle/>
                    <a:p>
                      <a:pPr marR="36195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Fecha</a:t>
                      </a: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45085" marB="0">
                    <a:lnL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1D8A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50" spc="4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Tipo</a:t>
                      </a:r>
                      <a:r>
                        <a:rPr sz="2050" spc="-4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050" spc="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2050" spc="-3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050" spc="4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proceso</a:t>
                      </a:r>
                      <a:endParaRPr sz="2050">
                        <a:latin typeface="Arial MT"/>
                        <a:cs typeface="Arial MT"/>
                      </a:endParaRPr>
                    </a:p>
                  </a:txBody>
                  <a:tcPr marL="0" marR="0" marT="45085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1D8A72"/>
                    </a:solidFill>
                  </a:tcPr>
                </a:tc>
                <a:tc>
                  <a:txBody>
                    <a:bodyPr/>
                    <a:lstStyle/>
                    <a:p>
                      <a:pPr marL="2374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50" spc="-1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Estado</a:t>
                      </a:r>
                      <a:r>
                        <a:rPr sz="2050" spc="-6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050" spc="3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actual</a:t>
                      </a: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45085" marB="0">
                    <a:lnL w="53975">
                      <a:solidFill>
                        <a:srgbClr val="FFFFFF"/>
                      </a:solidFill>
                      <a:prstDash val="solid"/>
                    </a:lnL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1D8A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8779">
                <a:tc>
                  <a:txBody>
                    <a:bodyPr/>
                    <a:lstStyle/>
                    <a:p>
                      <a:pPr marR="361315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lang="es-ES" sz="2050" dirty="0">
                          <a:latin typeface="Arial MT"/>
                          <a:cs typeface="Arial MT"/>
                        </a:rPr>
                        <a:t>1</a:t>
                      </a: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86995" marB="0">
                    <a:lnR w="53975">
                      <a:solidFill>
                        <a:srgbClr val="FFFFFF"/>
                      </a:solidFill>
                      <a:prstDash val="soli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361315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lang="es-ES" sz="2050" spc="-10" dirty="0">
                          <a:latin typeface="Arial MT"/>
                          <a:cs typeface="Arial MT"/>
                        </a:rPr>
                        <a:t>15</a:t>
                      </a:r>
                      <a:r>
                        <a:rPr sz="2050" spc="-10" dirty="0">
                          <a:latin typeface="Arial MT"/>
                          <a:cs typeface="Arial MT"/>
                        </a:rPr>
                        <a:t>/11/2022</a:t>
                      </a: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86995" marB="0">
                    <a:lnL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398145" indent="0" algn="r">
                        <a:lnSpc>
                          <a:spcPct val="71500"/>
                        </a:lnSpc>
                        <a:spcBef>
                          <a:spcPts val="775"/>
                        </a:spcBef>
                      </a:pPr>
                      <a:r>
                        <a:rPr lang="es-CO" sz="1750" spc="45" dirty="0">
                          <a:latin typeface="Arial MT"/>
                          <a:cs typeface="Arial MT"/>
                        </a:rPr>
                        <a:t>MULTA</a:t>
                      </a:r>
                      <a:endParaRPr lang="es-CO" sz="1750" dirty="0">
                        <a:latin typeface="Arial MT"/>
                        <a:cs typeface="Arial MT"/>
                      </a:endParaRPr>
                    </a:p>
                  </a:txBody>
                  <a:tcPr marL="0" marR="0" marT="98425" marB="0" anchor="ctr">
                    <a:lnL w="53975">
                      <a:solidFill>
                        <a:srgbClr val="FFFFFF"/>
                      </a:solidFill>
                      <a:prstDash val="solid"/>
                    </a:lnL>
                    <a:lnR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188595" lvl="0" indent="86995" algn="ctr" defTabSz="914400" eaLnBrk="1" fontAlgn="auto" latinLnBrk="0" hangingPunct="1">
                        <a:lnSpc>
                          <a:spcPts val="1810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50" spc="-5" dirty="0" err="1">
                          <a:latin typeface="Arial MT"/>
                          <a:cs typeface="Arial MT"/>
                        </a:rPr>
                        <a:t>Observ</a:t>
                      </a:r>
                      <a:r>
                        <a:rPr lang="es-ES" sz="1650" spc="-5" dirty="0">
                          <a:latin typeface="Arial MT"/>
                          <a:cs typeface="Arial MT"/>
                        </a:rPr>
                        <a:t>. IDU el 13/12/2022</a:t>
                      </a:r>
                      <a:endParaRPr lang="es-ES" sz="1650" dirty="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53975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7367">
                <a:tc>
                  <a:txBody>
                    <a:bodyPr/>
                    <a:lstStyle/>
                    <a:p>
                      <a:pPr marR="36195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es-ES" sz="2050" dirty="0">
                          <a:latin typeface="Arial MT"/>
                          <a:cs typeface="Arial MT"/>
                        </a:rPr>
                        <a:t>2</a:t>
                      </a: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81915" marB="0">
                    <a:lnR w="53975">
                      <a:solidFill>
                        <a:srgbClr val="FFFFFF"/>
                      </a:solidFill>
                      <a:prstDash val="soli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36195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es-ES" sz="2050" spc="15" dirty="0">
                          <a:latin typeface="Arial MT"/>
                          <a:cs typeface="Arial MT"/>
                        </a:rPr>
                        <a:t>16/01/2023</a:t>
                      </a: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81915" marB="0">
                    <a:lnL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 vMerge="1"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81915" marB="0" anchor="ctr">
                    <a:lnL w="53975">
                      <a:solidFill>
                        <a:srgbClr val="FFFFFF"/>
                      </a:solidFill>
                      <a:prstDash val="solid"/>
                    </a:lnL>
                    <a:lnR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73038" marR="234315" indent="-74613" algn="ctr">
                        <a:lnSpc>
                          <a:spcPts val="1810"/>
                        </a:lnSpc>
                        <a:spcBef>
                          <a:spcPts val="195"/>
                        </a:spcBef>
                        <a:tabLst>
                          <a:tab pos="98425" algn="l"/>
                        </a:tabLst>
                      </a:pPr>
                      <a:r>
                        <a:rPr lang="es-ES" sz="1650" spc="-5" dirty="0" err="1">
                          <a:latin typeface="Arial MT"/>
                          <a:cs typeface="Arial MT"/>
                        </a:rPr>
                        <a:t>Observ</a:t>
                      </a:r>
                      <a:r>
                        <a:rPr lang="es-ES" sz="1650" spc="-5" dirty="0">
                          <a:latin typeface="Arial MT"/>
                          <a:cs typeface="Arial MT"/>
                        </a:rPr>
                        <a:t>. DTP el </a:t>
                      </a:r>
                      <a:r>
                        <a:rPr lang="es-ES" sz="1650" spc="-5" dirty="0" smtClean="0">
                          <a:latin typeface="Arial MT"/>
                          <a:cs typeface="Arial MT"/>
                        </a:rPr>
                        <a:t>24/01/2023</a:t>
                      </a:r>
                      <a:endParaRPr sz="1650" dirty="0">
                        <a:latin typeface="Arial MT"/>
                        <a:cs typeface="Arial MT"/>
                      </a:endParaRPr>
                    </a:p>
                  </a:txBody>
                  <a:tcPr marL="0" marR="0" marT="24765" marB="0" anchor="ctr">
                    <a:lnL w="53975">
                      <a:solidFill>
                        <a:srgbClr val="FFFFFF"/>
                      </a:solidFill>
                      <a:prstDash val="solid"/>
                    </a:lnL>
                    <a:lnT w="53975">
                      <a:solidFill>
                        <a:srgbClr val="FFFFFF"/>
                      </a:solidFill>
                      <a:prstDash val="solid"/>
                    </a:lnT>
                    <a:lnB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5607">
                <a:tc>
                  <a:txBody>
                    <a:bodyPr/>
                    <a:lstStyle/>
                    <a:p>
                      <a:pPr marR="36195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es-ES" sz="2050" dirty="0">
                          <a:latin typeface="Arial MT"/>
                          <a:cs typeface="Arial MT"/>
                        </a:rPr>
                        <a:t>3</a:t>
                      </a: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81915" marB="0" anchor="ctr">
                    <a:lnR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36195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es-ES" sz="2050" dirty="0" smtClean="0">
                          <a:latin typeface="Arial MT"/>
                          <a:cs typeface="Arial MT"/>
                        </a:rPr>
                        <a:t>03/02/2023</a:t>
                      </a: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81915" marB="0" anchor="ctr">
                    <a:lnL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CCCCCC"/>
                    </a:solidFill>
                  </a:tcPr>
                </a:tc>
                <a:tc vMerge="1"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81915" marB="0">
                    <a:lnL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188595" lvl="0" indent="86995" algn="ctr" defTabSz="914400" eaLnBrk="1" fontAlgn="auto" latinLnBrk="0" hangingPunct="1">
                        <a:lnSpc>
                          <a:spcPts val="1810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50" spc="-5" dirty="0" err="1" smtClean="0">
                          <a:latin typeface="Arial MT"/>
                          <a:cs typeface="Arial MT"/>
                        </a:rPr>
                        <a:t>Observ</a:t>
                      </a:r>
                      <a:r>
                        <a:rPr lang="es-ES" sz="1650" spc="-5" dirty="0" smtClean="0">
                          <a:latin typeface="Arial MT"/>
                          <a:cs typeface="Arial MT"/>
                        </a:rPr>
                        <a:t>. IDU del</a:t>
                      </a:r>
                      <a:r>
                        <a:rPr lang="es-ES" sz="1650" spc="-5" baseline="0" dirty="0" smtClean="0">
                          <a:latin typeface="Arial MT"/>
                          <a:cs typeface="Arial MT"/>
                        </a:rPr>
                        <a:t> 17/04/2023 en ajuste de Interventor</a:t>
                      </a:r>
                      <a:endParaRPr lang="es-ES" sz="1650" dirty="0">
                        <a:latin typeface="Arial MT"/>
                        <a:cs typeface="Arial MT"/>
                      </a:endParaRPr>
                    </a:p>
                  </a:txBody>
                  <a:tcPr marL="0" marR="0" marT="24765" marB="0" anchor="ctr">
                    <a:lnL w="539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2" name="object 8"/>
          <p:cNvSpPr txBox="1"/>
          <p:nvPr/>
        </p:nvSpPr>
        <p:spPr>
          <a:xfrm>
            <a:off x="659699" y="5079558"/>
            <a:ext cx="3420150" cy="253979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r>
              <a:rPr lang="es-ES" sz="4000" b="1" spc="-76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30,79</a:t>
            </a:r>
            <a:r>
              <a:rPr sz="4000" b="1" spc="-76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%</a:t>
            </a:r>
            <a:endParaRPr lang="es-ES" sz="4000" b="1" spc="-76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rgbClr val="D2D400"/>
              </a:solidFill>
              <a:latin typeface="Trebuchet MS"/>
              <a:cs typeface="Trebuchet MS"/>
            </a:endParaRPr>
          </a:p>
          <a:p>
            <a:r>
              <a:rPr sz="2450" b="1" spc="5" dirty="0" err="1">
                <a:latin typeface="Arial MT"/>
                <a:cs typeface="Arial MT"/>
              </a:rPr>
              <a:t>Avance</a:t>
            </a:r>
            <a:r>
              <a:rPr sz="2450" b="1" spc="5" dirty="0">
                <a:latin typeface="Arial MT"/>
                <a:cs typeface="Arial MT"/>
              </a:rPr>
              <a:t> </a:t>
            </a:r>
            <a:r>
              <a:rPr sz="2450" b="1" spc="5" dirty="0" err="1">
                <a:latin typeface="Arial MT"/>
                <a:cs typeface="Arial MT"/>
              </a:rPr>
              <a:t>programado</a:t>
            </a:r>
            <a:endParaRPr lang="es-ES" sz="2450" b="1" spc="5" dirty="0">
              <a:latin typeface="Arial MT"/>
              <a:cs typeface="Arial MT"/>
            </a:endParaRPr>
          </a:p>
          <a:p>
            <a:endParaRPr lang="es-ES" sz="2450" b="1" spc="5" dirty="0">
              <a:latin typeface="Arial MT"/>
              <a:cs typeface="Arial MT"/>
            </a:endParaRPr>
          </a:p>
          <a:p>
            <a:pPr>
              <a:lnSpc>
                <a:spcPts val="4465"/>
              </a:lnSpc>
            </a:pPr>
            <a:r>
              <a:rPr lang="es-ES" sz="4000" b="1" spc="-76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31,82</a:t>
            </a:r>
            <a:r>
              <a:rPr sz="4000" b="1" spc="-76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%</a:t>
            </a:r>
            <a:endParaRPr sz="4000" b="1" spc="-76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rgbClr val="D2D400"/>
              </a:solidFill>
              <a:latin typeface="Trebuchet MS"/>
              <a:cs typeface="Trebuchet MS"/>
            </a:endParaRPr>
          </a:p>
          <a:p>
            <a:pPr marL="12700">
              <a:lnSpc>
                <a:spcPts val="4465"/>
              </a:lnSpc>
            </a:pPr>
            <a:r>
              <a:rPr sz="2450" b="1" spc="5" dirty="0" err="1">
                <a:latin typeface="Arial MT"/>
                <a:cs typeface="Arial MT"/>
              </a:rPr>
              <a:t>Avance</a:t>
            </a:r>
            <a:r>
              <a:rPr sz="2450" b="1" spc="5" dirty="0">
                <a:latin typeface="Arial MT"/>
                <a:cs typeface="Arial MT"/>
              </a:rPr>
              <a:t> </a:t>
            </a:r>
            <a:r>
              <a:rPr sz="2450" b="1" spc="5" dirty="0" err="1">
                <a:latin typeface="Arial MT"/>
                <a:cs typeface="Arial MT"/>
              </a:rPr>
              <a:t>ejecutado</a:t>
            </a:r>
            <a:endParaRPr sz="2450" b="1" spc="5" dirty="0">
              <a:latin typeface="Arial MT"/>
              <a:cs typeface="Arial MT"/>
            </a:endParaRP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5641" y="9672854"/>
            <a:ext cx="15241321" cy="359695"/>
          </a:xfrm>
          <a:prstGeom prst="rect">
            <a:avLst/>
          </a:prstGeom>
        </p:spPr>
      </p:pic>
      <p:sp>
        <p:nvSpPr>
          <p:cNvPr id="47" name="object 23"/>
          <p:cNvSpPr txBox="1"/>
          <p:nvPr/>
        </p:nvSpPr>
        <p:spPr>
          <a:xfrm>
            <a:off x="458849" y="1636043"/>
            <a:ext cx="2499360" cy="2375009"/>
          </a:xfrm>
          <a:prstGeom prst="rect">
            <a:avLst/>
          </a:prstGeom>
        </p:spPr>
        <p:txBody>
          <a:bodyPr vert="horz" wrap="square" lIns="0" tIns="231140" rIns="0" bIns="0" rtlCol="0">
            <a:spAutoFit/>
          </a:bodyPr>
          <a:lstStyle/>
          <a:p>
            <a:pPr marL="89535" algn="ctr">
              <a:lnSpc>
                <a:spcPct val="100000"/>
              </a:lnSpc>
              <a:spcBef>
                <a:spcPts val="1820"/>
              </a:spcBef>
            </a:pPr>
            <a:r>
              <a:rPr sz="7000" b="1" spc="-1045" dirty="0" smtClean="0">
                <a:solidFill>
                  <a:srgbClr val="C9D41E"/>
                </a:solidFill>
                <a:latin typeface="Trebuchet MS"/>
                <a:cs typeface="Trebuchet MS"/>
              </a:rPr>
              <a:t>1</a:t>
            </a:r>
            <a:r>
              <a:rPr lang="es-ES" sz="7000" b="1" spc="-1045" dirty="0" smtClean="0">
                <a:solidFill>
                  <a:srgbClr val="C9D41E"/>
                </a:solidFill>
                <a:latin typeface="Trebuchet MS"/>
                <a:cs typeface="Trebuchet MS"/>
              </a:rPr>
              <a:t>28</a:t>
            </a:r>
            <a:endParaRPr sz="7000" dirty="0">
              <a:latin typeface="Trebuchet MS"/>
              <a:cs typeface="Trebuchet MS"/>
            </a:endParaRPr>
          </a:p>
          <a:p>
            <a:pPr marL="12700" marR="5080" algn="ctr">
              <a:lnSpc>
                <a:spcPts val="3629"/>
              </a:lnSpc>
              <a:spcBef>
                <a:spcPts val="1080"/>
              </a:spcBef>
            </a:pPr>
            <a:r>
              <a:rPr sz="3300" spc="-375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3300" spc="65" dirty="0">
                <a:solidFill>
                  <a:srgbClr val="FFFFFF"/>
                </a:solidFill>
                <a:latin typeface="Arial MT"/>
                <a:cs typeface="Arial MT"/>
              </a:rPr>
              <a:t>rabajado</a:t>
            </a:r>
            <a:r>
              <a:rPr sz="3300" spc="35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3300" spc="-70" dirty="0">
                <a:solidFill>
                  <a:srgbClr val="FFFFFF"/>
                </a:solidFill>
                <a:latin typeface="Arial MT"/>
                <a:cs typeface="Arial MT"/>
              </a:rPr>
              <a:t>es  </a:t>
            </a:r>
            <a:r>
              <a:rPr sz="3300" spc="70" dirty="0">
                <a:solidFill>
                  <a:srgbClr val="FFFFFF"/>
                </a:solidFill>
                <a:latin typeface="Arial MT"/>
                <a:cs typeface="Arial MT"/>
              </a:rPr>
              <a:t>en</a:t>
            </a:r>
            <a:r>
              <a:rPr sz="3300" spc="-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300" spc="100" dirty="0">
                <a:solidFill>
                  <a:srgbClr val="FFFFFF"/>
                </a:solidFill>
                <a:latin typeface="Arial MT"/>
                <a:cs typeface="Arial MT"/>
              </a:rPr>
              <a:t>obra</a:t>
            </a:r>
            <a:endParaRPr sz="3300" dirty="0">
              <a:latin typeface="Arial MT"/>
              <a:cs typeface="Arial MT"/>
            </a:endParaRPr>
          </a:p>
        </p:txBody>
      </p:sp>
      <p:pic>
        <p:nvPicPr>
          <p:cNvPr id="53" name="object 3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11455" y="590982"/>
            <a:ext cx="1301531" cy="12128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94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027420" cy="11308715"/>
          </a:xfrm>
          <a:custGeom>
            <a:avLst/>
            <a:gdLst/>
            <a:ahLst/>
            <a:cxnLst/>
            <a:rect l="l" t="t" r="r" b="b"/>
            <a:pathLst>
              <a:path w="6027420" h="11308715">
                <a:moveTo>
                  <a:pt x="6027240" y="0"/>
                </a:moveTo>
                <a:lnTo>
                  <a:pt x="0" y="0"/>
                </a:lnTo>
                <a:lnTo>
                  <a:pt x="0" y="11308556"/>
                </a:lnTo>
                <a:lnTo>
                  <a:pt x="624622" y="11308556"/>
                </a:lnTo>
                <a:lnTo>
                  <a:pt x="6027240" y="0"/>
                </a:lnTo>
                <a:close/>
              </a:path>
            </a:pathLst>
          </a:custGeom>
          <a:solidFill>
            <a:srgbClr val="F74322">
              <a:alpha val="1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29543" y="0"/>
            <a:ext cx="11774805" cy="11308715"/>
          </a:xfrm>
          <a:custGeom>
            <a:avLst/>
            <a:gdLst/>
            <a:ahLst/>
            <a:cxnLst/>
            <a:rect l="l" t="t" r="r" b="b"/>
            <a:pathLst>
              <a:path w="11774805" h="11308715">
                <a:moveTo>
                  <a:pt x="11774554" y="0"/>
                </a:moveTo>
                <a:lnTo>
                  <a:pt x="5402618" y="0"/>
                </a:lnTo>
                <a:lnTo>
                  <a:pt x="0" y="11308556"/>
                </a:lnTo>
                <a:lnTo>
                  <a:pt x="11774554" y="11308556"/>
                </a:lnTo>
                <a:lnTo>
                  <a:pt x="11774554" y="0"/>
                </a:lnTo>
                <a:close/>
              </a:path>
            </a:pathLst>
          </a:custGeom>
          <a:solidFill>
            <a:srgbClr val="F74322">
              <a:alpha val="1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948760"/>
            <a:ext cx="6764655" cy="1353185"/>
          </a:xfrm>
          <a:custGeom>
            <a:avLst/>
            <a:gdLst/>
            <a:ahLst/>
            <a:cxnLst/>
            <a:rect l="l" t="t" r="r" b="b"/>
            <a:pathLst>
              <a:path w="6764655" h="1353185">
                <a:moveTo>
                  <a:pt x="6764191" y="0"/>
                </a:moveTo>
                <a:lnTo>
                  <a:pt x="0" y="0"/>
                </a:lnTo>
                <a:lnTo>
                  <a:pt x="0" y="1352922"/>
                </a:lnTo>
                <a:lnTo>
                  <a:pt x="6764191" y="1352922"/>
                </a:lnTo>
                <a:lnTo>
                  <a:pt x="6764191" y="0"/>
                </a:lnTo>
                <a:close/>
              </a:path>
            </a:pathLst>
          </a:custGeom>
          <a:solidFill>
            <a:srgbClr val="F743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74503" y="3284671"/>
            <a:ext cx="8802370" cy="4509770"/>
          </a:xfrm>
          <a:prstGeom prst="rect">
            <a:avLst/>
          </a:prstGeom>
        </p:spPr>
        <p:txBody>
          <a:bodyPr vert="horz" wrap="square" lIns="0" tIns="340360" rIns="0" bIns="0" rtlCol="0">
            <a:spAutoFit/>
          </a:bodyPr>
          <a:lstStyle/>
          <a:p>
            <a:pPr marL="12700" marR="5080">
              <a:lnSpc>
                <a:spcPts val="10880"/>
              </a:lnSpc>
              <a:spcBef>
                <a:spcPts val="2680"/>
              </a:spcBef>
            </a:pPr>
            <a:r>
              <a:rPr sz="11250" spc="130" dirty="0">
                <a:solidFill>
                  <a:srgbClr val="FFFFFF"/>
                </a:solidFill>
                <a:latin typeface="Arial MT"/>
                <a:cs typeface="Arial MT"/>
              </a:rPr>
              <a:t>Obras </a:t>
            </a:r>
            <a:r>
              <a:rPr sz="11250" spc="595" dirty="0">
                <a:solidFill>
                  <a:srgbClr val="FFFFFF"/>
                </a:solidFill>
                <a:latin typeface="Arial MT"/>
                <a:cs typeface="Arial MT"/>
              </a:rPr>
              <a:t>por </a:t>
            </a:r>
            <a:r>
              <a:rPr sz="11250" spc="6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1250" b="1" spc="229" dirty="0">
                <a:solidFill>
                  <a:srgbClr val="FFFFFF"/>
                </a:solidFill>
                <a:latin typeface="Arial"/>
                <a:cs typeface="Arial"/>
              </a:rPr>
              <a:t>iniciar </a:t>
            </a:r>
            <a:r>
              <a:rPr sz="11250" b="1" spc="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250" spc="495" dirty="0">
                <a:solidFill>
                  <a:srgbClr val="FFFFFF"/>
                </a:solidFill>
                <a:latin typeface="Arial MT"/>
                <a:cs typeface="Arial MT"/>
              </a:rPr>
              <a:t>construcción</a:t>
            </a:r>
            <a:endParaRPr sz="112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880850" y="3597275"/>
            <a:ext cx="8622665" cy="91205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9650" b="1" spc="-1045" dirty="0">
                <a:solidFill>
                  <a:srgbClr val="1D8A72"/>
                </a:solidFill>
                <a:latin typeface="Arial"/>
                <a:cs typeface="Arial"/>
              </a:rPr>
              <a:t>10</a:t>
            </a:r>
            <a:endParaRPr sz="5965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8032750" cy="11308715"/>
          </a:xfrm>
          <a:custGeom>
            <a:avLst/>
            <a:gdLst/>
            <a:ahLst/>
            <a:cxnLst/>
            <a:rect l="l" t="t" r="r" b="b"/>
            <a:pathLst>
              <a:path w="8032750" h="11308715">
                <a:moveTo>
                  <a:pt x="0" y="0"/>
                </a:moveTo>
                <a:lnTo>
                  <a:pt x="8032184" y="0"/>
                </a:lnTo>
                <a:lnTo>
                  <a:pt x="8032184" y="11308556"/>
                </a:lnTo>
                <a:lnTo>
                  <a:pt x="0" y="11308556"/>
                </a:lnTo>
                <a:lnTo>
                  <a:pt x="0" y="0"/>
                </a:lnTo>
                <a:close/>
              </a:path>
            </a:pathLst>
          </a:custGeom>
          <a:solidFill>
            <a:srgbClr val="6D6C6D">
              <a:alpha val="7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37522" y="244475"/>
            <a:ext cx="5299710" cy="4216400"/>
          </a:xfrm>
          <a:prstGeom prst="rect">
            <a:avLst/>
          </a:prstGeom>
        </p:spPr>
        <p:txBody>
          <a:bodyPr vert="horz" wrap="square" lIns="0" tIns="189230" rIns="0" bIns="0" rtlCol="0">
            <a:spAutoFit/>
          </a:bodyPr>
          <a:lstStyle/>
          <a:p>
            <a:pPr marL="12700" marR="5080">
              <a:lnSpc>
                <a:spcPct val="79100"/>
              </a:lnSpc>
              <a:spcBef>
                <a:spcPts val="1490"/>
              </a:spcBef>
            </a:pPr>
            <a:r>
              <a:rPr sz="5550" b="1" spc="-370" dirty="0">
                <a:solidFill>
                  <a:srgbClr val="C9D41E"/>
                </a:solidFill>
                <a:latin typeface="Arial"/>
                <a:cs typeface="Arial"/>
              </a:rPr>
              <a:t>A</a:t>
            </a:r>
            <a:r>
              <a:rPr sz="5550" b="1" spc="-40" dirty="0">
                <a:solidFill>
                  <a:srgbClr val="C9D41E"/>
                </a:solidFill>
                <a:latin typeface="Arial"/>
                <a:cs typeface="Arial"/>
              </a:rPr>
              <a:t>v</a:t>
            </a:r>
            <a:r>
              <a:rPr sz="5550" b="1" spc="10" dirty="0">
                <a:solidFill>
                  <a:srgbClr val="C9D41E"/>
                </a:solidFill>
                <a:latin typeface="Arial"/>
                <a:cs typeface="Arial"/>
              </a:rPr>
              <a:t>.</a:t>
            </a:r>
            <a:r>
              <a:rPr sz="5550" b="1" spc="-275" dirty="0">
                <a:solidFill>
                  <a:srgbClr val="C9D41E"/>
                </a:solidFill>
                <a:latin typeface="Arial"/>
                <a:cs typeface="Arial"/>
              </a:rPr>
              <a:t> </a:t>
            </a:r>
            <a:r>
              <a:rPr sz="5550" b="1" spc="25" dirty="0">
                <a:solidFill>
                  <a:srgbClr val="C9D41E"/>
                </a:solidFill>
                <a:latin typeface="Arial"/>
                <a:cs typeface="Arial"/>
              </a:rPr>
              <a:t>Santa  </a:t>
            </a:r>
            <a:r>
              <a:rPr sz="5550" b="1" spc="40" dirty="0">
                <a:solidFill>
                  <a:srgbClr val="C9D41E"/>
                </a:solidFill>
                <a:latin typeface="Arial"/>
                <a:cs typeface="Arial"/>
              </a:rPr>
              <a:t>Bárbara </a:t>
            </a:r>
            <a:r>
              <a:rPr sz="5550" spc="180" dirty="0">
                <a:solidFill>
                  <a:srgbClr val="C9D41E"/>
                </a:solidFill>
                <a:latin typeface="Arial MT"/>
                <a:cs typeface="Arial MT"/>
              </a:rPr>
              <a:t>entre </a:t>
            </a:r>
            <a:r>
              <a:rPr sz="5550" spc="185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5550" spc="-125" dirty="0">
                <a:solidFill>
                  <a:srgbClr val="C9D41E"/>
                </a:solidFill>
                <a:latin typeface="Arial MT"/>
                <a:cs typeface="Arial MT"/>
              </a:rPr>
              <a:t>AC</a:t>
            </a:r>
            <a:r>
              <a:rPr sz="5550" spc="-140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5550" spc="-150" dirty="0">
                <a:solidFill>
                  <a:srgbClr val="C9D41E"/>
                </a:solidFill>
                <a:latin typeface="Arial MT"/>
                <a:cs typeface="Arial MT"/>
              </a:rPr>
              <a:t>127</a:t>
            </a:r>
            <a:r>
              <a:rPr sz="5550" spc="-135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5550" spc="55" dirty="0">
                <a:solidFill>
                  <a:srgbClr val="C9D41E"/>
                </a:solidFill>
                <a:latin typeface="Arial MT"/>
                <a:cs typeface="Arial MT"/>
              </a:rPr>
              <a:t>y</a:t>
            </a:r>
            <a:r>
              <a:rPr sz="5550" spc="-135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5550" spc="-125" dirty="0">
                <a:solidFill>
                  <a:srgbClr val="C9D41E"/>
                </a:solidFill>
                <a:latin typeface="Arial MT"/>
                <a:cs typeface="Arial MT"/>
              </a:rPr>
              <a:t>AC</a:t>
            </a:r>
            <a:r>
              <a:rPr sz="5550" spc="-135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5550" spc="-15" dirty="0">
                <a:solidFill>
                  <a:srgbClr val="C9D41E"/>
                </a:solidFill>
                <a:latin typeface="Arial MT"/>
                <a:cs typeface="Arial MT"/>
              </a:rPr>
              <a:t>134</a:t>
            </a:r>
            <a:endParaRPr sz="5550" dirty="0">
              <a:latin typeface="Arial MT"/>
              <a:cs typeface="Arial MT"/>
            </a:endParaRPr>
          </a:p>
          <a:p>
            <a:pPr marL="12700" marR="121285">
              <a:lnSpc>
                <a:spcPct val="79100"/>
              </a:lnSpc>
            </a:pPr>
            <a:r>
              <a:rPr sz="5550" spc="55" dirty="0">
                <a:solidFill>
                  <a:srgbClr val="C9D41E"/>
                </a:solidFill>
                <a:latin typeface="Arial MT"/>
                <a:cs typeface="Arial MT"/>
              </a:rPr>
              <a:t>y </a:t>
            </a:r>
            <a:r>
              <a:rPr sz="5550" spc="-160" dirty="0">
                <a:solidFill>
                  <a:srgbClr val="C9D41E"/>
                </a:solidFill>
                <a:latin typeface="Arial MT"/>
                <a:cs typeface="Arial MT"/>
              </a:rPr>
              <a:t>Av. </a:t>
            </a:r>
            <a:r>
              <a:rPr sz="5550" spc="220" dirty="0">
                <a:solidFill>
                  <a:srgbClr val="C9D41E"/>
                </a:solidFill>
                <a:latin typeface="Arial MT"/>
                <a:cs typeface="Arial MT"/>
              </a:rPr>
              <a:t>Contador </a:t>
            </a:r>
            <a:r>
              <a:rPr sz="5550" spc="225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5550" spc="180" dirty="0">
                <a:solidFill>
                  <a:srgbClr val="C9D41E"/>
                </a:solidFill>
                <a:latin typeface="Arial MT"/>
                <a:cs typeface="Arial MT"/>
              </a:rPr>
              <a:t>entre </a:t>
            </a:r>
            <a:r>
              <a:rPr sz="5550" spc="-125" dirty="0">
                <a:solidFill>
                  <a:srgbClr val="C9D41E"/>
                </a:solidFill>
                <a:latin typeface="Arial MT"/>
                <a:cs typeface="Arial MT"/>
              </a:rPr>
              <a:t>AC </a:t>
            </a:r>
            <a:r>
              <a:rPr sz="5550" spc="-170" dirty="0">
                <a:solidFill>
                  <a:srgbClr val="C9D41E"/>
                </a:solidFill>
                <a:latin typeface="Arial MT"/>
                <a:cs typeface="Arial MT"/>
              </a:rPr>
              <a:t>15 </a:t>
            </a:r>
            <a:r>
              <a:rPr sz="5550" spc="55" dirty="0">
                <a:solidFill>
                  <a:srgbClr val="C9D41E"/>
                </a:solidFill>
                <a:latin typeface="Arial MT"/>
                <a:cs typeface="Arial MT"/>
              </a:rPr>
              <a:t>y </a:t>
            </a:r>
            <a:r>
              <a:rPr sz="5550" spc="60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5550" spc="135" dirty="0">
                <a:solidFill>
                  <a:srgbClr val="C9D41E"/>
                </a:solidFill>
                <a:latin typeface="Arial MT"/>
                <a:cs typeface="Arial MT"/>
              </a:rPr>
              <a:t>Autopista</a:t>
            </a:r>
            <a:r>
              <a:rPr sz="5550" spc="-190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5550" spc="245" dirty="0">
                <a:solidFill>
                  <a:srgbClr val="C9D41E"/>
                </a:solidFill>
                <a:latin typeface="Arial MT"/>
                <a:cs typeface="Arial MT"/>
              </a:rPr>
              <a:t>Norte</a:t>
            </a:r>
            <a:endParaRPr sz="5550" dirty="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4322" y="4356622"/>
            <a:ext cx="6072505" cy="35682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9925"/>
              </a:lnSpc>
              <a:spcBef>
                <a:spcPts val="125"/>
              </a:spcBef>
            </a:pPr>
            <a:r>
              <a:rPr sz="8500" b="1" spc="-555" dirty="0">
                <a:solidFill>
                  <a:srgbClr val="FFFFFF"/>
                </a:solidFill>
                <a:latin typeface="Trebuchet MS"/>
                <a:cs typeface="Trebuchet MS"/>
              </a:rPr>
              <a:t>0,62%</a:t>
            </a:r>
            <a:endParaRPr sz="8500" dirty="0">
              <a:latin typeface="Trebuchet MS"/>
              <a:cs typeface="Trebuchet MS"/>
            </a:endParaRPr>
          </a:p>
          <a:p>
            <a:pPr marL="12700">
              <a:lnSpc>
                <a:spcPts val="4325"/>
              </a:lnSpc>
            </a:pPr>
            <a:r>
              <a:rPr sz="3950" spc="15" dirty="0">
                <a:solidFill>
                  <a:srgbClr val="C9D41E"/>
                </a:solidFill>
                <a:latin typeface="Arial MT"/>
                <a:cs typeface="Arial MT"/>
              </a:rPr>
              <a:t>Avance</a:t>
            </a:r>
            <a:r>
              <a:rPr sz="3950" spc="-95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3950" spc="145" dirty="0">
                <a:solidFill>
                  <a:srgbClr val="C9D41E"/>
                </a:solidFill>
                <a:latin typeface="Arial MT"/>
                <a:cs typeface="Arial MT"/>
              </a:rPr>
              <a:t>programado</a:t>
            </a:r>
            <a:endParaRPr sz="3950" dirty="0">
              <a:latin typeface="Arial MT"/>
              <a:cs typeface="Arial MT"/>
            </a:endParaRPr>
          </a:p>
          <a:p>
            <a:pPr marL="12700">
              <a:lnSpc>
                <a:spcPts val="9415"/>
              </a:lnSpc>
            </a:pPr>
            <a:r>
              <a:rPr sz="8500" b="1" spc="-635" dirty="0">
                <a:solidFill>
                  <a:srgbClr val="FFFFFF"/>
                </a:solidFill>
                <a:latin typeface="Trebuchet MS"/>
                <a:cs typeface="Trebuchet MS"/>
              </a:rPr>
              <a:t>0,55%</a:t>
            </a:r>
            <a:endParaRPr sz="8500" dirty="0">
              <a:latin typeface="Trebuchet MS"/>
              <a:cs typeface="Trebuchet MS"/>
            </a:endParaRPr>
          </a:p>
          <a:p>
            <a:pPr marL="12700">
              <a:lnSpc>
                <a:spcPts val="4095"/>
              </a:lnSpc>
            </a:pPr>
            <a:r>
              <a:rPr sz="3950" spc="15" dirty="0" err="1">
                <a:solidFill>
                  <a:srgbClr val="C9D41E"/>
                </a:solidFill>
                <a:latin typeface="Arial MT"/>
                <a:cs typeface="Arial MT"/>
              </a:rPr>
              <a:t>Avance</a:t>
            </a:r>
            <a:r>
              <a:rPr sz="3950" spc="-114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3950" spc="125" dirty="0" err="1">
                <a:solidFill>
                  <a:srgbClr val="C9D41E"/>
                </a:solidFill>
                <a:latin typeface="Arial MT"/>
                <a:cs typeface="Arial MT"/>
              </a:rPr>
              <a:t>ejecutado</a:t>
            </a:r>
            <a:endParaRPr sz="3950" dirty="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 rot="5400000">
            <a:off x="352840" y="8731119"/>
            <a:ext cx="1423670" cy="1099820"/>
            <a:chOff x="837670" y="9654156"/>
            <a:chExt cx="1423670" cy="109982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46529" y="9723989"/>
              <a:ext cx="114342" cy="11434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46529" y="10480389"/>
              <a:ext cx="114342" cy="11434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37670" y="9654156"/>
              <a:ext cx="1099820" cy="1099820"/>
            </a:xfrm>
            <a:custGeom>
              <a:avLst/>
              <a:gdLst/>
              <a:ahLst/>
              <a:cxnLst/>
              <a:rect l="l" t="t" r="r" b="b"/>
              <a:pathLst>
                <a:path w="1099820" h="1099820">
                  <a:moveTo>
                    <a:pt x="549721" y="0"/>
                  </a:moveTo>
                  <a:lnTo>
                    <a:pt x="502289" y="2017"/>
                  </a:lnTo>
                  <a:lnTo>
                    <a:pt x="455977" y="7961"/>
                  </a:lnTo>
                  <a:lnTo>
                    <a:pt x="410951" y="17665"/>
                  </a:lnTo>
                  <a:lnTo>
                    <a:pt x="367375" y="30964"/>
                  </a:lnTo>
                  <a:lnTo>
                    <a:pt x="325415" y="47694"/>
                  </a:lnTo>
                  <a:lnTo>
                    <a:pt x="285235" y="67690"/>
                  </a:lnTo>
                  <a:lnTo>
                    <a:pt x="247001" y="90786"/>
                  </a:lnTo>
                  <a:lnTo>
                    <a:pt x="210877" y="116818"/>
                  </a:lnTo>
                  <a:lnTo>
                    <a:pt x="177028" y="145620"/>
                  </a:lnTo>
                  <a:lnTo>
                    <a:pt x="145620" y="177028"/>
                  </a:lnTo>
                  <a:lnTo>
                    <a:pt x="116818" y="210877"/>
                  </a:lnTo>
                  <a:lnTo>
                    <a:pt x="90786" y="247001"/>
                  </a:lnTo>
                  <a:lnTo>
                    <a:pt x="67690" y="285235"/>
                  </a:lnTo>
                  <a:lnTo>
                    <a:pt x="47694" y="325415"/>
                  </a:lnTo>
                  <a:lnTo>
                    <a:pt x="30964" y="367375"/>
                  </a:lnTo>
                  <a:lnTo>
                    <a:pt x="17665" y="410951"/>
                  </a:lnTo>
                  <a:lnTo>
                    <a:pt x="7961" y="455977"/>
                  </a:lnTo>
                  <a:lnTo>
                    <a:pt x="2017" y="502289"/>
                  </a:lnTo>
                  <a:lnTo>
                    <a:pt x="0" y="549721"/>
                  </a:lnTo>
                  <a:lnTo>
                    <a:pt x="2017" y="597153"/>
                  </a:lnTo>
                  <a:lnTo>
                    <a:pt x="7961" y="643465"/>
                  </a:lnTo>
                  <a:lnTo>
                    <a:pt x="17665" y="688491"/>
                  </a:lnTo>
                  <a:lnTo>
                    <a:pt x="30964" y="732067"/>
                  </a:lnTo>
                  <a:lnTo>
                    <a:pt x="47694" y="774027"/>
                  </a:lnTo>
                  <a:lnTo>
                    <a:pt x="67690" y="814207"/>
                  </a:lnTo>
                  <a:lnTo>
                    <a:pt x="90786" y="852441"/>
                  </a:lnTo>
                  <a:lnTo>
                    <a:pt x="116818" y="888565"/>
                  </a:lnTo>
                  <a:lnTo>
                    <a:pt x="145620" y="922414"/>
                  </a:lnTo>
                  <a:lnTo>
                    <a:pt x="177028" y="953822"/>
                  </a:lnTo>
                  <a:lnTo>
                    <a:pt x="210877" y="982624"/>
                  </a:lnTo>
                  <a:lnTo>
                    <a:pt x="247001" y="1008656"/>
                  </a:lnTo>
                  <a:lnTo>
                    <a:pt x="285235" y="1031752"/>
                  </a:lnTo>
                  <a:lnTo>
                    <a:pt x="325415" y="1051748"/>
                  </a:lnTo>
                  <a:lnTo>
                    <a:pt x="367375" y="1068478"/>
                  </a:lnTo>
                  <a:lnTo>
                    <a:pt x="410951" y="1081777"/>
                  </a:lnTo>
                  <a:lnTo>
                    <a:pt x="455977" y="1091481"/>
                  </a:lnTo>
                  <a:lnTo>
                    <a:pt x="502289" y="1097425"/>
                  </a:lnTo>
                  <a:lnTo>
                    <a:pt x="549721" y="1099442"/>
                  </a:lnTo>
                  <a:lnTo>
                    <a:pt x="597153" y="1097425"/>
                  </a:lnTo>
                  <a:lnTo>
                    <a:pt x="643465" y="1091481"/>
                  </a:lnTo>
                  <a:lnTo>
                    <a:pt x="688491" y="1081777"/>
                  </a:lnTo>
                  <a:lnTo>
                    <a:pt x="732067" y="1068478"/>
                  </a:lnTo>
                  <a:lnTo>
                    <a:pt x="774027" y="1051748"/>
                  </a:lnTo>
                  <a:lnTo>
                    <a:pt x="814207" y="1031752"/>
                  </a:lnTo>
                  <a:lnTo>
                    <a:pt x="852441" y="1008656"/>
                  </a:lnTo>
                  <a:lnTo>
                    <a:pt x="888565" y="982624"/>
                  </a:lnTo>
                  <a:lnTo>
                    <a:pt x="922414" y="953822"/>
                  </a:lnTo>
                  <a:lnTo>
                    <a:pt x="953822" y="922414"/>
                  </a:lnTo>
                  <a:lnTo>
                    <a:pt x="982624" y="888565"/>
                  </a:lnTo>
                  <a:lnTo>
                    <a:pt x="1008656" y="852441"/>
                  </a:lnTo>
                  <a:lnTo>
                    <a:pt x="1031752" y="814207"/>
                  </a:lnTo>
                  <a:lnTo>
                    <a:pt x="1051748" y="774027"/>
                  </a:lnTo>
                  <a:lnTo>
                    <a:pt x="1068478" y="732067"/>
                  </a:lnTo>
                  <a:lnTo>
                    <a:pt x="1081777" y="688491"/>
                  </a:lnTo>
                  <a:lnTo>
                    <a:pt x="1091481" y="643465"/>
                  </a:lnTo>
                  <a:lnTo>
                    <a:pt x="1097425" y="597153"/>
                  </a:lnTo>
                  <a:lnTo>
                    <a:pt x="1099442" y="549721"/>
                  </a:lnTo>
                  <a:lnTo>
                    <a:pt x="1097425" y="502289"/>
                  </a:lnTo>
                  <a:lnTo>
                    <a:pt x="1091481" y="455977"/>
                  </a:lnTo>
                  <a:lnTo>
                    <a:pt x="1081777" y="410951"/>
                  </a:lnTo>
                  <a:lnTo>
                    <a:pt x="1068478" y="367375"/>
                  </a:lnTo>
                  <a:lnTo>
                    <a:pt x="1051748" y="325415"/>
                  </a:lnTo>
                  <a:lnTo>
                    <a:pt x="1031752" y="285235"/>
                  </a:lnTo>
                  <a:lnTo>
                    <a:pt x="1008656" y="247001"/>
                  </a:lnTo>
                  <a:lnTo>
                    <a:pt x="982624" y="210877"/>
                  </a:lnTo>
                  <a:lnTo>
                    <a:pt x="953822" y="177028"/>
                  </a:lnTo>
                  <a:lnTo>
                    <a:pt x="922414" y="145620"/>
                  </a:lnTo>
                  <a:lnTo>
                    <a:pt x="888565" y="116818"/>
                  </a:lnTo>
                  <a:lnTo>
                    <a:pt x="852441" y="90786"/>
                  </a:lnTo>
                  <a:lnTo>
                    <a:pt x="814207" y="67690"/>
                  </a:lnTo>
                  <a:lnTo>
                    <a:pt x="774027" y="47694"/>
                  </a:lnTo>
                  <a:lnTo>
                    <a:pt x="732067" y="30964"/>
                  </a:lnTo>
                  <a:lnTo>
                    <a:pt x="688491" y="17665"/>
                  </a:lnTo>
                  <a:lnTo>
                    <a:pt x="643465" y="7961"/>
                  </a:lnTo>
                  <a:lnTo>
                    <a:pt x="597153" y="2017"/>
                  </a:lnTo>
                  <a:lnTo>
                    <a:pt x="549721" y="0"/>
                  </a:lnTo>
                  <a:close/>
                </a:path>
              </a:pathLst>
            </a:custGeom>
            <a:solidFill>
              <a:srgbClr val="F74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31964" y="9747192"/>
              <a:ext cx="900430" cy="901700"/>
            </a:xfrm>
            <a:custGeom>
              <a:avLst/>
              <a:gdLst/>
              <a:ahLst/>
              <a:cxnLst/>
              <a:rect l="l" t="t" r="r" b="b"/>
              <a:pathLst>
                <a:path w="900430" h="901700">
                  <a:moveTo>
                    <a:pt x="156819" y="188150"/>
                  </a:moveTo>
                  <a:lnTo>
                    <a:pt x="138239" y="161493"/>
                  </a:lnTo>
                  <a:lnTo>
                    <a:pt x="128651" y="161861"/>
                  </a:lnTo>
                  <a:lnTo>
                    <a:pt x="121208" y="169697"/>
                  </a:lnTo>
                  <a:lnTo>
                    <a:pt x="121361" y="179247"/>
                  </a:lnTo>
                  <a:lnTo>
                    <a:pt x="122885" y="186156"/>
                  </a:lnTo>
                  <a:lnTo>
                    <a:pt x="126834" y="191681"/>
                  </a:lnTo>
                  <a:lnTo>
                    <a:pt x="132638" y="195287"/>
                  </a:lnTo>
                  <a:lnTo>
                    <a:pt x="139700" y="196418"/>
                  </a:lnTo>
                  <a:lnTo>
                    <a:pt x="149263" y="196049"/>
                  </a:lnTo>
                  <a:lnTo>
                    <a:pt x="156819" y="188150"/>
                  </a:lnTo>
                  <a:close/>
                </a:path>
                <a:path w="900430" h="901700">
                  <a:moveTo>
                    <a:pt x="317347" y="469963"/>
                  </a:moveTo>
                  <a:lnTo>
                    <a:pt x="317182" y="460565"/>
                  </a:lnTo>
                  <a:lnTo>
                    <a:pt x="309333" y="452856"/>
                  </a:lnTo>
                  <a:lnTo>
                    <a:pt x="299796" y="452755"/>
                  </a:lnTo>
                  <a:lnTo>
                    <a:pt x="290156" y="452640"/>
                  </a:lnTo>
                  <a:lnTo>
                    <a:pt x="282397" y="460032"/>
                  </a:lnTo>
                  <a:lnTo>
                    <a:pt x="282105" y="469607"/>
                  </a:lnTo>
                  <a:lnTo>
                    <a:pt x="283298" y="476656"/>
                  </a:lnTo>
                  <a:lnTo>
                    <a:pt x="286956" y="482409"/>
                  </a:lnTo>
                  <a:lnTo>
                    <a:pt x="292506" y="486308"/>
                  </a:lnTo>
                  <a:lnTo>
                    <a:pt x="299427" y="487756"/>
                  </a:lnTo>
                  <a:lnTo>
                    <a:pt x="306412" y="486359"/>
                  </a:lnTo>
                  <a:lnTo>
                    <a:pt x="312140" y="482511"/>
                  </a:lnTo>
                  <a:lnTo>
                    <a:pt x="316001" y="476834"/>
                  </a:lnTo>
                  <a:lnTo>
                    <a:pt x="317347" y="469963"/>
                  </a:lnTo>
                  <a:close/>
                </a:path>
                <a:path w="900430" h="901700">
                  <a:moveTo>
                    <a:pt x="900430" y="321310"/>
                  </a:moveTo>
                  <a:lnTo>
                    <a:pt x="897496" y="302260"/>
                  </a:lnTo>
                  <a:lnTo>
                    <a:pt x="891463" y="288290"/>
                  </a:lnTo>
                  <a:lnTo>
                    <a:pt x="889825" y="284480"/>
                  </a:lnTo>
                  <a:lnTo>
                    <a:pt x="878281" y="270510"/>
                  </a:lnTo>
                  <a:lnTo>
                    <a:pt x="864679" y="261416"/>
                  </a:lnTo>
                  <a:lnTo>
                    <a:pt x="864679" y="316230"/>
                  </a:lnTo>
                  <a:lnTo>
                    <a:pt x="863333" y="331470"/>
                  </a:lnTo>
                  <a:lnTo>
                    <a:pt x="855408" y="344170"/>
                  </a:lnTo>
                  <a:lnTo>
                    <a:pt x="846531" y="353060"/>
                  </a:lnTo>
                  <a:lnTo>
                    <a:pt x="837488" y="361950"/>
                  </a:lnTo>
                  <a:lnTo>
                    <a:pt x="827227" y="372694"/>
                  </a:lnTo>
                  <a:lnTo>
                    <a:pt x="827227" y="474980"/>
                  </a:lnTo>
                  <a:lnTo>
                    <a:pt x="824534" y="519430"/>
                  </a:lnTo>
                  <a:lnTo>
                    <a:pt x="816444" y="565150"/>
                  </a:lnTo>
                  <a:lnTo>
                    <a:pt x="803389" y="608330"/>
                  </a:lnTo>
                  <a:lnTo>
                    <a:pt x="785723" y="648970"/>
                  </a:lnTo>
                  <a:lnTo>
                    <a:pt x="763790" y="687070"/>
                  </a:lnTo>
                  <a:lnTo>
                    <a:pt x="737946" y="721360"/>
                  </a:lnTo>
                  <a:lnTo>
                    <a:pt x="708533" y="754380"/>
                  </a:lnTo>
                  <a:lnTo>
                    <a:pt x="675894" y="782320"/>
                  </a:lnTo>
                  <a:lnTo>
                    <a:pt x="640397" y="807720"/>
                  </a:lnTo>
                  <a:lnTo>
                    <a:pt x="602373" y="828040"/>
                  </a:lnTo>
                  <a:lnTo>
                    <a:pt x="562178" y="845820"/>
                  </a:lnTo>
                  <a:lnTo>
                    <a:pt x="520166" y="857250"/>
                  </a:lnTo>
                  <a:lnTo>
                    <a:pt x="476669" y="864870"/>
                  </a:lnTo>
                  <a:lnTo>
                    <a:pt x="432054" y="867410"/>
                  </a:lnTo>
                  <a:lnTo>
                    <a:pt x="386664" y="863600"/>
                  </a:lnTo>
                  <a:lnTo>
                    <a:pt x="387223" y="859790"/>
                  </a:lnTo>
                  <a:lnTo>
                    <a:pt x="390359" y="858520"/>
                  </a:lnTo>
                  <a:lnTo>
                    <a:pt x="391617" y="857250"/>
                  </a:lnTo>
                  <a:lnTo>
                    <a:pt x="459917" y="788670"/>
                  </a:lnTo>
                  <a:lnTo>
                    <a:pt x="493661" y="755650"/>
                  </a:lnTo>
                  <a:lnTo>
                    <a:pt x="523697" y="725170"/>
                  </a:lnTo>
                  <a:lnTo>
                    <a:pt x="527456" y="721360"/>
                  </a:lnTo>
                  <a:lnTo>
                    <a:pt x="561327" y="688340"/>
                  </a:lnTo>
                  <a:lnTo>
                    <a:pt x="572744" y="674370"/>
                  </a:lnTo>
                  <a:lnTo>
                    <a:pt x="579666" y="659130"/>
                  </a:lnTo>
                  <a:lnTo>
                    <a:pt x="581647" y="643890"/>
                  </a:lnTo>
                  <a:lnTo>
                    <a:pt x="578218" y="626110"/>
                  </a:lnTo>
                  <a:lnTo>
                    <a:pt x="576465" y="621030"/>
                  </a:lnTo>
                  <a:lnTo>
                    <a:pt x="580009" y="619760"/>
                  </a:lnTo>
                  <a:lnTo>
                    <a:pt x="582676" y="618490"/>
                  </a:lnTo>
                  <a:lnTo>
                    <a:pt x="594664" y="609600"/>
                  </a:lnTo>
                  <a:lnTo>
                    <a:pt x="607047" y="603250"/>
                  </a:lnTo>
                  <a:lnTo>
                    <a:pt x="617626" y="596900"/>
                  </a:lnTo>
                  <a:lnTo>
                    <a:pt x="619734" y="595630"/>
                  </a:lnTo>
                  <a:lnTo>
                    <a:pt x="632663" y="590550"/>
                  </a:lnTo>
                  <a:lnTo>
                    <a:pt x="685101" y="560070"/>
                  </a:lnTo>
                  <a:lnTo>
                    <a:pt x="730681" y="519430"/>
                  </a:lnTo>
                  <a:lnTo>
                    <a:pt x="753529" y="495300"/>
                  </a:lnTo>
                  <a:lnTo>
                    <a:pt x="776859" y="472440"/>
                  </a:lnTo>
                  <a:lnTo>
                    <a:pt x="800531" y="449580"/>
                  </a:lnTo>
                  <a:lnTo>
                    <a:pt x="824420" y="425450"/>
                  </a:lnTo>
                  <a:lnTo>
                    <a:pt x="827151" y="471170"/>
                  </a:lnTo>
                  <a:lnTo>
                    <a:pt x="827227" y="474980"/>
                  </a:lnTo>
                  <a:lnTo>
                    <a:pt x="827227" y="372694"/>
                  </a:lnTo>
                  <a:lnTo>
                    <a:pt x="819289" y="381000"/>
                  </a:lnTo>
                  <a:lnTo>
                    <a:pt x="788911" y="410210"/>
                  </a:lnTo>
                  <a:lnTo>
                    <a:pt x="698195" y="501650"/>
                  </a:lnTo>
                  <a:lnTo>
                    <a:pt x="663486" y="532130"/>
                  </a:lnTo>
                  <a:lnTo>
                    <a:pt x="624116" y="554990"/>
                  </a:lnTo>
                  <a:lnTo>
                    <a:pt x="607072" y="562610"/>
                  </a:lnTo>
                  <a:lnTo>
                    <a:pt x="590232" y="571500"/>
                  </a:lnTo>
                  <a:lnTo>
                    <a:pt x="573874" y="581660"/>
                  </a:lnTo>
                  <a:lnTo>
                    <a:pt x="558279" y="591820"/>
                  </a:lnTo>
                  <a:lnTo>
                    <a:pt x="552792" y="596900"/>
                  </a:lnTo>
                  <a:lnTo>
                    <a:pt x="550989" y="591820"/>
                  </a:lnTo>
                  <a:lnTo>
                    <a:pt x="546646" y="587514"/>
                  </a:lnTo>
                  <a:lnTo>
                    <a:pt x="546646" y="637540"/>
                  </a:lnTo>
                  <a:lnTo>
                    <a:pt x="546188" y="643890"/>
                  </a:lnTo>
                  <a:lnTo>
                    <a:pt x="546493" y="650240"/>
                  </a:lnTo>
                  <a:lnTo>
                    <a:pt x="544195" y="655320"/>
                  </a:lnTo>
                  <a:lnTo>
                    <a:pt x="509041" y="689610"/>
                  </a:lnTo>
                  <a:lnTo>
                    <a:pt x="493433" y="706120"/>
                  </a:lnTo>
                  <a:lnTo>
                    <a:pt x="474903" y="723900"/>
                  </a:lnTo>
                  <a:lnTo>
                    <a:pt x="472821" y="725170"/>
                  </a:lnTo>
                  <a:lnTo>
                    <a:pt x="469531" y="720090"/>
                  </a:lnTo>
                  <a:lnTo>
                    <a:pt x="468604" y="720090"/>
                  </a:lnTo>
                  <a:lnTo>
                    <a:pt x="448652" y="700011"/>
                  </a:lnTo>
                  <a:lnTo>
                    <a:pt x="448652" y="750570"/>
                  </a:lnTo>
                  <a:lnTo>
                    <a:pt x="419836" y="779780"/>
                  </a:lnTo>
                  <a:lnTo>
                    <a:pt x="344500" y="854710"/>
                  </a:lnTo>
                  <a:lnTo>
                    <a:pt x="342709" y="857250"/>
                  </a:lnTo>
                  <a:lnTo>
                    <a:pt x="315747" y="849630"/>
                  </a:lnTo>
                  <a:lnTo>
                    <a:pt x="271818" y="833120"/>
                  </a:lnTo>
                  <a:lnTo>
                    <a:pt x="204419" y="795020"/>
                  </a:lnTo>
                  <a:lnTo>
                    <a:pt x="163360" y="763270"/>
                  </a:lnTo>
                  <a:lnTo>
                    <a:pt x="127419" y="725170"/>
                  </a:lnTo>
                  <a:lnTo>
                    <a:pt x="96583" y="681990"/>
                  </a:lnTo>
                  <a:lnTo>
                    <a:pt x="70840" y="635000"/>
                  </a:lnTo>
                  <a:lnTo>
                    <a:pt x="68110" y="628650"/>
                  </a:lnTo>
                  <a:lnTo>
                    <a:pt x="68884" y="626110"/>
                  </a:lnTo>
                  <a:lnTo>
                    <a:pt x="102946" y="591820"/>
                  </a:lnTo>
                  <a:lnTo>
                    <a:pt x="104228" y="590550"/>
                  </a:lnTo>
                  <a:lnTo>
                    <a:pt x="161988" y="533400"/>
                  </a:lnTo>
                  <a:lnTo>
                    <a:pt x="195694" y="499110"/>
                  </a:lnTo>
                  <a:lnTo>
                    <a:pt x="197840" y="499110"/>
                  </a:lnTo>
                  <a:lnTo>
                    <a:pt x="236728" y="538480"/>
                  </a:lnTo>
                  <a:lnTo>
                    <a:pt x="374853" y="675640"/>
                  </a:lnTo>
                  <a:lnTo>
                    <a:pt x="447789" y="749300"/>
                  </a:lnTo>
                  <a:lnTo>
                    <a:pt x="448652" y="750570"/>
                  </a:lnTo>
                  <a:lnTo>
                    <a:pt x="448652" y="700011"/>
                  </a:lnTo>
                  <a:lnTo>
                    <a:pt x="365175" y="615950"/>
                  </a:lnTo>
                  <a:lnTo>
                    <a:pt x="296735" y="548640"/>
                  </a:lnTo>
                  <a:lnTo>
                    <a:pt x="262483" y="514350"/>
                  </a:lnTo>
                  <a:lnTo>
                    <a:pt x="246989" y="499110"/>
                  </a:lnTo>
                  <a:lnTo>
                    <a:pt x="222440" y="474980"/>
                  </a:lnTo>
                  <a:lnTo>
                    <a:pt x="223177" y="472440"/>
                  </a:lnTo>
                  <a:lnTo>
                    <a:pt x="228485" y="467360"/>
                  </a:lnTo>
                  <a:lnTo>
                    <a:pt x="242862" y="452120"/>
                  </a:lnTo>
                  <a:lnTo>
                    <a:pt x="285496" y="410210"/>
                  </a:lnTo>
                  <a:lnTo>
                    <a:pt x="294119" y="403860"/>
                  </a:lnTo>
                  <a:lnTo>
                    <a:pt x="302196" y="401320"/>
                  </a:lnTo>
                  <a:lnTo>
                    <a:pt x="310235" y="402590"/>
                  </a:lnTo>
                  <a:lnTo>
                    <a:pt x="318757" y="410210"/>
                  </a:lnTo>
                  <a:lnTo>
                    <a:pt x="542671" y="633730"/>
                  </a:lnTo>
                  <a:lnTo>
                    <a:pt x="546646" y="637540"/>
                  </a:lnTo>
                  <a:lnTo>
                    <a:pt x="546646" y="587514"/>
                  </a:lnTo>
                  <a:lnTo>
                    <a:pt x="511302" y="552450"/>
                  </a:lnTo>
                  <a:lnTo>
                    <a:pt x="474218" y="514350"/>
                  </a:lnTo>
                  <a:lnTo>
                    <a:pt x="362445" y="403860"/>
                  </a:lnTo>
                  <a:lnTo>
                    <a:pt x="360083" y="401320"/>
                  </a:lnTo>
                  <a:lnTo>
                    <a:pt x="354177" y="394970"/>
                  </a:lnTo>
                  <a:lnTo>
                    <a:pt x="348462" y="384810"/>
                  </a:lnTo>
                  <a:lnTo>
                    <a:pt x="345097" y="373380"/>
                  </a:lnTo>
                  <a:lnTo>
                    <a:pt x="343865" y="360680"/>
                  </a:lnTo>
                  <a:lnTo>
                    <a:pt x="343750" y="347980"/>
                  </a:lnTo>
                  <a:lnTo>
                    <a:pt x="343865" y="323850"/>
                  </a:lnTo>
                  <a:lnTo>
                    <a:pt x="344157" y="308610"/>
                  </a:lnTo>
                  <a:lnTo>
                    <a:pt x="345744" y="281940"/>
                  </a:lnTo>
                  <a:lnTo>
                    <a:pt x="348754" y="255270"/>
                  </a:lnTo>
                  <a:lnTo>
                    <a:pt x="349656" y="228600"/>
                  </a:lnTo>
                  <a:lnTo>
                    <a:pt x="335940" y="176530"/>
                  </a:lnTo>
                  <a:lnTo>
                    <a:pt x="313626" y="134620"/>
                  </a:lnTo>
                  <a:lnTo>
                    <a:pt x="290537" y="102870"/>
                  </a:lnTo>
                  <a:lnTo>
                    <a:pt x="274650" y="85090"/>
                  </a:lnTo>
                  <a:lnTo>
                    <a:pt x="271487" y="81280"/>
                  </a:lnTo>
                  <a:lnTo>
                    <a:pt x="268909" y="78740"/>
                  </a:lnTo>
                  <a:lnTo>
                    <a:pt x="264744" y="71120"/>
                  </a:lnTo>
                  <a:lnTo>
                    <a:pt x="262763" y="63500"/>
                  </a:lnTo>
                  <a:lnTo>
                    <a:pt x="263093" y="55880"/>
                  </a:lnTo>
                  <a:lnTo>
                    <a:pt x="265861" y="46990"/>
                  </a:lnTo>
                  <a:lnTo>
                    <a:pt x="270433" y="40640"/>
                  </a:lnTo>
                  <a:lnTo>
                    <a:pt x="276301" y="36830"/>
                  </a:lnTo>
                  <a:lnTo>
                    <a:pt x="283197" y="34290"/>
                  </a:lnTo>
                  <a:lnTo>
                    <a:pt x="290893" y="34290"/>
                  </a:lnTo>
                  <a:lnTo>
                    <a:pt x="350088" y="58420"/>
                  </a:lnTo>
                  <a:lnTo>
                    <a:pt x="388569" y="93980"/>
                  </a:lnTo>
                  <a:lnTo>
                    <a:pt x="413867" y="128270"/>
                  </a:lnTo>
                  <a:lnTo>
                    <a:pt x="422071" y="142240"/>
                  </a:lnTo>
                  <a:lnTo>
                    <a:pt x="429628" y="154940"/>
                  </a:lnTo>
                  <a:lnTo>
                    <a:pt x="451180" y="187960"/>
                  </a:lnTo>
                  <a:lnTo>
                    <a:pt x="472490" y="195580"/>
                  </a:lnTo>
                  <a:lnTo>
                    <a:pt x="478409" y="193040"/>
                  </a:lnTo>
                  <a:lnTo>
                    <a:pt x="484657" y="187960"/>
                  </a:lnTo>
                  <a:lnTo>
                    <a:pt x="520242" y="152400"/>
                  </a:lnTo>
                  <a:lnTo>
                    <a:pt x="596468" y="76200"/>
                  </a:lnTo>
                  <a:lnTo>
                    <a:pt x="601548" y="71120"/>
                  </a:lnTo>
                  <a:lnTo>
                    <a:pt x="608888" y="64770"/>
                  </a:lnTo>
                  <a:lnTo>
                    <a:pt x="616851" y="60960"/>
                  </a:lnTo>
                  <a:lnTo>
                    <a:pt x="625563" y="59690"/>
                  </a:lnTo>
                  <a:lnTo>
                    <a:pt x="635114" y="59690"/>
                  </a:lnTo>
                  <a:lnTo>
                    <a:pt x="649795" y="68580"/>
                  </a:lnTo>
                  <a:lnTo>
                    <a:pt x="658507" y="81280"/>
                  </a:lnTo>
                  <a:lnTo>
                    <a:pt x="660260" y="96520"/>
                  </a:lnTo>
                  <a:lnTo>
                    <a:pt x="654075" y="111760"/>
                  </a:lnTo>
                  <a:lnTo>
                    <a:pt x="652691" y="114300"/>
                  </a:lnTo>
                  <a:lnTo>
                    <a:pt x="651002" y="115570"/>
                  </a:lnTo>
                  <a:lnTo>
                    <a:pt x="649605" y="116840"/>
                  </a:lnTo>
                  <a:lnTo>
                    <a:pt x="646468" y="123190"/>
                  </a:lnTo>
                  <a:lnTo>
                    <a:pt x="645731" y="129540"/>
                  </a:lnTo>
                  <a:lnTo>
                    <a:pt x="647344" y="135890"/>
                  </a:lnTo>
                  <a:lnTo>
                    <a:pt x="651281" y="140970"/>
                  </a:lnTo>
                  <a:lnTo>
                    <a:pt x="656653" y="144780"/>
                  </a:lnTo>
                  <a:lnTo>
                    <a:pt x="662711" y="146050"/>
                  </a:lnTo>
                  <a:lnTo>
                    <a:pt x="668896" y="144780"/>
                  </a:lnTo>
                  <a:lnTo>
                    <a:pt x="674624" y="142240"/>
                  </a:lnTo>
                  <a:lnTo>
                    <a:pt x="679780" y="137160"/>
                  </a:lnTo>
                  <a:lnTo>
                    <a:pt x="684276" y="132080"/>
                  </a:lnTo>
                  <a:lnTo>
                    <a:pt x="689241" y="128270"/>
                  </a:lnTo>
                  <a:lnTo>
                    <a:pt x="700582" y="120650"/>
                  </a:lnTo>
                  <a:lnTo>
                    <a:pt x="713079" y="118110"/>
                  </a:lnTo>
                  <a:lnTo>
                    <a:pt x="725385" y="120650"/>
                  </a:lnTo>
                  <a:lnTo>
                    <a:pt x="736180" y="128270"/>
                  </a:lnTo>
                  <a:lnTo>
                    <a:pt x="743292" y="138430"/>
                  </a:lnTo>
                  <a:lnTo>
                    <a:pt x="745769" y="151130"/>
                  </a:lnTo>
                  <a:lnTo>
                    <a:pt x="743585" y="162560"/>
                  </a:lnTo>
                  <a:lnTo>
                    <a:pt x="736688" y="173990"/>
                  </a:lnTo>
                  <a:lnTo>
                    <a:pt x="732929" y="179070"/>
                  </a:lnTo>
                  <a:lnTo>
                    <a:pt x="728789" y="181610"/>
                  </a:lnTo>
                  <a:lnTo>
                    <a:pt x="724890" y="186690"/>
                  </a:lnTo>
                  <a:lnTo>
                    <a:pt x="719848" y="193040"/>
                  </a:lnTo>
                  <a:lnTo>
                    <a:pt x="717816" y="199390"/>
                  </a:lnTo>
                  <a:lnTo>
                    <a:pt x="718794" y="207010"/>
                  </a:lnTo>
                  <a:lnTo>
                    <a:pt x="722820" y="213360"/>
                  </a:lnTo>
                  <a:lnTo>
                    <a:pt x="728497" y="217170"/>
                  </a:lnTo>
                  <a:lnTo>
                    <a:pt x="734974" y="218440"/>
                  </a:lnTo>
                  <a:lnTo>
                    <a:pt x="741883" y="217170"/>
                  </a:lnTo>
                  <a:lnTo>
                    <a:pt x="748842" y="212090"/>
                  </a:lnTo>
                  <a:lnTo>
                    <a:pt x="757059" y="207010"/>
                  </a:lnTo>
                  <a:lnTo>
                    <a:pt x="765708" y="203200"/>
                  </a:lnTo>
                  <a:lnTo>
                    <a:pt x="774763" y="203200"/>
                  </a:lnTo>
                  <a:lnTo>
                    <a:pt x="804722" y="233680"/>
                  </a:lnTo>
                  <a:lnTo>
                    <a:pt x="804760" y="240030"/>
                  </a:lnTo>
                  <a:lnTo>
                    <a:pt x="803313" y="247650"/>
                  </a:lnTo>
                  <a:lnTo>
                    <a:pt x="800404" y="254000"/>
                  </a:lnTo>
                  <a:lnTo>
                    <a:pt x="796086" y="259080"/>
                  </a:lnTo>
                  <a:lnTo>
                    <a:pt x="792530" y="262890"/>
                  </a:lnTo>
                  <a:lnTo>
                    <a:pt x="788631" y="266700"/>
                  </a:lnTo>
                  <a:lnTo>
                    <a:pt x="784936" y="270510"/>
                  </a:lnTo>
                  <a:lnTo>
                    <a:pt x="779843" y="278130"/>
                  </a:lnTo>
                  <a:lnTo>
                    <a:pt x="777786" y="284480"/>
                  </a:lnTo>
                  <a:lnTo>
                    <a:pt x="778776" y="290830"/>
                  </a:lnTo>
                  <a:lnTo>
                    <a:pt x="782815" y="297180"/>
                  </a:lnTo>
                  <a:lnTo>
                    <a:pt x="788517" y="300990"/>
                  </a:lnTo>
                  <a:lnTo>
                    <a:pt x="794956" y="302260"/>
                  </a:lnTo>
                  <a:lnTo>
                    <a:pt x="801827" y="300990"/>
                  </a:lnTo>
                  <a:lnTo>
                    <a:pt x="808812" y="297180"/>
                  </a:lnTo>
                  <a:lnTo>
                    <a:pt x="818603" y="290830"/>
                  </a:lnTo>
                  <a:lnTo>
                    <a:pt x="828827" y="288290"/>
                  </a:lnTo>
                  <a:lnTo>
                    <a:pt x="839076" y="288290"/>
                  </a:lnTo>
                  <a:lnTo>
                    <a:pt x="848906" y="292100"/>
                  </a:lnTo>
                  <a:lnTo>
                    <a:pt x="859764" y="303530"/>
                  </a:lnTo>
                  <a:lnTo>
                    <a:pt x="864679" y="316230"/>
                  </a:lnTo>
                  <a:lnTo>
                    <a:pt x="864679" y="261416"/>
                  </a:lnTo>
                  <a:lnTo>
                    <a:pt x="863092" y="260350"/>
                  </a:lnTo>
                  <a:lnTo>
                    <a:pt x="844473" y="254000"/>
                  </a:lnTo>
                  <a:lnTo>
                    <a:pt x="840346" y="252730"/>
                  </a:lnTo>
                  <a:lnTo>
                    <a:pt x="838860" y="251460"/>
                  </a:lnTo>
                  <a:lnTo>
                    <a:pt x="839266" y="247650"/>
                  </a:lnTo>
                  <a:lnTo>
                    <a:pt x="837717" y="219710"/>
                  </a:lnTo>
                  <a:lnTo>
                    <a:pt x="830630" y="203200"/>
                  </a:lnTo>
                  <a:lnTo>
                    <a:pt x="827913" y="196850"/>
                  </a:lnTo>
                  <a:lnTo>
                    <a:pt x="810006" y="180340"/>
                  </a:lnTo>
                  <a:lnTo>
                    <a:pt x="784123" y="168910"/>
                  </a:lnTo>
                  <a:lnTo>
                    <a:pt x="781075" y="168910"/>
                  </a:lnTo>
                  <a:lnTo>
                    <a:pt x="779259" y="167640"/>
                  </a:lnTo>
                  <a:lnTo>
                    <a:pt x="779830" y="163830"/>
                  </a:lnTo>
                  <a:lnTo>
                    <a:pt x="777227" y="129540"/>
                  </a:lnTo>
                  <a:lnTo>
                    <a:pt x="770509" y="118110"/>
                  </a:lnTo>
                  <a:lnTo>
                    <a:pt x="761555" y="102870"/>
                  </a:lnTo>
                  <a:lnTo>
                    <a:pt x="735393" y="87630"/>
                  </a:lnTo>
                  <a:lnTo>
                    <a:pt x="712660" y="85090"/>
                  </a:lnTo>
                  <a:lnTo>
                    <a:pt x="701294" y="83820"/>
                  </a:lnTo>
                  <a:lnTo>
                    <a:pt x="695502" y="85090"/>
                  </a:lnTo>
                  <a:lnTo>
                    <a:pt x="695198" y="82550"/>
                  </a:lnTo>
                  <a:lnTo>
                    <a:pt x="694232" y="78740"/>
                  </a:lnTo>
                  <a:lnTo>
                    <a:pt x="688060" y="60960"/>
                  </a:lnTo>
                  <a:lnTo>
                    <a:pt x="687235" y="59690"/>
                  </a:lnTo>
                  <a:lnTo>
                    <a:pt x="678294" y="45720"/>
                  </a:lnTo>
                  <a:lnTo>
                    <a:pt x="664959" y="35560"/>
                  </a:lnTo>
                  <a:lnTo>
                    <a:pt x="648055" y="26670"/>
                  </a:lnTo>
                  <a:lnTo>
                    <a:pt x="629551" y="24130"/>
                  </a:lnTo>
                  <a:lnTo>
                    <a:pt x="611974" y="25400"/>
                  </a:lnTo>
                  <a:lnTo>
                    <a:pt x="595439" y="31750"/>
                  </a:lnTo>
                  <a:lnTo>
                    <a:pt x="580034" y="41910"/>
                  </a:lnTo>
                  <a:lnTo>
                    <a:pt x="575017" y="46990"/>
                  </a:lnTo>
                  <a:lnTo>
                    <a:pt x="570153" y="52070"/>
                  </a:lnTo>
                  <a:lnTo>
                    <a:pt x="562610" y="59690"/>
                  </a:lnTo>
                  <a:lnTo>
                    <a:pt x="559917" y="60960"/>
                  </a:lnTo>
                  <a:lnTo>
                    <a:pt x="555612" y="59690"/>
                  </a:lnTo>
                  <a:lnTo>
                    <a:pt x="530974" y="53340"/>
                  </a:lnTo>
                  <a:lnTo>
                    <a:pt x="530974" y="88900"/>
                  </a:lnTo>
                  <a:lnTo>
                    <a:pt x="467702" y="152400"/>
                  </a:lnTo>
                  <a:lnTo>
                    <a:pt x="457720" y="133350"/>
                  </a:lnTo>
                  <a:lnTo>
                    <a:pt x="446493" y="114300"/>
                  </a:lnTo>
                  <a:lnTo>
                    <a:pt x="433908" y="95250"/>
                  </a:lnTo>
                  <a:lnTo>
                    <a:pt x="419836" y="76200"/>
                  </a:lnTo>
                  <a:lnTo>
                    <a:pt x="448589" y="76200"/>
                  </a:lnTo>
                  <a:lnTo>
                    <a:pt x="476618" y="78740"/>
                  </a:lnTo>
                  <a:lnTo>
                    <a:pt x="504037" y="82550"/>
                  </a:lnTo>
                  <a:lnTo>
                    <a:pt x="530974" y="88900"/>
                  </a:lnTo>
                  <a:lnTo>
                    <a:pt x="530974" y="53340"/>
                  </a:lnTo>
                  <a:lnTo>
                    <a:pt x="516267" y="49530"/>
                  </a:lnTo>
                  <a:lnTo>
                    <a:pt x="476516" y="43180"/>
                  </a:lnTo>
                  <a:lnTo>
                    <a:pt x="436384" y="40640"/>
                  </a:lnTo>
                  <a:lnTo>
                    <a:pt x="395846" y="43180"/>
                  </a:lnTo>
                  <a:lnTo>
                    <a:pt x="390105" y="43180"/>
                  </a:lnTo>
                  <a:lnTo>
                    <a:pt x="386003" y="41910"/>
                  </a:lnTo>
                  <a:lnTo>
                    <a:pt x="381609" y="38100"/>
                  </a:lnTo>
                  <a:lnTo>
                    <a:pt x="376720" y="34290"/>
                  </a:lnTo>
                  <a:lnTo>
                    <a:pt x="363689" y="24130"/>
                  </a:lnTo>
                  <a:lnTo>
                    <a:pt x="344678" y="13970"/>
                  </a:lnTo>
                  <a:lnTo>
                    <a:pt x="324345" y="5080"/>
                  </a:lnTo>
                  <a:lnTo>
                    <a:pt x="302488" y="0"/>
                  </a:lnTo>
                  <a:lnTo>
                    <a:pt x="267957" y="2540"/>
                  </a:lnTo>
                  <a:lnTo>
                    <a:pt x="242023" y="20320"/>
                  </a:lnTo>
                  <a:lnTo>
                    <a:pt x="228574" y="48260"/>
                  </a:lnTo>
                  <a:lnTo>
                    <a:pt x="231470" y="82550"/>
                  </a:lnTo>
                  <a:lnTo>
                    <a:pt x="233464" y="87630"/>
                  </a:lnTo>
                  <a:lnTo>
                    <a:pt x="231838" y="90170"/>
                  </a:lnTo>
                  <a:lnTo>
                    <a:pt x="193268" y="113030"/>
                  </a:lnTo>
                  <a:lnTo>
                    <a:pt x="182841" y="132080"/>
                  </a:lnTo>
                  <a:lnTo>
                    <a:pt x="185674" y="138430"/>
                  </a:lnTo>
                  <a:lnTo>
                    <a:pt x="190842" y="143510"/>
                  </a:lnTo>
                  <a:lnTo>
                    <a:pt x="197345" y="146050"/>
                  </a:lnTo>
                  <a:lnTo>
                    <a:pt x="204787" y="146050"/>
                  </a:lnTo>
                  <a:lnTo>
                    <a:pt x="212775" y="142240"/>
                  </a:lnTo>
                  <a:lnTo>
                    <a:pt x="222123" y="135890"/>
                  </a:lnTo>
                  <a:lnTo>
                    <a:pt x="231571" y="130810"/>
                  </a:lnTo>
                  <a:lnTo>
                    <a:pt x="241134" y="124460"/>
                  </a:lnTo>
                  <a:lnTo>
                    <a:pt x="250825" y="119380"/>
                  </a:lnTo>
                  <a:lnTo>
                    <a:pt x="255028" y="116840"/>
                  </a:lnTo>
                  <a:lnTo>
                    <a:pt x="257111" y="118110"/>
                  </a:lnTo>
                  <a:lnTo>
                    <a:pt x="260146" y="121920"/>
                  </a:lnTo>
                  <a:lnTo>
                    <a:pt x="269455" y="133350"/>
                  </a:lnTo>
                  <a:lnTo>
                    <a:pt x="293814" y="170180"/>
                  </a:lnTo>
                  <a:lnTo>
                    <a:pt x="309422" y="207010"/>
                  </a:lnTo>
                  <a:lnTo>
                    <a:pt x="314083" y="245110"/>
                  </a:lnTo>
                  <a:lnTo>
                    <a:pt x="313055" y="256540"/>
                  </a:lnTo>
                  <a:lnTo>
                    <a:pt x="311645" y="267970"/>
                  </a:lnTo>
                  <a:lnTo>
                    <a:pt x="310159" y="279400"/>
                  </a:lnTo>
                  <a:lnTo>
                    <a:pt x="308889" y="289560"/>
                  </a:lnTo>
                  <a:lnTo>
                    <a:pt x="307809" y="307340"/>
                  </a:lnTo>
                  <a:lnTo>
                    <a:pt x="307657" y="325120"/>
                  </a:lnTo>
                  <a:lnTo>
                    <a:pt x="308038" y="340360"/>
                  </a:lnTo>
                  <a:lnTo>
                    <a:pt x="308152" y="344170"/>
                  </a:lnTo>
                  <a:lnTo>
                    <a:pt x="308914" y="363220"/>
                  </a:lnTo>
                  <a:lnTo>
                    <a:pt x="310299" y="365760"/>
                  </a:lnTo>
                  <a:lnTo>
                    <a:pt x="304571" y="365760"/>
                  </a:lnTo>
                  <a:lnTo>
                    <a:pt x="258711" y="386080"/>
                  </a:lnTo>
                  <a:lnTo>
                    <a:pt x="219290" y="426720"/>
                  </a:lnTo>
                  <a:lnTo>
                    <a:pt x="140284" y="505460"/>
                  </a:lnTo>
                  <a:lnTo>
                    <a:pt x="59105" y="585470"/>
                  </a:lnTo>
                  <a:lnTo>
                    <a:pt x="56807" y="588010"/>
                  </a:lnTo>
                  <a:lnTo>
                    <a:pt x="54013" y="590550"/>
                  </a:lnTo>
                  <a:lnTo>
                    <a:pt x="42583" y="546100"/>
                  </a:lnTo>
                  <a:lnTo>
                    <a:pt x="36728" y="502920"/>
                  </a:lnTo>
                  <a:lnTo>
                    <a:pt x="36207" y="449580"/>
                  </a:lnTo>
                  <a:lnTo>
                    <a:pt x="42329" y="397510"/>
                  </a:lnTo>
                  <a:lnTo>
                    <a:pt x="55143" y="347980"/>
                  </a:lnTo>
                  <a:lnTo>
                    <a:pt x="74688" y="299720"/>
                  </a:lnTo>
                  <a:lnTo>
                    <a:pt x="101015" y="254000"/>
                  </a:lnTo>
                  <a:lnTo>
                    <a:pt x="104940" y="245110"/>
                  </a:lnTo>
                  <a:lnTo>
                    <a:pt x="105638" y="237490"/>
                  </a:lnTo>
                  <a:lnTo>
                    <a:pt x="103187" y="231140"/>
                  </a:lnTo>
                  <a:lnTo>
                    <a:pt x="97650" y="226060"/>
                  </a:lnTo>
                  <a:lnTo>
                    <a:pt x="90690" y="223520"/>
                  </a:lnTo>
                  <a:lnTo>
                    <a:pt x="83870" y="223520"/>
                  </a:lnTo>
                  <a:lnTo>
                    <a:pt x="46101" y="278130"/>
                  </a:lnTo>
                  <a:lnTo>
                    <a:pt x="26123" y="323850"/>
                  </a:lnTo>
                  <a:lnTo>
                    <a:pt x="11772" y="369570"/>
                  </a:lnTo>
                  <a:lnTo>
                    <a:pt x="3035" y="417830"/>
                  </a:lnTo>
                  <a:lnTo>
                    <a:pt x="101" y="463550"/>
                  </a:lnTo>
                  <a:lnTo>
                    <a:pt x="0" y="467360"/>
                  </a:lnTo>
                  <a:lnTo>
                    <a:pt x="2489" y="515620"/>
                  </a:lnTo>
                  <a:lnTo>
                    <a:pt x="10680" y="565150"/>
                  </a:lnTo>
                  <a:lnTo>
                    <a:pt x="23482" y="612140"/>
                  </a:lnTo>
                  <a:lnTo>
                    <a:pt x="41173" y="655320"/>
                  </a:lnTo>
                  <a:lnTo>
                    <a:pt x="63411" y="697230"/>
                  </a:lnTo>
                  <a:lnTo>
                    <a:pt x="89877" y="735330"/>
                  </a:lnTo>
                  <a:lnTo>
                    <a:pt x="120243" y="769620"/>
                  </a:lnTo>
                  <a:lnTo>
                    <a:pt x="154165" y="801370"/>
                  </a:lnTo>
                  <a:lnTo>
                    <a:pt x="191325" y="829310"/>
                  </a:lnTo>
                  <a:lnTo>
                    <a:pt x="231394" y="853440"/>
                  </a:lnTo>
                  <a:lnTo>
                    <a:pt x="274040" y="872490"/>
                  </a:lnTo>
                  <a:lnTo>
                    <a:pt x="318935" y="887730"/>
                  </a:lnTo>
                  <a:lnTo>
                    <a:pt x="365734" y="897890"/>
                  </a:lnTo>
                  <a:lnTo>
                    <a:pt x="372808" y="897890"/>
                  </a:lnTo>
                  <a:lnTo>
                    <a:pt x="393687" y="901700"/>
                  </a:lnTo>
                  <a:lnTo>
                    <a:pt x="464413" y="901700"/>
                  </a:lnTo>
                  <a:lnTo>
                    <a:pt x="477901" y="899160"/>
                  </a:lnTo>
                  <a:lnTo>
                    <a:pt x="484771" y="899160"/>
                  </a:lnTo>
                  <a:lnTo>
                    <a:pt x="541210" y="887730"/>
                  </a:lnTo>
                  <a:lnTo>
                    <a:pt x="587997" y="873760"/>
                  </a:lnTo>
                  <a:lnTo>
                    <a:pt x="631952" y="853440"/>
                  </a:lnTo>
                  <a:lnTo>
                    <a:pt x="673011" y="829310"/>
                  </a:lnTo>
                  <a:lnTo>
                    <a:pt x="711161" y="800100"/>
                  </a:lnTo>
                  <a:lnTo>
                    <a:pt x="746340" y="765810"/>
                  </a:lnTo>
                  <a:lnTo>
                    <a:pt x="778522" y="727710"/>
                  </a:lnTo>
                  <a:lnTo>
                    <a:pt x="805484" y="687070"/>
                  </a:lnTo>
                  <a:lnTo>
                    <a:pt x="827252" y="645160"/>
                  </a:lnTo>
                  <a:lnTo>
                    <a:pt x="843813" y="600710"/>
                  </a:lnTo>
                  <a:lnTo>
                    <a:pt x="855230" y="556260"/>
                  </a:lnTo>
                  <a:lnTo>
                    <a:pt x="861491" y="510540"/>
                  </a:lnTo>
                  <a:lnTo>
                    <a:pt x="862647" y="463550"/>
                  </a:lnTo>
                  <a:lnTo>
                    <a:pt x="859612" y="425450"/>
                  </a:lnTo>
                  <a:lnTo>
                    <a:pt x="858697" y="414020"/>
                  </a:lnTo>
                  <a:lnTo>
                    <a:pt x="857961" y="403860"/>
                  </a:lnTo>
                  <a:lnTo>
                    <a:pt x="859345" y="393700"/>
                  </a:lnTo>
                  <a:lnTo>
                    <a:pt x="863574" y="386080"/>
                  </a:lnTo>
                  <a:lnTo>
                    <a:pt x="871410" y="378460"/>
                  </a:lnTo>
                  <a:lnTo>
                    <a:pt x="873798" y="377190"/>
                  </a:lnTo>
                  <a:lnTo>
                    <a:pt x="875601" y="374650"/>
                  </a:lnTo>
                  <a:lnTo>
                    <a:pt x="890282" y="356870"/>
                  </a:lnTo>
                  <a:lnTo>
                    <a:pt x="897940" y="340360"/>
                  </a:lnTo>
                  <a:lnTo>
                    <a:pt x="900430" y="321310"/>
                  </a:lnTo>
                  <a:close/>
                </a:path>
              </a:pathLst>
            </a:custGeom>
            <a:solidFill>
              <a:srgbClr val="C9D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Rectángulo 12"/>
          <p:cNvSpPr/>
          <p:nvPr/>
        </p:nvSpPr>
        <p:spPr>
          <a:xfrm>
            <a:off x="1810873" y="8089059"/>
            <a:ext cx="6240527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45440">
              <a:spcBef>
                <a:spcPts val="3650"/>
              </a:spcBef>
            </a:pPr>
            <a:r>
              <a:rPr lang="es-CO" sz="2300" b="1" spc="85" dirty="0" smtClean="0">
                <a:solidFill>
                  <a:srgbClr val="FFFFFF"/>
                </a:solidFill>
                <a:latin typeface="Arial"/>
                <a:cs typeface="Arial"/>
              </a:rPr>
              <a:t>Pendiente diseños de Redes Hidrosanitarias no objetadas por EAAB</a:t>
            </a:r>
          </a:p>
          <a:p>
            <a:pPr marR="345440">
              <a:spcBef>
                <a:spcPts val="3650"/>
              </a:spcBef>
            </a:pPr>
            <a:r>
              <a:rPr lang="es-CO" sz="2300" b="1" spc="85" dirty="0" smtClean="0">
                <a:solidFill>
                  <a:srgbClr val="FFFFFF"/>
                </a:solidFill>
                <a:latin typeface="Arial"/>
                <a:cs typeface="Arial"/>
              </a:rPr>
              <a:t>Pendiente aval de SDM a diseños de </a:t>
            </a:r>
            <a:r>
              <a:rPr lang="es-CO" sz="2300" b="1" spc="85" dirty="0" smtClean="0">
                <a:solidFill>
                  <a:srgbClr val="FFFFFF"/>
                </a:solidFill>
                <a:latin typeface="Arial"/>
                <a:cs typeface="Arial"/>
              </a:rPr>
              <a:t>Señalización</a:t>
            </a:r>
            <a:endParaRPr lang="es-CO" sz="2300" b="1" spc="25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6827520"/>
            <a:chOff x="0" y="0"/>
            <a:chExt cx="20104100" cy="682752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20104100" cy="4062729"/>
            </a:xfrm>
            <a:custGeom>
              <a:avLst/>
              <a:gdLst/>
              <a:ahLst/>
              <a:cxnLst/>
              <a:rect l="l" t="t" r="r" b="b"/>
              <a:pathLst>
                <a:path w="20104100" h="4062729">
                  <a:moveTo>
                    <a:pt x="20104099" y="0"/>
                  </a:moveTo>
                  <a:lnTo>
                    <a:pt x="0" y="0"/>
                  </a:lnTo>
                  <a:lnTo>
                    <a:pt x="0" y="4062703"/>
                  </a:lnTo>
                  <a:lnTo>
                    <a:pt x="20104099" y="4062703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0944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052232"/>
              <a:ext cx="20104100" cy="2774950"/>
            </a:xfrm>
            <a:custGeom>
              <a:avLst/>
              <a:gdLst/>
              <a:ahLst/>
              <a:cxnLst/>
              <a:rect l="l" t="t" r="r" b="b"/>
              <a:pathLst>
                <a:path w="20104100" h="2774950">
                  <a:moveTo>
                    <a:pt x="20104099" y="0"/>
                  </a:moveTo>
                  <a:lnTo>
                    <a:pt x="0" y="0"/>
                  </a:lnTo>
                  <a:lnTo>
                    <a:pt x="0" y="2774784"/>
                  </a:lnTo>
                  <a:lnTo>
                    <a:pt x="20104099" y="2774784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0" y="9716981"/>
            <a:ext cx="20104100" cy="1591945"/>
          </a:xfrm>
          <a:custGeom>
            <a:avLst/>
            <a:gdLst/>
            <a:ahLst/>
            <a:cxnLst/>
            <a:rect l="l" t="t" r="r" b="b"/>
            <a:pathLst>
              <a:path w="20104100" h="1591945">
                <a:moveTo>
                  <a:pt x="20104099" y="0"/>
                </a:moveTo>
                <a:lnTo>
                  <a:pt x="0" y="0"/>
                </a:lnTo>
                <a:lnTo>
                  <a:pt x="0" y="1591574"/>
                </a:lnTo>
                <a:lnTo>
                  <a:pt x="20104099" y="1591574"/>
                </a:lnTo>
                <a:lnTo>
                  <a:pt x="20104099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177521" y="8544242"/>
            <a:ext cx="2628265" cy="827405"/>
          </a:xfrm>
          <a:custGeom>
            <a:avLst/>
            <a:gdLst/>
            <a:ahLst/>
            <a:cxnLst/>
            <a:rect l="l" t="t" r="r" b="b"/>
            <a:pathLst>
              <a:path w="2628265" h="827404">
                <a:moveTo>
                  <a:pt x="2628192" y="0"/>
                </a:moveTo>
                <a:lnTo>
                  <a:pt x="0" y="0"/>
                </a:lnTo>
                <a:lnTo>
                  <a:pt x="0" y="302482"/>
                </a:lnTo>
                <a:lnTo>
                  <a:pt x="2144" y="350242"/>
                </a:lnTo>
                <a:lnTo>
                  <a:pt x="8453" y="396801"/>
                </a:lnTo>
                <a:lnTo>
                  <a:pt x="18742" y="441973"/>
                </a:lnTo>
                <a:lnTo>
                  <a:pt x="32826" y="485573"/>
                </a:lnTo>
                <a:lnTo>
                  <a:pt x="50519" y="527416"/>
                </a:lnTo>
                <a:lnTo>
                  <a:pt x="71636" y="567317"/>
                </a:lnTo>
                <a:lnTo>
                  <a:pt x="95992" y="605090"/>
                </a:lnTo>
                <a:lnTo>
                  <a:pt x="123402" y="640551"/>
                </a:lnTo>
                <a:lnTo>
                  <a:pt x="153681" y="673513"/>
                </a:lnTo>
                <a:lnTo>
                  <a:pt x="186642" y="703792"/>
                </a:lnTo>
                <a:lnTo>
                  <a:pt x="222102" y="731203"/>
                </a:lnTo>
                <a:lnTo>
                  <a:pt x="259874" y="755560"/>
                </a:lnTo>
                <a:lnTo>
                  <a:pt x="299775" y="776678"/>
                </a:lnTo>
                <a:lnTo>
                  <a:pt x="341617" y="794372"/>
                </a:lnTo>
                <a:lnTo>
                  <a:pt x="385217" y="808456"/>
                </a:lnTo>
                <a:lnTo>
                  <a:pt x="430388" y="818746"/>
                </a:lnTo>
                <a:lnTo>
                  <a:pt x="476946" y="825055"/>
                </a:lnTo>
                <a:lnTo>
                  <a:pt x="524706" y="827199"/>
                </a:lnTo>
                <a:lnTo>
                  <a:pt x="2103475" y="827199"/>
                </a:lnTo>
                <a:lnTo>
                  <a:pt x="2151235" y="825055"/>
                </a:lnTo>
                <a:lnTo>
                  <a:pt x="2197793" y="818746"/>
                </a:lnTo>
                <a:lnTo>
                  <a:pt x="2242965" y="808456"/>
                </a:lnTo>
                <a:lnTo>
                  <a:pt x="2286565" y="794372"/>
                </a:lnTo>
                <a:lnTo>
                  <a:pt x="2328408" y="776678"/>
                </a:lnTo>
                <a:lnTo>
                  <a:pt x="2368309" y="755560"/>
                </a:lnTo>
                <a:lnTo>
                  <a:pt x="2406082" y="731203"/>
                </a:lnTo>
                <a:lnTo>
                  <a:pt x="2441543" y="703792"/>
                </a:lnTo>
                <a:lnTo>
                  <a:pt x="2474505" y="673513"/>
                </a:lnTo>
                <a:lnTo>
                  <a:pt x="2504785" y="640551"/>
                </a:lnTo>
                <a:lnTo>
                  <a:pt x="2532195" y="605090"/>
                </a:lnTo>
                <a:lnTo>
                  <a:pt x="2556552" y="567317"/>
                </a:lnTo>
                <a:lnTo>
                  <a:pt x="2577670" y="527416"/>
                </a:lnTo>
                <a:lnTo>
                  <a:pt x="2595364" y="485573"/>
                </a:lnTo>
                <a:lnTo>
                  <a:pt x="2609448" y="441973"/>
                </a:lnTo>
                <a:lnTo>
                  <a:pt x="2619738" y="396801"/>
                </a:lnTo>
                <a:lnTo>
                  <a:pt x="2626047" y="350242"/>
                </a:lnTo>
                <a:lnTo>
                  <a:pt x="2628192" y="302482"/>
                </a:lnTo>
                <a:lnTo>
                  <a:pt x="2628192" y="0"/>
                </a:lnTo>
                <a:close/>
              </a:path>
            </a:pathLst>
          </a:custGeom>
          <a:solidFill>
            <a:srgbClr val="094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72559" y="6847958"/>
            <a:ext cx="5759450" cy="859155"/>
          </a:xfrm>
          <a:custGeom>
            <a:avLst/>
            <a:gdLst/>
            <a:ahLst/>
            <a:cxnLst/>
            <a:rect l="l" t="t" r="r" b="b"/>
            <a:pathLst>
              <a:path w="5759450" h="859154">
                <a:moveTo>
                  <a:pt x="5758986" y="0"/>
                </a:moveTo>
                <a:lnTo>
                  <a:pt x="0" y="0"/>
                </a:lnTo>
                <a:lnTo>
                  <a:pt x="0" y="333895"/>
                </a:lnTo>
                <a:lnTo>
                  <a:pt x="2144" y="381655"/>
                </a:lnTo>
                <a:lnTo>
                  <a:pt x="8453" y="428213"/>
                </a:lnTo>
                <a:lnTo>
                  <a:pt x="18742" y="473385"/>
                </a:lnTo>
                <a:lnTo>
                  <a:pt x="32826" y="516985"/>
                </a:lnTo>
                <a:lnTo>
                  <a:pt x="50519" y="558829"/>
                </a:lnTo>
                <a:lnTo>
                  <a:pt x="71636" y="598729"/>
                </a:lnTo>
                <a:lnTo>
                  <a:pt x="95992" y="636503"/>
                </a:lnTo>
                <a:lnTo>
                  <a:pt x="123402" y="671963"/>
                </a:lnTo>
                <a:lnTo>
                  <a:pt x="153681" y="704926"/>
                </a:lnTo>
                <a:lnTo>
                  <a:pt x="186642" y="735205"/>
                </a:lnTo>
                <a:lnTo>
                  <a:pt x="222102" y="762616"/>
                </a:lnTo>
                <a:lnTo>
                  <a:pt x="259874" y="786973"/>
                </a:lnTo>
                <a:lnTo>
                  <a:pt x="299775" y="808091"/>
                </a:lnTo>
                <a:lnTo>
                  <a:pt x="341617" y="825784"/>
                </a:lnTo>
                <a:lnTo>
                  <a:pt x="385217" y="839869"/>
                </a:lnTo>
                <a:lnTo>
                  <a:pt x="430388" y="850158"/>
                </a:lnTo>
                <a:lnTo>
                  <a:pt x="476946" y="856468"/>
                </a:lnTo>
                <a:lnTo>
                  <a:pt x="524706" y="858612"/>
                </a:lnTo>
                <a:lnTo>
                  <a:pt x="5234269" y="858612"/>
                </a:lnTo>
                <a:lnTo>
                  <a:pt x="5282029" y="856468"/>
                </a:lnTo>
                <a:lnTo>
                  <a:pt x="5328588" y="850158"/>
                </a:lnTo>
                <a:lnTo>
                  <a:pt x="5373760" y="839869"/>
                </a:lnTo>
                <a:lnTo>
                  <a:pt x="5417360" y="825784"/>
                </a:lnTo>
                <a:lnTo>
                  <a:pt x="5459203" y="808091"/>
                </a:lnTo>
                <a:lnTo>
                  <a:pt x="5499104" y="786973"/>
                </a:lnTo>
                <a:lnTo>
                  <a:pt x="5536877" y="762616"/>
                </a:lnTo>
                <a:lnTo>
                  <a:pt x="5572338" y="735205"/>
                </a:lnTo>
                <a:lnTo>
                  <a:pt x="5605300" y="704926"/>
                </a:lnTo>
                <a:lnTo>
                  <a:pt x="5635579" y="671963"/>
                </a:lnTo>
                <a:lnTo>
                  <a:pt x="5662990" y="636503"/>
                </a:lnTo>
                <a:lnTo>
                  <a:pt x="5687347" y="598729"/>
                </a:lnTo>
                <a:lnTo>
                  <a:pt x="5708465" y="558829"/>
                </a:lnTo>
                <a:lnTo>
                  <a:pt x="5726159" y="516985"/>
                </a:lnTo>
                <a:lnTo>
                  <a:pt x="5740243" y="473385"/>
                </a:lnTo>
                <a:lnTo>
                  <a:pt x="5750533" y="428213"/>
                </a:lnTo>
                <a:lnTo>
                  <a:pt x="5756842" y="381655"/>
                </a:lnTo>
                <a:lnTo>
                  <a:pt x="5758986" y="333895"/>
                </a:lnTo>
                <a:lnTo>
                  <a:pt x="5758986" y="0"/>
                </a:lnTo>
                <a:close/>
              </a:path>
            </a:pathLst>
          </a:custGeom>
          <a:solidFill>
            <a:srgbClr val="1D8A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376117" y="6887257"/>
            <a:ext cx="5326380" cy="567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50" spc="-60" dirty="0">
                <a:solidFill>
                  <a:srgbClr val="FFFFFF"/>
                </a:solidFill>
                <a:latin typeface="Arial MT"/>
                <a:cs typeface="Arial MT"/>
              </a:rPr>
              <a:t>Línea</a:t>
            </a:r>
            <a:r>
              <a:rPr sz="355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50" spc="5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355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50" spc="145" dirty="0">
                <a:solidFill>
                  <a:srgbClr val="FFFFFF"/>
                </a:solidFill>
                <a:latin typeface="Arial MT"/>
                <a:cs typeface="Arial MT"/>
              </a:rPr>
              <a:t>tiempo</a:t>
            </a:r>
            <a:r>
              <a:rPr sz="355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50" spc="125" dirty="0">
                <a:solidFill>
                  <a:srgbClr val="FFFFFF"/>
                </a:solidFill>
                <a:latin typeface="Arial MT"/>
                <a:cs typeface="Arial MT"/>
              </a:rPr>
              <a:t>proyecto</a:t>
            </a:r>
            <a:endParaRPr sz="3550">
              <a:latin typeface="Arial MT"/>
              <a:cs typeface="Arial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20082" y="7250188"/>
            <a:ext cx="6244590" cy="488315"/>
          </a:xfrm>
          <a:custGeom>
            <a:avLst/>
            <a:gdLst/>
            <a:ahLst/>
            <a:cxnLst/>
            <a:rect l="l" t="t" r="r" b="b"/>
            <a:pathLst>
              <a:path w="6244590" h="488315">
                <a:moveTo>
                  <a:pt x="6244406" y="0"/>
                </a:moveTo>
                <a:lnTo>
                  <a:pt x="0" y="0"/>
                </a:lnTo>
                <a:lnTo>
                  <a:pt x="0" y="487796"/>
                </a:lnTo>
              </a:path>
            </a:pathLst>
          </a:custGeom>
          <a:ln w="20941">
            <a:solidFill>
              <a:srgbClr val="0944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039610" y="7250188"/>
            <a:ext cx="6244590" cy="488315"/>
          </a:xfrm>
          <a:custGeom>
            <a:avLst/>
            <a:gdLst/>
            <a:ahLst/>
            <a:cxnLst/>
            <a:rect l="l" t="t" r="r" b="b"/>
            <a:pathLst>
              <a:path w="6244590" h="488315">
                <a:moveTo>
                  <a:pt x="0" y="0"/>
                </a:moveTo>
                <a:lnTo>
                  <a:pt x="6244406" y="0"/>
                </a:lnTo>
                <a:lnTo>
                  <a:pt x="6244406" y="487796"/>
                </a:lnTo>
              </a:path>
            </a:pathLst>
          </a:custGeom>
          <a:ln w="20941">
            <a:solidFill>
              <a:srgbClr val="0944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2476364" y="8292941"/>
            <a:ext cx="15240635" cy="356235"/>
            <a:chOff x="2476364" y="8292941"/>
            <a:chExt cx="15240635" cy="356235"/>
          </a:xfrm>
        </p:grpSpPr>
        <p:sp>
          <p:nvSpPr>
            <p:cNvPr id="12" name="object 12"/>
            <p:cNvSpPr/>
            <p:nvPr/>
          </p:nvSpPr>
          <p:spPr>
            <a:xfrm>
              <a:off x="2600769" y="8481417"/>
              <a:ext cx="14902815" cy="0"/>
            </a:xfrm>
            <a:custGeom>
              <a:avLst/>
              <a:gdLst/>
              <a:ahLst/>
              <a:cxnLst/>
              <a:rect l="l" t="t" r="r" b="b"/>
              <a:pathLst>
                <a:path w="14902815">
                  <a:moveTo>
                    <a:pt x="0" y="0"/>
                  </a:moveTo>
                  <a:lnTo>
                    <a:pt x="14902561" y="0"/>
                  </a:lnTo>
                </a:path>
              </a:pathLst>
            </a:custGeom>
            <a:ln w="31412">
              <a:solidFill>
                <a:srgbClr val="0944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76364" y="8366237"/>
              <a:ext cx="240830" cy="24083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7360728" y="8292941"/>
              <a:ext cx="356235" cy="356235"/>
            </a:xfrm>
            <a:custGeom>
              <a:avLst/>
              <a:gdLst/>
              <a:ahLst/>
              <a:cxnLst/>
              <a:rect l="l" t="t" r="r" b="b"/>
              <a:pathLst>
                <a:path w="356234" h="356234">
                  <a:moveTo>
                    <a:pt x="178005" y="0"/>
                  </a:moveTo>
                  <a:lnTo>
                    <a:pt x="130683" y="6358"/>
                  </a:lnTo>
                  <a:lnTo>
                    <a:pt x="88161" y="24302"/>
                  </a:lnTo>
                  <a:lnTo>
                    <a:pt x="52135" y="52135"/>
                  </a:lnTo>
                  <a:lnTo>
                    <a:pt x="24302" y="88161"/>
                  </a:lnTo>
                  <a:lnTo>
                    <a:pt x="6358" y="130683"/>
                  </a:lnTo>
                  <a:lnTo>
                    <a:pt x="0" y="178005"/>
                  </a:lnTo>
                  <a:lnTo>
                    <a:pt x="6358" y="225326"/>
                  </a:lnTo>
                  <a:lnTo>
                    <a:pt x="24302" y="267848"/>
                  </a:lnTo>
                  <a:lnTo>
                    <a:pt x="52135" y="303874"/>
                  </a:lnTo>
                  <a:lnTo>
                    <a:pt x="88161" y="331707"/>
                  </a:lnTo>
                  <a:lnTo>
                    <a:pt x="130683" y="349651"/>
                  </a:lnTo>
                  <a:lnTo>
                    <a:pt x="178005" y="356010"/>
                  </a:lnTo>
                  <a:lnTo>
                    <a:pt x="225326" y="349651"/>
                  </a:lnTo>
                  <a:lnTo>
                    <a:pt x="267848" y="331707"/>
                  </a:lnTo>
                  <a:lnTo>
                    <a:pt x="303874" y="303874"/>
                  </a:lnTo>
                  <a:lnTo>
                    <a:pt x="331707" y="267848"/>
                  </a:lnTo>
                  <a:lnTo>
                    <a:pt x="349651" y="225326"/>
                  </a:lnTo>
                  <a:lnTo>
                    <a:pt x="356010" y="178005"/>
                  </a:lnTo>
                  <a:lnTo>
                    <a:pt x="349651" y="130683"/>
                  </a:lnTo>
                  <a:lnTo>
                    <a:pt x="331707" y="88161"/>
                  </a:lnTo>
                  <a:lnTo>
                    <a:pt x="303874" y="52135"/>
                  </a:lnTo>
                  <a:lnTo>
                    <a:pt x="267848" y="24302"/>
                  </a:lnTo>
                  <a:lnTo>
                    <a:pt x="225326" y="6358"/>
                  </a:lnTo>
                  <a:lnTo>
                    <a:pt x="178005" y="0"/>
                  </a:lnTo>
                  <a:close/>
                </a:path>
              </a:pathLst>
            </a:custGeom>
            <a:solidFill>
              <a:srgbClr val="1D8A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659270" y="8366237"/>
              <a:ext cx="240830" cy="24083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31634" y="8366237"/>
              <a:ext cx="240830" cy="24083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03999" y="8366237"/>
              <a:ext cx="240830" cy="24083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34023" y="8366237"/>
              <a:ext cx="209417" cy="209417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1817633" y="7755321"/>
            <a:ext cx="1536065" cy="553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4305" marR="5080" indent="-142240">
              <a:lnSpc>
                <a:spcPct val="101800"/>
              </a:lnSpc>
              <a:spcBef>
                <a:spcPts val="95"/>
              </a:spcBef>
            </a:pPr>
            <a:r>
              <a:rPr sz="1700" dirty="0">
                <a:latin typeface="Arial MT"/>
                <a:cs typeface="Arial MT"/>
              </a:rPr>
              <a:t>Fecha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60" dirty="0">
                <a:latin typeface="Arial MT"/>
                <a:cs typeface="Arial MT"/>
              </a:rPr>
              <a:t>inicio </a:t>
            </a:r>
            <a:r>
              <a:rPr sz="1700" spc="-455" dirty="0">
                <a:latin typeface="Arial MT"/>
                <a:cs typeface="Arial MT"/>
              </a:rPr>
              <a:t> </a:t>
            </a:r>
            <a:r>
              <a:rPr sz="1700" spc="30" dirty="0">
                <a:latin typeface="Arial MT"/>
                <a:cs typeface="Arial MT"/>
              </a:rPr>
              <a:t>preliminares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77728" y="7755321"/>
            <a:ext cx="1536065" cy="553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37845" marR="5080" indent="-525780">
              <a:lnSpc>
                <a:spcPct val="101800"/>
              </a:lnSpc>
              <a:spcBef>
                <a:spcPts val="95"/>
              </a:spcBef>
            </a:pPr>
            <a:r>
              <a:rPr sz="1700" dirty="0">
                <a:latin typeface="Arial MT"/>
                <a:cs typeface="Arial MT"/>
              </a:rPr>
              <a:t>Fecha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60" dirty="0">
                <a:latin typeface="Arial MT"/>
                <a:cs typeface="Arial MT"/>
              </a:rPr>
              <a:t>inicio </a:t>
            </a:r>
            <a:r>
              <a:rPr sz="1700" spc="-455" dirty="0">
                <a:latin typeface="Arial MT"/>
                <a:cs typeface="Arial MT"/>
              </a:rPr>
              <a:t> </a:t>
            </a:r>
            <a:r>
              <a:rPr sz="1700" spc="50" dirty="0">
                <a:latin typeface="Arial MT"/>
                <a:cs typeface="Arial MT"/>
              </a:rPr>
              <a:t>obra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920474" y="7755321"/>
            <a:ext cx="2204720" cy="553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45185" marR="5080" indent="-833119">
              <a:lnSpc>
                <a:spcPct val="101800"/>
              </a:lnSpc>
              <a:spcBef>
                <a:spcPts val="95"/>
              </a:spcBef>
            </a:pPr>
            <a:r>
              <a:rPr sz="1700" dirty="0">
                <a:latin typeface="Arial MT"/>
                <a:cs typeface="Arial MT"/>
              </a:rPr>
              <a:t>Fecha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65" dirty="0">
                <a:latin typeface="Arial MT"/>
                <a:cs typeface="Arial MT"/>
              </a:rPr>
              <a:t>terminación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spc="35" dirty="0">
                <a:latin typeface="Arial MT"/>
                <a:cs typeface="Arial MT"/>
              </a:rPr>
              <a:t>inicial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648026" y="7755321"/>
            <a:ext cx="2204720" cy="553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8165" marR="5080" indent="-546100">
              <a:lnSpc>
                <a:spcPct val="101800"/>
              </a:lnSpc>
              <a:spcBef>
                <a:spcPts val="95"/>
              </a:spcBef>
            </a:pPr>
            <a:r>
              <a:rPr sz="1700" dirty="0">
                <a:latin typeface="Arial MT"/>
                <a:cs typeface="Arial MT"/>
              </a:rPr>
              <a:t>Fecha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65" dirty="0">
                <a:latin typeface="Arial MT"/>
                <a:cs typeface="Arial MT"/>
              </a:rPr>
              <a:t>terminación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spc="60" dirty="0">
                <a:latin typeface="Arial MT"/>
                <a:cs typeface="Arial MT"/>
              </a:rPr>
              <a:t>contractual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339956" y="7757740"/>
            <a:ext cx="2326640" cy="553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81710" marR="5080" indent="-969644">
              <a:lnSpc>
                <a:spcPct val="101800"/>
              </a:lnSpc>
              <a:spcBef>
                <a:spcPts val="95"/>
              </a:spcBef>
            </a:pPr>
            <a:r>
              <a:rPr sz="1700" b="1" spc="5" dirty="0">
                <a:latin typeface="Arial"/>
                <a:cs typeface="Arial"/>
              </a:rPr>
              <a:t>Fecha</a:t>
            </a:r>
            <a:r>
              <a:rPr sz="1700" b="1" spc="-80" dirty="0">
                <a:latin typeface="Arial"/>
                <a:cs typeface="Arial"/>
              </a:rPr>
              <a:t> </a:t>
            </a:r>
            <a:r>
              <a:rPr sz="1700" b="1" spc="45" dirty="0">
                <a:latin typeface="Arial"/>
                <a:cs typeface="Arial"/>
              </a:rPr>
              <a:t>de</a:t>
            </a:r>
            <a:r>
              <a:rPr sz="1700" b="1" spc="-80" dirty="0">
                <a:latin typeface="Arial"/>
                <a:cs typeface="Arial"/>
              </a:rPr>
              <a:t> </a:t>
            </a:r>
            <a:r>
              <a:rPr sz="1700" b="1" spc="55" dirty="0">
                <a:latin typeface="Arial"/>
                <a:cs typeface="Arial"/>
              </a:rPr>
              <a:t>terminación  real</a:t>
            </a:r>
            <a:endParaRPr sz="17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97612" y="8724574"/>
            <a:ext cx="175958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50" dirty="0">
                <a:latin typeface="Trebuchet MS"/>
                <a:cs typeface="Trebuchet MS"/>
              </a:rPr>
              <a:t>01/12/2021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418127" y="8724574"/>
            <a:ext cx="177355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s-MX" sz="2950" b="1" spc="-240" dirty="0" smtClean="0">
                <a:solidFill>
                  <a:srgbClr val="FF0000"/>
                </a:solidFill>
                <a:latin typeface="Trebuchet MS"/>
                <a:cs typeface="Trebuchet MS"/>
              </a:rPr>
              <a:t>30</a:t>
            </a:r>
            <a:r>
              <a:rPr sz="2950" b="1" spc="-240" dirty="0" smtClean="0">
                <a:solidFill>
                  <a:srgbClr val="FF0000"/>
                </a:solidFill>
                <a:latin typeface="Trebuchet MS"/>
                <a:cs typeface="Trebuchet MS"/>
              </a:rPr>
              <a:t>/0</a:t>
            </a:r>
            <a:r>
              <a:rPr lang="es-ES" sz="2950" b="1" spc="-240" dirty="0" smtClean="0">
                <a:solidFill>
                  <a:srgbClr val="FF0000"/>
                </a:solidFill>
                <a:latin typeface="Trebuchet MS"/>
                <a:cs typeface="Trebuchet MS"/>
              </a:rPr>
              <a:t>8</a:t>
            </a:r>
            <a:r>
              <a:rPr sz="2950" b="1" spc="-240" dirty="0" smtClean="0">
                <a:solidFill>
                  <a:srgbClr val="FF0000"/>
                </a:solidFill>
                <a:latin typeface="Trebuchet MS"/>
                <a:cs typeface="Trebuchet MS"/>
              </a:rPr>
              <a:t>/2023</a:t>
            </a:r>
            <a:endParaRPr sz="2950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155227" y="8724574"/>
            <a:ext cx="1796414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20" dirty="0">
                <a:latin typeface="Trebuchet MS"/>
                <a:cs typeface="Trebuchet MS"/>
              </a:rPr>
              <a:t>30/06/2023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892706" y="8724574"/>
            <a:ext cx="179768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10" dirty="0">
                <a:latin typeface="Trebuchet MS"/>
                <a:cs typeface="Trebuchet MS"/>
              </a:rPr>
              <a:t>19/04/20</a:t>
            </a:r>
            <a:r>
              <a:rPr sz="2950" b="1" spc="-285" dirty="0">
                <a:latin typeface="Trebuchet MS"/>
                <a:cs typeface="Trebuchet MS"/>
              </a:rPr>
              <a:t>2</a:t>
            </a:r>
            <a:r>
              <a:rPr sz="2950" b="1" spc="-235" dirty="0">
                <a:latin typeface="Trebuchet MS"/>
                <a:cs typeface="Trebuchet MS"/>
              </a:rPr>
              <a:t>4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6653555" y="8724574"/>
            <a:ext cx="177292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s-ES" sz="2950" b="1" spc="-240" dirty="0" smtClean="0">
                <a:solidFill>
                  <a:srgbClr val="FFFFFF"/>
                </a:solidFill>
                <a:latin typeface="Trebuchet MS"/>
                <a:cs typeface="Trebuchet MS"/>
              </a:rPr>
              <a:t>01/10</a:t>
            </a:r>
            <a:r>
              <a:rPr sz="2950" b="1" spc="-240" dirty="0" smtClean="0">
                <a:solidFill>
                  <a:srgbClr val="FFFFFF"/>
                </a:solidFill>
                <a:latin typeface="Trebuchet MS"/>
                <a:cs typeface="Trebuchet MS"/>
              </a:rPr>
              <a:t>/2025</a:t>
            </a:r>
            <a:endParaRPr sz="2950" dirty="0">
              <a:latin typeface="Trebuchet MS"/>
              <a:cs typeface="Trebuchet MS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476364" y="10156759"/>
            <a:ext cx="15994540" cy="890045"/>
            <a:chOff x="2476364" y="10156759"/>
            <a:chExt cx="15994540" cy="890045"/>
          </a:xfrm>
        </p:grpSpPr>
        <p:sp>
          <p:nvSpPr>
            <p:cNvPr id="31" name="object 31"/>
            <p:cNvSpPr/>
            <p:nvPr/>
          </p:nvSpPr>
          <p:spPr>
            <a:xfrm>
              <a:off x="2600769" y="10345235"/>
              <a:ext cx="14902815" cy="0"/>
            </a:xfrm>
            <a:custGeom>
              <a:avLst/>
              <a:gdLst/>
              <a:ahLst/>
              <a:cxnLst/>
              <a:rect l="l" t="t" r="r" b="b"/>
              <a:pathLst>
                <a:path w="14902815">
                  <a:moveTo>
                    <a:pt x="0" y="0"/>
                  </a:moveTo>
                  <a:lnTo>
                    <a:pt x="14902561" y="0"/>
                  </a:lnTo>
                </a:path>
              </a:pathLst>
            </a:custGeom>
            <a:ln w="31412">
              <a:solidFill>
                <a:srgbClr val="0944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76364" y="10230055"/>
              <a:ext cx="240830" cy="24083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233355" y="10230055"/>
              <a:ext cx="240830" cy="24083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92128" y="10197462"/>
              <a:ext cx="240830" cy="24083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64755" y="10230055"/>
              <a:ext cx="240830" cy="240830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6465574" y="10512769"/>
              <a:ext cx="2005330" cy="534035"/>
            </a:xfrm>
            <a:custGeom>
              <a:avLst/>
              <a:gdLst/>
              <a:ahLst/>
              <a:cxnLst/>
              <a:rect l="l" t="t" r="r" b="b"/>
              <a:pathLst>
                <a:path w="2005330" h="534034">
                  <a:moveTo>
                    <a:pt x="1480352" y="0"/>
                  </a:moveTo>
                  <a:lnTo>
                    <a:pt x="524717" y="0"/>
                  </a:lnTo>
                  <a:lnTo>
                    <a:pt x="476957" y="2144"/>
                  </a:lnTo>
                  <a:lnTo>
                    <a:pt x="430398" y="8453"/>
                  </a:lnTo>
                  <a:lnTo>
                    <a:pt x="385226" y="18743"/>
                  </a:lnTo>
                  <a:lnTo>
                    <a:pt x="341626" y="32827"/>
                  </a:lnTo>
                  <a:lnTo>
                    <a:pt x="299783" y="50521"/>
                  </a:lnTo>
                  <a:lnTo>
                    <a:pt x="259882" y="71639"/>
                  </a:lnTo>
                  <a:lnTo>
                    <a:pt x="222109" y="95996"/>
                  </a:lnTo>
                  <a:lnTo>
                    <a:pt x="186648" y="123407"/>
                  </a:lnTo>
                  <a:lnTo>
                    <a:pt x="153686" y="153686"/>
                  </a:lnTo>
                  <a:lnTo>
                    <a:pt x="123407" y="186648"/>
                  </a:lnTo>
                  <a:lnTo>
                    <a:pt x="95996" y="222109"/>
                  </a:lnTo>
                  <a:lnTo>
                    <a:pt x="71639" y="259882"/>
                  </a:lnTo>
                  <a:lnTo>
                    <a:pt x="50521" y="299783"/>
                  </a:lnTo>
                  <a:lnTo>
                    <a:pt x="32827" y="341626"/>
                  </a:lnTo>
                  <a:lnTo>
                    <a:pt x="18743" y="385226"/>
                  </a:lnTo>
                  <a:lnTo>
                    <a:pt x="8453" y="430398"/>
                  </a:lnTo>
                  <a:lnTo>
                    <a:pt x="2144" y="476957"/>
                  </a:lnTo>
                  <a:lnTo>
                    <a:pt x="0" y="524717"/>
                  </a:lnTo>
                  <a:lnTo>
                    <a:pt x="0" y="534015"/>
                  </a:lnTo>
                  <a:lnTo>
                    <a:pt x="2005069" y="534015"/>
                  </a:lnTo>
                  <a:lnTo>
                    <a:pt x="2005069" y="524717"/>
                  </a:lnTo>
                  <a:lnTo>
                    <a:pt x="2002925" y="476957"/>
                  </a:lnTo>
                  <a:lnTo>
                    <a:pt x="1996615" y="430398"/>
                  </a:lnTo>
                  <a:lnTo>
                    <a:pt x="1986326" y="385226"/>
                  </a:lnTo>
                  <a:lnTo>
                    <a:pt x="1972242" y="341626"/>
                  </a:lnTo>
                  <a:lnTo>
                    <a:pt x="1954548" y="299783"/>
                  </a:lnTo>
                  <a:lnTo>
                    <a:pt x="1933430" y="259882"/>
                  </a:lnTo>
                  <a:lnTo>
                    <a:pt x="1909073" y="222109"/>
                  </a:lnTo>
                  <a:lnTo>
                    <a:pt x="1881662" y="186648"/>
                  </a:lnTo>
                  <a:lnTo>
                    <a:pt x="1851383" y="153686"/>
                  </a:lnTo>
                  <a:lnTo>
                    <a:pt x="1818420" y="123407"/>
                  </a:lnTo>
                  <a:lnTo>
                    <a:pt x="1782960" y="95996"/>
                  </a:lnTo>
                  <a:lnTo>
                    <a:pt x="1745187" y="71639"/>
                  </a:lnTo>
                  <a:lnTo>
                    <a:pt x="1705286" y="50521"/>
                  </a:lnTo>
                  <a:lnTo>
                    <a:pt x="1663443" y="32827"/>
                  </a:lnTo>
                  <a:lnTo>
                    <a:pt x="1619843" y="18743"/>
                  </a:lnTo>
                  <a:lnTo>
                    <a:pt x="1574671" y="8453"/>
                  </a:lnTo>
                  <a:lnTo>
                    <a:pt x="1528112" y="2144"/>
                  </a:lnTo>
                  <a:lnTo>
                    <a:pt x="1480352" y="0"/>
                  </a:lnTo>
                  <a:close/>
                </a:path>
              </a:pathLst>
            </a:custGeom>
            <a:solidFill>
              <a:srgbClr val="1D8A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360728" y="10156759"/>
              <a:ext cx="356235" cy="356235"/>
            </a:xfrm>
            <a:custGeom>
              <a:avLst/>
              <a:gdLst/>
              <a:ahLst/>
              <a:cxnLst/>
              <a:rect l="l" t="t" r="r" b="b"/>
              <a:pathLst>
                <a:path w="356234" h="356234">
                  <a:moveTo>
                    <a:pt x="178005" y="0"/>
                  </a:moveTo>
                  <a:lnTo>
                    <a:pt x="130683" y="6358"/>
                  </a:lnTo>
                  <a:lnTo>
                    <a:pt x="88161" y="24302"/>
                  </a:lnTo>
                  <a:lnTo>
                    <a:pt x="52135" y="52135"/>
                  </a:lnTo>
                  <a:lnTo>
                    <a:pt x="24302" y="88161"/>
                  </a:lnTo>
                  <a:lnTo>
                    <a:pt x="6358" y="130683"/>
                  </a:lnTo>
                  <a:lnTo>
                    <a:pt x="0" y="178005"/>
                  </a:lnTo>
                  <a:lnTo>
                    <a:pt x="6358" y="225326"/>
                  </a:lnTo>
                  <a:lnTo>
                    <a:pt x="24302" y="267848"/>
                  </a:lnTo>
                  <a:lnTo>
                    <a:pt x="52135" y="303874"/>
                  </a:lnTo>
                  <a:lnTo>
                    <a:pt x="88161" y="331707"/>
                  </a:lnTo>
                  <a:lnTo>
                    <a:pt x="130683" y="349651"/>
                  </a:lnTo>
                  <a:lnTo>
                    <a:pt x="178005" y="356010"/>
                  </a:lnTo>
                  <a:lnTo>
                    <a:pt x="225326" y="349651"/>
                  </a:lnTo>
                  <a:lnTo>
                    <a:pt x="267848" y="331707"/>
                  </a:lnTo>
                  <a:lnTo>
                    <a:pt x="303874" y="303874"/>
                  </a:lnTo>
                  <a:lnTo>
                    <a:pt x="331707" y="267848"/>
                  </a:lnTo>
                  <a:lnTo>
                    <a:pt x="349651" y="225326"/>
                  </a:lnTo>
                  <a:lnTo>
                    <a:pt x="356010" y="178005"/>
                  </a:lnTo>
                  <a:lnTo>
                    <a:pt x="349651" y="130683"/>
                  </a:lnTo>
                  <a:lnTo>
                    <a:pt x="331707" y="88161"/>
                  </a:lnTo>
                  <a:lnTo>
                    <a:pt x="303874" y="52135"/>
                  </a:lnTo>
                  <a:lnTo>
                    <a:pt x="267848" y="24302"/>
                  </a:lnTo>
                  <a:lnTo>
                    <a:pt x="225326" y="6358"/>
                  </a:lnTo>
                  <a:lnTo>
                    <a:pt x="178005" y="0"/>
                  </a:lnTo>
                  <a:close/>
                </a:path>
              </a:pathLst>
            </a:custGeom>
            <a:solidFill>
              <a:srgbClr val="0944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34023" y="10230055"/>
              <a:ext cx="209417" cy="209417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1656567" y="9859970"/>
            <a:ext cx="185801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100" dirty="0">
                <a:latin typeface="Arial MT"/>
                <a:cs typeface="Arial MT"/>
              </a:rPr>
              <a:t>No</a:t>
            </a:r>
            <a:r>
              <a:rPr sz="1700" spc="-40" dirty="0">
                <a:latin typeface="Arial MT"/>
                <a:cs typeface="Arial MT"/>
              </a:rPr>
              <a:t> </a:t>
            </a:r>
            <a:r>
              <a:rPr sz="1700" spc="70" dirty="0">
                <a:latin typeface="Arial MT"/>
                <a:cs typeface="Arial MT"/>
              </a:rPr>
              <a:t>objeción</a:t>
            </a:r>
            <a:r>
              <a:rPr sz="1700" spc="-40" dirty="0">
                <a:latin typeface="Arial MT"/>
                <a:cs typeface="Arial MT"/>
              </a:rPr>
              <a:t> </a:t>
            </a:r>
            <a:r>
              <a:rPr sz="1700" spc="-85" dirty="0">
                <a:latin typeface="Arial MT"/>
                <a:cs typeface="Arial MT"/>
              </a:rPr>
              <a:t>EAAB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132073" y="9859970"/>
            <a:ext cx="308737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50" dirty="0">
                <a:latin typeface="Arial MT"/>
                <a:cs typeface="Arial MT"/>
              </a:rPr>
              <a:t>Acuerdo</a:t>
            </a:r>
            <a:r>
              <a:rPr sz="1700" spc="-25" dirty="0">
                <a:latin typeface="Arial MT"/>
                <a:cs typeface="Arial MT"/>
              </a:rPr>
              <a:t> </a:t>
            </a:r>
            <a:r>
              <a:rPr sz="1700" spc="35" dirty="0">
                <a:latin typeface="Arial MT"/>
                <a:cs typeface="Arial MT"/>
              </a:rPr>
              <a:t>Equilibrio</a:t>
            </a:r>
            <a:r>
              <a:rPr sz="1700" spc="-25" dirty="0">
                <a:latin typeface="Arial MT"/>
                <a:cs typeface="Arial MT"/>
              </a:rPr>
              <a:t> </a:t>
            </a:r>
            <a:r>
              <a:rPr sz="1700" spc="95" dirty="0">
                <a:latin typeface="Arial MT"/>
                <a:cs typeface="Arial MT"/>
              </a:rPr>
              <a:t>económico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2263381" y="9839579"/>
            <a:ext cx="193675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60" dirty="0">
                <a:latin typeface="Arial MT"/>
                <a:cs typeface="Arial MT"/>
              </a:rPr>
              <a:t>Convenio</a:t>
            </a:r>
            <a:r>
              <a:rPr sz="1700" spc="-8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IDU-EAA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8562624" y="9875722"/>
            <a:ext cx="2240767" cy="50911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s-MX" sz="1600" spc="65" dirty="0">
                <a:latin typeface="Arial MT"/>
                <a:cs typeface="Arial MT"/>
              </a:rPr>
              <a:t>Reinicio -</a:t>
            </a:r>
            <a:r>
              <a:rPr sz="1600" spc="65" dirty="0" err="1">
                <a:latin typeface="Arial MT"/>
                <a:cs typeface="Arial MT"/>
              </a:rPr>
              <a:t>Modificatorio</a:t>
            </a:r>
            <a:r>
              <a:rPr lang="es-MX" sz="1600" spc="65" dirty="0">
                <a:latin typeface="Arial MT"/>
                <a:cs typeface="Arial MT"/>
              </a:rPr>
              <a:t> – Adición</a:t>
            </a:r>
            <a:endParaRPr sz="1600" dirty="0">
              <a:latin typeface="Arial MT"/>
              <a:cs typeface="Arial M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6780504" y="9862388"/>
            <a:ext cx="1496695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b="1" spc="55" dirty="0">
                <a:latin typeface="Arial"/>
                <a:cs typeface="Arial"/>
              </a:rPr>
              <a:t>Inicio</a:t>
            </a:r>
            <a:r>
              <a:rPr sz="1700" b="1" spc="-110" dirty="0">
                <a:latin typeface="Arial"/>
                <a:cs typeface="Arial"/>
              </a:rPr>
              <a:t> </a:t>
            </a:r>
            <a:r>
              <a:rPr sz="1700" b="1" spc="45" dirty="0">
                <a:latin typeface="Arial"/>
                <a:cs typeface="Arial"/>
              </a:rPr>
              <a:t>de</a:t>
            </a:r>
            <a:r>
              <a:rPr sz="1700" b="1" spc="-105" dirty="0">
                <a:latin typeface="Arial"/>
                <a:cs typeface="Arial"/>
              </a:rPr>
              <a:t> </a:t>
            </a:r>
            <a:r>
              <a:rPr sz="1700" b="1" spc="55" dirty="0">
                <a:latin typeface="Arial"/>
                <a:cs typeface="Arial"/>
              </a:rPr>
              <a:t>obra</a:t>
            </a:r>
            <a:endParaRPr sz="17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994115" y="10567450"/>
            <a:ext cx="116649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195" dirty="0" smtClean="0">
                <a:latin typeface="Trebuchet MS"/>
                <a:cs typeface="Trebuchet MS"/>
              </a:rPr>
              <a:t>2</a:t>
            </a:r>
            <a:r>
              <a:rPr lang="es-ES" sz="2450" b="1" spc="-195" dirty="0">
                <a:latin typeface="Trebuchet MS"/>
                <a:cs typeface="Trebuchet MS"/>
              </a:rPr>
              <a:t>9</a:t>
            </a:r>
            <a:r>
              <a:rPr sz="2450" b="1" spc="-195" dirty="0" smtClean="0">
                <a:latin typeface="Trebuchet MS"/>
                <a:cs typeface="Trebuchet MS"/>
              </a:rPr>
              <a:t>/0</a:t>
            </a:r>
            <a:r>
              <a:rPr lang="es-ES" sz="2450" b="1" spc="-195" dirty="0" smtClean="0">
                <a:latin typeface="Trebuchet MS"/>
                <a:cs typeface="Trebuchet MS"/>
              </a:rPr>
              <a:t>5</a:t>
            </a:r>
            <a:r>
              <a:rPr sz="2450" b="1" spc="-195" dirty="0" smtClean="0">
                <a:latin typeface="Trebuchet MS"/>
                <a:cs typeface="Trebuchet MS"/>
              </a:rPr>
              <a:t>/23</a:t>
            </a:r>
            <a:endParaRPr sz="2450" dirty="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026693" y="10567450"/>
            <a:ext cx="117411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s-ES" sz="2450" b="1" spc="-190" dirty="0" smtClean="0">
                <a:latin typeface="Trebuchet MS"/>
                <a:cs typeface="Trebuchet MS"/>
              </a:rPr>
              <a:t>31/05</a:t>
            </a:r>
            <a:r>
              <a:rPr sz="2450" b="1" spc="-190" dirty="0" smtClean="0">
                <a:latin typeface="Trebuchet MS"/>
                <a:cs typeface="Trebuchet MS"/>
              </a:rPr>
              <a:t>/23</a:t>
            </a:r>
            <a:endParaRPr sz="2450" dirty="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2733096" y="10512876"/>
            <a:ext cx="1311740" cy="3924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s-ES" sz="2450" b="1" spc="-165" dirty="0" smtClean="0">
                <a:latin typeface="Trebuchet MS"/>
                <a:cs typeface="Trebuchet MS"/>
              </a:rPr>
              <a:t>17/06</a:t>
            </a:r>
            <a:r>
              <a:rPr sz="2450" b="1" spc="-165" dirty="0" smtClean="0">
                <a:latin typeface="Trebuchet MS"/>
                <a:cs typeface="Trebuchet MS"/>
              </a:rPr>
              <a:t>/23</a:t>
            </a:r>
            <a:endParaRPr sz="2450" dirty="0">
              <a:latin typeface="Trebuchet MS"/>
              <a:cs typeface="Trebuchet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9078237" y="10493009"/>
            <a:ext cx="1169670" cy="3924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s-ES" sz="2450" b="1" spc="-190" dirty="0" smtClean="0">
                <a:latin typeface="Trebuchet MS"/>
                <a:cs typeface="Trebuchet MS"/>
              </a:rPr>
              <a:t>15/06</a:t>
            </a:r>
            <a:r>
              <a:rPr sz="2450" b="1" spc="-190" dirty="0" smtClean="0">
                <a:latin typeface="Trebuchet MS"/>
                <a:cs typeface="Trebuchet MS"/>
              </a:rPr>
              <a:t>/23</a:t>
            </a:r>
            <a:endParaRPr sz="2450" dirty="0">
              <a:latin typeface="Trebuchet MS"/>
              <a:cs typeface="Trebuchet M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6956278" y="10525566"/>
            <a:ext cx="116776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s-MX" sz="2450" b="1" spc="-180" dirty="0" smtClean="0">
                <a:solidFill>
                  <a:srgbClr val="FFFFFF"/>
                </a:solidFill>
                <a:latin typeface="Trebuchet MS"/>
                <a:cs typeface="Trebuchet MS"/>
              </a:rPr>
              <a:t>30</a:t>
            </a:r>
            <a:r>
              <a:rPr sz="2450" b="1" spc="-180" dirty="0" smtClean="0">
                <a:solidFill>
                  <a:srgbClr val="FFFFFF"/>
                </a:solidFill>
                <a:latin typeface="Trebuchet MS"/>
                <a:cs typeface="Trebuchet MS"/>
              </a:rPr>
              <a:t>/0</a:t>
            </a:r>
            <a:r>
              <a:rPr lang="es-ES" sz="2450" b="1" spc="-180" dirty="0" smtClean="0">
                <a:solidFill>
                  <a:srgbClr val="FFFFFF"/>
                </a:solidFill>
                <a:latin typeface="Trebuchet MS"/>
                <a:cs typeface="Trebuchet MS"/>
              </a:rPr>
              <a:t>8</a:t>
            </a:r>
            <a:r>
              <a:rPr sz="2450" b="1" spc="-190" dirty="0" smtClean="0">
                <a:solidFill>
                  <a:srgbClr val="FFFFFF"/>
                </a:solidFill>
                <a:latin typeface="Trebuchet MS"/>
                <a:cs typeface="Trebuchet MS"/>
              </a:rPr>
              <a:t>/23</a:t>
            </a:r>
            <a:endParaRPr sz="2450" dirty="0">
              <a:latin typeface="Trebuchet MS"/>
              <a:cs typeface="Trebuchet MS"/>
            </a:endParaRPr>
          </a:p>
        </p:txBody>
      </p:sp>
      <p:sp>
        <p:nvSpPr>
          <p:cNvPr id="52" name="object 52"/>
          <p:cNvSpPr txBox="1">
            <a:spLocks noGrp="1"/>
          </p:cNvSpPr>
          <p:nvPr>
            <p:ph type="title"/>
          </p:nvPr>
        </p:nvSpPr>
        <p:spPr>
          <a:xfrm>
            <a:off x="3713480" y="1910313"/>
            <a:ext cx="2452370" cy="18770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10860"/>
              </a:lnSpc>
              <a:spcBef>
                <a:spcPts val="90"/>
              </a:spcBef>
            </a:pPr>
            <a:r>
              <a:rPr spc="-975" dirty="0"/>
              <a:t>2,2</a:t>
            </a:r>
            <a:r>
              <a:rPr spc="-960" dirty="0"/>
              <a:t> </a:t>
            </a:r>
            <a:r>
              <a:rPr sz="4950" spc="-505" dirty="0"/>
              <a:t>km</a:t>
            </a:r>
            <a:endParaRPr sz="4950" dirty="0"/>
          </a:p>
          <a:p>
            <a:pPr algn="ctr">
              <a:lnSpc>
                <a:spcPts val="3720"/>
              </a:lnSpc>
            </a:pPr>
            <a:r>
              <a:rPr sz="3300" b="0" spc="-105" dirty="0">
                <a:solidFill>
                  <a:srgbClr val="FFFFFF"/>
                </a:solidFill>
                <a:latin typeface="Arial MT"/>
                <a:cs typeface="Arial MT"/>
              </a:rPr>
              <a:t>Vía</a:t>
            </a:r>
            <a:endParaRPr sz="3300" dirty="0">
              <a:latin typeface="Arial MT"/>
              <a:cs typeface="Arial MT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0052050" y="2425887"/>
            <a:ext cx="4262120" cy="135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909"/>
              </a:lnSpc>
            </a:pPr>
            <a:r>
              <a:rPr sz="9250" b="1" spc="-835" dirty="0">
                <a:solidFill>
                  <a:srgbClr val="C9D41E"/>
                </a:solidFill>
                <a:latin typeface="Trebuchet MS"/>
                <a:cs typeface="Trebuchet MS"/>
              </a:rPr>
              <a:t>34.000</a:t>
            </a:r>
            <a:r>
              <a:rPr sz="9250" b="1" spc="-830" dirty="0">
                <a:solidFill>
                  <a:srgbClr val="C9D41E"/>
                </a:solidFill>
                <a:latin typeface="Trebuchet MS"/>
                <a:cs typeface="Trebuchet MS"/>
              </a:rPr>
              <a:t> </a:t>
            </a:r>
            <a:r>
              <a:rPr sz="4950" b="1" spc="-625" dirty="0">
                <a:solidFill>
                  <a:srgbClr val="C9D41E"/>
                </a:solidFill>
                <a:latin typeface="Trebuchet MS"/>
                <a:cs typeface="Trebuchet MS"/>
              </a:rPr>
              <a:t>m2</a:t>
            </a:r>
            <a:endParaRPr sz="4950">
              <a:latin typeface="Trebuchet MS"/>
              <a:cs typeface="Trebuchet MS"/>
            </a:endParaRPr>
          </a:p>
          <a:p>
            <a:pPr algn="ctr">
              <a:lnSpc>
                <a:spcPts val="3640"/>
              </a:lnSpc>
            </a:pPr>
            <a:r>
              <a:rPr sz="3300" dirty="0">
                <a:solidFill>
                  <a:srgbClr val="FFFFFF"/>
                </a:solidFill>
                <a:latin typeface="Arial MT"/>
                <a:cs typeface="Arial MT"/>
              </a:rPr>
              <a:t>Espacio</a:t>
            </a:r>
            <a:r>
              <a:rPr sz="3300" spc="-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300" spc="145" dirty="0">
                <a:solidFill>
                  <a:srgbClr val="FFFFFF"/>
                </a:solidFill>
                <a:latin typeface="Arial MT"/>
                <a:cs typeface="Arial MT"/>
              </a:rPr>
              <a:t>público</a:t>
            </a:r>
            <a:endParaRPr sz="3300">
              <a:latin typeface="Arial MT"/>
              <a:cs typeface="Arial MT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1512792" y="661650"/>
            <a:ext cx="1340485" cy="1235710"/>
          </a:xfrm>
          <a:custGeom>
            <a:avLst/>
            <a:gdLst/>
            <a:ahLst/>
            <a:cxnLst/>
            <a:rect l="l" t="t" r="r" b="b"/>
            <a:pathLst>
              <a:path w="1340484" h="1235710">
                <a:moveTo>
                  <a:pt x="261607" y="670090"/>
                </a:moveTo>
                <a:lnTo>
                  <a:pt x="259346" y="660374"/>
                </a:lnTo>
                <a:lnTo>
                  <a:pt x="253568" y="652132"/>
                </a:lnTo>
                <a:lnTo>
                  <a:pt x="245313" y="646404"/>
                </a:lnTo>
                <a:lnTo>
                  <a:pt x="235648" y="644245"/>
                </a:lnTo>
                <a:lnTo>
                  <a:pt x="225640" y="646518"/>
                </a:lnTo>
                <a:lnTo>
                  <a:pt x="217182" y="652576"/>
                </a:lnTo>
                <a:lnTo>
                  <a:pt x="211442" y="661225"/>
                </a:lnTo>
                <a:lnTo>
                  <a:pt x="209562" y="671271"/>
                </a:lnTo>
                <a:lnTo>
                  <a:pt x="212039" y="681024"/>
                </a:lnTo>
                <a:lnTo>
                  <a:pt x="217944" y="689038"/>
                </a:lnTo>
                <a:lnTo>
                  <a:pt x="226314" y="694397"/>
                </a:lnTo>
                <a:lnTo>
                  <a:pt x="236194" y="696226"/>
                </a:lnTo>
                <a:lnTo>
                  <a:pt x="245973" y="693915"/>
                </a:lnTo>
                <a:lnTo>
                  <a:pt x="254114" y="688136"/>
                </a:lnTo>
                <a:lnTo>
                  <a:pt x="259638" y="679869"/>
                </a:lnTo>
                <a:lnTo>
                  <a:pt x="261607" y="670090"/>
                </a:lnTo>
                <a:close/>
              </a:path>
              <a:path w="1340484" h="1235710">
                <a:moveTo>
                  <a:pt x="929297" y="288810"/>
                </a:moveTo>
                <a:lnTo>
                  <a:pt x="927163" y="278993"/>
                </a:lnTo>
                <a:lnTo>
                  <a:pt x="921524" y="270827"/>
                </a:lnTo>
                <a:lnTo>
                  <a:pt x="913320" y="265252"/>
                </a:lnTo>
                <a:lnTo>
                  <a:pt x="903465" y="263169"/>
                </a:lnTo>
                <a:lnTo>
                  <a:pt x="893254" y="265341"/>
                </a:lnTo>
                <a:lnTo>
                  <a:pt x="884783" y="271208"/>
                </a:lnTo>
                <a:lnTo>
                  <a:pt x="879106" y="279730"/>
                </a:lnTo>
                <a:lnTo>
                  <a:pt x="877277" y="289814"/>
                </a:lnTo>
                <a:lnTo>
                  <a:pt x="879703" y="299580"/>
                </a:lnTo>
                <a:lnTo>
                  <a:pt x="885507" y="307517"/>
                </a:lnTo>
                <a:lnTo>
                  <a:pt x="893838" y="312801"/>
                </a:lnTo>
                <a:lnTo>
                  <a:pt x="903820" y="314642"/>
                </a:lnTo>
                <a:lnTo>
                  <a:pt x="913752" y="312470"/>
                </a:lnTo>
                <a:lnTo>
                  <a:pt x="921880" y="306870"/>
                </a:lnTo>
                <a:lnTo>
                  <a:pt x="927341" y="298691"/>
                </a:lnTo>
                <a:lnTo>
                  <a:pt x="929297" y="288810"/>
                </a:lnTo>
                <a:close/>
              </a:path>
              <a:path w="1340484" h="1235710">
                <a:moveTo>
                  <a:pt x="1340269" y="500380"/>
                </a:moveTo>
                <a:lnTo>
                  <a:pt x="1336624" y="499110"/>
                </a:lnTo>
                <a:lnTo>
                  <a:pt x="1338021" y="496570"/>
                </a:lnTo>
                <a:lnTo>
                  <a:pt x="1337513" y="494030"/>
                </a:lnTo>
                <a:lnTo>
                  <a:pt x="1319314" y="441960"/>
                </a:lnTo>
                <a:lnTo>
                  <a:pt x="1290269" y="401320"/>
                </a:lnTo>
                <a:lnTo>
                  <a:pt x="1286675" y="398475"/>
                </a:lnTo>
                <a:lnTo>
                  <a:pt x="1286675" y="514350"/>
                </a:lnTo>
                <a:lnTo>
                  <a:pt x="1282534" y="560070"/>
                </a:lnTo>
                <a:lnTo>
                  <a:pt x="1262405" y="603250"/>
                </a:lnTo>
                <a:lnTo>
                  <a:pt x="1226807" y="635000"/>
                </a:lnTo>
                <a:lnTo>
                  <a:pt x="1191971" y="650240"/>
                </a:lnTo>
                <a:lnTo>
                  <a:pt x="1157351" y="654050"/>
                </a:lnTo>
                <a:lnTo>
                  <a:pt x="1122908" y="648970"/>
                </a:lnTo>
                <a:lnTo>
                  <a:pt x="1088631" y="632460"/>
                </a:lnTo>
                <a:lnTo>
                  <a:pt x="1071981" y="624840"/>
                </a:lnTo>
                <a:lnTo>
                  <a:pt x="1058621" y="624840"/>
                </a:lnTo>
                <a:lnTo>
                  <a:pt x="1048054" y="632460"/>
                </a:lnTo>
                <a:lnTo>
                  <a:pt x="1039825" y="648970"/>
                </a:lnTo>
                <a:lnTo>
                  <a:pt x="1024178" y="681990"/>
                </a:lnTo>
                <a:lnTo>
                  <a:pt x="1002563" y="708660"/>
                </a:lnTo>
                <a:lnTo>
                  <a:pt x="975055" y="728980"/>
                </a:lnTo>
                <a:lnTo>
                  <a:pt x="941730" y="742950"/>
                </a:lnTo>
                <a:lnTo>
                  <a:pt x="938047" y="744220"/>
                </a:lnTo>
                <a:lnTo>
                  <a:pt x="934173" y="744220"/>
                </a:lnTo>
                <a:lnTo>
                  <a:pt x="929436" y="745490"/>
                </a:lnTo>
                <a:lnTo>
                  <a:pt x="929347" y="590550"/>
                </a:lnTo>
                <a:lnTo>
                  <a:pt x="929284" y="571500"/>
                </a:lnTo>
                <a:lnTo>
                  <a:pt x="933665" y="568960"/>
                </a:lnTo>
                <a:lnTo>
                  <a:pt x="965873" y="537210"/>
                </a:lnTo>
                <a:lnTo>
                  <a:pt x="1003528" y="499110"/>
                </a:lnTo>
                <a:lnTo>
                  <a:pt x="1054976" y="447040"/>
                </a:lnTo>
                <a:lnTo>
                  <a:pt x="1058125" y="444500"/>
                </a:lnTo>
                <a:lnTo>
                  <a:pt x="1060742" y="440690"/>
                </a:lnTo>
                <a:lnTo>
                  <a:pt x="1065364" y="431800"/>
                </a:lnTo>
                <a:lnTo>
                  <a:pt x="1066647" y="422910"/>
                </a:lnTo>
                <a:lnTo>
                  <a:pt x="1064653" y="414020"/>
                </a:lnTo>
                <a:lnTo>
                  <a:pt x="1059434" y="406400"/>
                </a:lnTo>
                <a:lnTo>
                  <a:pt x="1051737" y="401320"/>
                </a:lnTo>
                <a:lnTo>
                  <a:pt x="1043051" y="398780"/>
                </a:lnTo>
                <a:lnTo>
                  <a:pt x="1033932" y="400050"/>
                </a:lnTo>
                <a:lnTo>
                  <a:pt x="1024966" y="405130"/>
                </a:lnTo>
                <a:lnTo>
                  <a:pt x="1021130" y="407670"/>
                </a:lnTo>
                <a:lnTo>
                  <a:pt x="1017765" y="411480"/>
                </a:lnTo>
                <a:lnTo>
                  <a:pt x="993660" y="435610"/>
                </a:lnTo>
                <a:lnTo>
                  <a:pt x="929411" y="499110"/>
                </a:lnTo>
                <a:lnTo>
                  <a:pt x="929335" y="397510"/>
                </a:lnTo>
                <a:lnTo>
                  <a:pt x="926401" y="383540"/>
                </a:lnTo>
                <a:lnTo>
                  <a:pt x="918781" y="373380"/>
                </a:lnTo>
                <a:lnTo>
                  <a:pt x="907821" y="368300"/>
                </a:lnTo>
                <a:lnTo>
                  <a:pt x="894829" y="369570"/>
                </a:lnTo>
                <a:lnTo>
                  <a:pt x="877062" y="590550"/>
                </a:lnTo>
                <a:lnTo>
                  <a:pt x="871842" y="590550"/>
                </a:lnTo>
                <a:lnTo>
                  <a:pt x="822807" y="538480"/>
                </a:lnTo>
                <a:lnTo>
                  <a:pt x="777913" y="494030"/>
                </a:lnTo>
                <a:lnTo>
                  <a:pt x="756475" y="483870"/>
                </a:lnTo>
                <a:lnTo>
                  <a:pt x="748169" y="486410"/>
                </a:lnTo>
                <a:lnTo>
                  <a:pt x="741641" y="488950"/>
                </a:lnTo>
                <a:lnTo>
                  <a:pt x="736663" y="494030"/>
                </a:lnTo>
                <a:lnTo>
                  <a:pt x="733285" y="500380"/>
                </a:lnTo>
                <a:lnTo>
                  <a:pt x="731583" y="508000"/>
                </a:lnTo>
                <a:lnTo>
                  <a:pt x="731951" y="515620"/>
                </a:lnTo>
                <a:lnTo>
                  <a:pt x="734479" y="521970"/>
                </a:lnTo>
                <a:lnTo>
                  <a:pt x="738606" y="528320"/>
                </a:lnTo>
                <a:lnTo>
                  <a:pt x="743762" y="533400"/>
                </a:lnTo>
                <a:lnTo>
                  <a:pt x="806234" y="596900"/>
                </a:lnTo>
                <a:lnTo>
                  <a:pt x="837488" y="627380"/>
                </a:lnTo>
                <a:lnTo>
                  <a:pt x="868857" y="659130"/>
                </a:lnTo>
                <a:lnTo>
                  <a:pt x="874953" y="664210"/>
                </a:lnTo>
                <a:lnTo>
                  <a:pt x="877443" y="670560"/>
                </a:lnTo>
                <a:lnTo>
                  <a:pt x="877316" y="676122"/>
                </a:lnTo>
                <a:lnTo>
                  <a:pt x="877316" y="801370"/>
                </a:lnTo>
                <a:lnTo>
                  <a:pt x="877227" y="811530"/>
                </a:lnTo>
                <a:lnTo>
                  <a:pt x="877112" y="831850"/>
                </a:lnTo>
                <a:lnTo>
                  <a:pt x="877049" y="1032510"/>
                </a:lnTo>
                <a:lnTo>
                  <a:pt x="877176" y="1054100"/>
                </a:lnTo>
                <a:lnTo>
                  <a:pt x="877303" y="1070610"/>
                </a:lnTo>
                <a:lnTo>
                  <a:pt x="875995" y="1074420"/>
                </a:lnTo>
                <a:lnTo>
                  <a:pt x="829805" y="1089660"/>
                </a:lnTo>
                <a:lnTo>
                  <a:pt x="777913" y="1137920"/>
                </a:lnTo>
                <a:lnTo>
                  <a:pt x="759968" y="1181100"/>
                </a:lnTo>
                <a:lnTo>
                  <a:pt x="757669" y="1183640"/>
                </a:lnTo>
                <a:lnTo>
                  <a:pt x="594131" y="1183640"/>
                </a:lnTo>
                <a:lnTo>
                  <a:pt x="590918" y="1182370"/>
                </a:lnTo>
                <a:lnTo>
                  <a:pt x="591312" y="1174750"/>
                </a:lnTo>
                <a:lnTo>
                  <a:pt x="591426" y="1172210"/>
                </a:lnTo>
                <a:lnTo>
                  <a:pt x="591769" y="1163320"/>
                </a:lnTo>
                <a:lnTo>
                  <a:pt x="591858" y="1158240"/>
                </a:lnTo>
                <a:lnTo>
                  <a:pt x="591756" y="1136650"/>
                </a:lnTo>
                <a:lnTo>
                  <a:pt x="591108" y="1117600"/>
                </a:lnTo>
                <a:lnTo>
                  <a:pt x="592937" y="1115060"/>
                </a:lnTo>
                <a:lnTo>
                  <a:pt x="601891" y="1115060"/>
                </a:lnTo>
                <a:lnTo>
                  <a:pt x="617575" y="1116330"/>
                </a:lnTo>
                <a:lnTo>
                  <a:pt x="648970" y="1116330"/>
                </a:lnTo>
                <a:lnTo>
                  <a:pt x="688467" y="1107440"/>
                </a:lnTo>
                <a:lnTo>
                  <a:pt x="696353" y="1065530"/>
                </a:lnTo>
                <a:lnTo>
                  <a:pt x="696366" y="1009650"/>
                </a:lnTo>
                <a:lnTo>
                  <a:pt x="696252" y="989330"/>
                </a:lnTo>
                <a:lnTo>
                  <a:pt x="694258" y="975360"/>
                </a:lnTo>
                <a:lnTo>
                  <a:pt x="688479" y="966470"/>
                </a:lnTo>
                <a:lnTo>
                  <a:pt x="678891" y="960120"/>
                </a:lnTo>
                <a:lnTo>
                  <a:pt x="665429" y="958850"/>
                </a:lnTo>
                <a:lnTo>
                  <a:pt x="645147" y="958850"/>
                </a:lnTo>
                <a:lnTo>
                  <a:pt x="645147" y="1043940"/>
                </a:lnTo>
                <a:lnTo>
                  <a:pt x="644982" y="1054100"/>
                </a:lnTo>
                <a:lnTo>
                  <a:pt x="642035" y="1060450"/>
                </a:lnTo>
                <a:lnTo>
                  <a:pt x="634695" y="1064260"/>
                </a:lnTo>
                <a:lnTo>
                  <a:pt x="624865" y="1065530"/>
                </a:lnTo>
                <a:lnTo>
                  <a:pt x="603338" y="1062990"/>
                </a:lnTo>
                <a:lnTo>
                  <a:pt x="540131" y="1062990"/>
                </a:lnTo>
                <a:lnTo>
                  <a:pt x="540131" y="1117600"/>
                </a:lnTo>
                <a:lnTo>
                  <a:pt x="539496" y="1127760"/>
                </a:lnTo>
                <a:lnTo>
                  <a:pt x="538949" y="1139190"/>
                </a:lnTo>
                <a:lnTo>
                  <a:pt x="538822" y="1146810"/>
                </a:lnTo>
                <a:lnTo>
                  <a:pt x="538797" y="1150620"/>
                </a:lnTo>
                <a:lnTo>
                  <a:pt x="538962" y="1160780"/>
                </a:lnTo>
                <a:lnTo>
                  <a:pt x="539496" y="1172210"/>
                </a:lnTo>
                <a:lnTo>
                  <a:pt x="540105" y="1182370"/>
                </a:lnTo>
                <a:lnTo>
                  <a:pt x="537222" y="1183640"/>
                </a:lnTo>
                <a:lnTo>
                  <a:pt x="158940" y="1183640"/>
                </a:lnTo>
                <a:lnTo>
                  <a:pt x="156629" y="1182370"/>
                </a:lnTo>
                <a:lnTo>
                  <a:pt x="156845" y="1176020"/>
                </a:lnTo>
                <a:lnTo>
                  <a:pt x="157200" y="1163320"/>
                </a:lnTo>
                <a:lnTo>
                  <a:pt x="157276" y="1158240"/>
                </a:lnTo>
                <a:lnTo>
                  <a:pt x="157200" y="1136650"/>
                </a:lnTo>
                <a:lnTo>
                  <a:pt x="156857" y="1126490"/>
                </a:lnTo>
                <a:lnTo>
                  <a:pt x="156489" y="1117600"/>
                </a:lnTo>
                <a:lnTo>
                  <a:pt x="159004" y="1115060"/>
                </a:lnTo>
                <a:lnTo>
                  <a:pt x="212699" y="1115060"/>
                </a:lnTo>
                <a:lnTo>
                  <a:pt x="257848" y="1116330"/>
                </a:lnTo>
                <a:lnTo>
                  <a:pt x="348132" y="1115060"/>
                </a:lnTo>
                <a:lnTo>
                  <a:pt x="437769" y="1116330"/>
                </a:lnTo>
                <a:lnTo>
                  <a:pt x="482587" y="1115060"/>
                </a:lnTo>
                <a:lnTo>
                  <a:pt x="537121" y="1115060"/>
                </a:lnTo>
                <a:lnTo>
                  <a:pt x="540131" y="1117600"/>
                </a:lnTo>
                <a:lnTo>
                  <a:pt x="540131" y="1062990"/>
                </a:lnTo>
                <a:lnTo>
                  <a:pt x="54622" y="1062990"/>
                </a:lnTo>
                <a:lnTo>
                  <a:pt x="51092" y="1061720"/>
                </a:lnTo>
                <a:lnTo>
                  <a:pt x="52019" y="1051560"/>
                </a:lnTo>
                <a:lnTo>
                  <a:pt x="52070" y="1040130"/>
                </a:lnTo>
                <a:lnTo>
                  <a:pt x="51346" y="1031240"/>
                </a:lnTo>
                <a:lnTo>
                  <a:pt x="51396" y="1021080"/>
                </a:lnTo>
                <a:lnTo>
                  <a:pt x="54241" y="1013460"/>
                </a:lnTo>
                <a:lnTo>
                  <a:pt x="61341" y="1009650"/>
                </a:lnTo>
                <a:lnTo>
                  <a:pt x="70853" y="1009650"/>
                </a:lnTo>
                <a:lnTo>
                  <a:pt x="81394" y="1010920"/>
                </a:lnTo>
                <a:lnTo>
                  <a:pt x="641896" y="1010920"/>
                </a:lnTo>
                <a:lnTo>
                  <a:pt x="644994" y="1013460"/>
                </a:lnTo>
                <a:lnTo>
                  <a:pt x="644283" y="1021080"/>
                </a:lnTo>
                <a:lnTo>
                  <a:pt x="644194" y="1024890"/>
                </a:lnTo>
                <a:lnTo>
                  <a:pt x="644296" y="1032510"/>
                </a:lnTo>
                <a:lnTo>
                  <a:pt x="645147" y="1043940"/>
                </a:lnTo>
                <a:lnTo>
                  <a:pt x="645147" y="958850"/>
                </a:lnTo>
                <a:lnTo>
                  <a:pt x="593001" y="958850"/>
                </a:lnTo>
                <a:lnTo>
                  <a:pt x="591362" y="956310"/>
                </a:lnTo>
                <a:lnTo>
                  <a:pt x="591693" y="929640"/>
                </a:lnTo>
                <a:lnTo>
                  <a:pt x="591693" y="891540"/>
                </a:lnTo>
                <a:lnTo>
                  <a:pt x="591337" y="872490"/>
                </a:lnTo>
                <a:lnTo>
                  <a:pt x="591146" y="864870"/>
                </a:lnTo>
                <a:lnTo>
                  <a:pt x="594283" y="863600"/>
                </a:lnTo>
                <a:lnTo>
                  <a:pt x="601827" y="864870"/>
                </a:lnTo>
                <a:lnTo>
                  <a:pt x="664603" y="864870"/>
                </a:lnTo>
                <a:lnTo>
                  <a:pt x="671715" y="863600"/>
                </a:lnTo>
                <a:lnTo>
                  <a:pt x="678827" y="862330"/>
                </a:lnTo>
                <a:lnTo>
                  <a:pt x="688657" y="857250"/>
                </a:lnTo>
                <a:lnTo>
                  <a:pt x="694372" y="847090"/>
                </a:lnTo>
                <a:lnTo>
                  <a:pt x="696290" y="831850"/>
                </a:lnTo>
                <a:lnTo>
                  <a:pt x="696429" y="812800"/>
                </a:lnTo>
                <a:lnTo>
                  <a:pt x="696366" y="791210"/>
                </a:lnTo>
                <a:lnTo>
                  <a:pt x="696087" y="777240"/>
                </a:lnTo>
                <a:lnTo>
                  <a:pt x="695934" y="772160"/>
                </a:lnTo>
                <a:lnTo>
                  <a:pt x="698385" y="770890"/>
                </a:lnTo>
                <a:lnTo>
                  <a:pt x="705599" y="769620"/>
                </a:lnTo>
                <a:lnTo>
                  <a:pt x="720534" y="768350"/>
                </a:lnTo>
                <a:lnTo>
                  <a:pt x="735190" y="765810"/>
                </a:lnTo>
                <a:lnTo>
                  <a:pt x="770839" y="753110"/>
                </a:lnTo>
                <a:lnTo>
                  <a:pt x="775893" y="753110"/>
                </a:lnTo>
                <a:lnTo>
                  <a:pt x="782193" y="758190"/>
                </a:lnTo>
                <a:lnTo>
                  <a:pt x="801370" y="772160"/>
                </a:lnTo>
                <a:lnTo>
                  <a:pt x="821867" y="782320"/>
                </a:lnTo>
                <a:lnTo>
                  <a:pt x="843648" y="791210"/>
                </a:lnTo>
                <a:lnTo>
                  <a:pt x="866660" y="796290"/>
                </a:lnTo>
                <a:lnTo>
                  <a:pt x="875715" y="797560"/>
                </a:lnTo>
                <a:lnTo>
                  <a:pt x="877316" y="801370"/>
                </a:lnTo>
                <a:lnTo>
                  <a:pt x="877316" y="676122"/>
                </a:lnTo>
                <a:lnTo>
                  <a:pt x="877239" y="679450"/>
                </a:lnTo>
                <a:lnTo>
                  <a:pt x="877176" y="683260"/>
                </a:lnTo>
                <a:lnTo>
                  <a:pt x="877062" y="745490"/>
                </a:lnTo>
                <a:lnTo>
                  <a:pt x="858888" y="740410"/>
                </a:lnTo>
                <a:lnTo>
                  <a:pt x="842137" y="734060"/>
                </a:lnTo>
                <a:lnTo>
                  <a:pt x="826566" y="725170"/>
                </a:lnTo>
                <a:lnTo>
                  <a:pt x="817448" y="718820"/>
                </a:lnTo>
                <a:lnTo>
                  <a:pt x="811974" y="715010"/>
                </a:lnTo>
                <a:lnTo>
                  <a:pt x="809256" y="712470"/>
                </a:lnTo>
                <a:lnTo>
                  <a:pt x="806780" y="709930"/>
                </a:lnTo>
                <a:lnTo>
                  <a:pt x="804189" y="708660"/>
                </a:lnTo>
                <a:lnTo>
                  <a:pt x="792200" y="698500"/>
                </a:lnTo>
                <a:lnTo>
                  <a:pt x="782383" y="694690"/>
                </a:lnTo>
                <a:lnTo>
                  <a:pt x="771867" y="695960"/>
                </a:lnTo>
                <a:lnTo>
                  <a:pt x="757809" y="701040"/>
                </a:lnTo>
                <a:lnTo>
                  <a:pt x="745223" y="707390"/>
                </a:lnTo>
                <a:lnTo>
                  <a:pt x="719150" y="715010"/>
                </a:lnTo>
                <a:lnTo>
                  <a:pt x="705688" y="717550"/>
                </a:lnTo>
                <a:lnTo>
                  <a:pt x="698436" y="718820"/>
                </a:lnTo>
                <a:lnTo>
                  <a:pt x="695655" y="717550"/>
                </a:lnTo>
                <a:lnTo>
                  <a:pt x="696150" y="709930"/>
                </a:lnTo>
                <a:lnTo>
                  <a:pt x="696480" y="701040"/>
                </a:lnTo>
                <a:lnTo>
                  <a:pt x="694182" y="661670"/>
                </a:lnTo>
                <a:lnTo>
                  <a:pt x="665403" y="645160"/>
                </a:lnTo>
                <a:lnTo>
                  <a:pt x="635304" y="645160"/>
                </a:lnTo>
                <a:lnTo>
                  <a:pt x="605193" y="643890"/>
                </a:lnTo>
                <a:lnTo>
                  <a:pt x="575094" y="645160"/>
                </a:lnTo>
                <a:lnTo>
                  <a:pt x="536422" y="645160"/>
                </a:lnTo>
                <a:lnTo>
                  <a:pt x="531977" y="642620"/>
                </a:lnTo>
                <a:lnTo>
                  <a:pt x="527558" y="635000"/>
                </a:lnTo>
                <a:lnTo>
                  <a:pt x="508787" y="594360"/>
                </a:lnTo>
                <a:lnTo>
                  <a:pt x="500697" y="552450"/>
                </a:lnTo>
                <a:lnTo>
                  <a:pt x="502666" y="510540"/>
                </a:lnTo>
                <a:lnTo>
                  <a:pt x="514045" y="471170"/>
                </a:lnTo>
                <a:lnTo>
                  <a:pt x="534187" y="435610"/>
                </a:lnTo>
                <a:lnTo>
                  <a:pt x="562444" y="405130"/>
                </a:lnTo>
                <a:lnTo>
                  <a:pt x="598195" y="381000"/>
                </a:lnTo>
                <a:lnTo>
                  <a:pt x="640791" y="365760"/>
                </a:lnTo>
                <a:lnTo>
                  <a:pt x="656882" y="360680"/>
                </a:lnTo>
                <a:lnTo>
                  <a:pt x="666419" y="351790"/>
                </a:lnTo>
                <a:lnTo>
                  <a:pt x="670280" y="340360"/>
                </a:lnTo>
                <a:lnTo>
                  <a:pt x="669277" y="322580"/>
                </a:lnTo>
                <a:lnTo>
                  <a:pt x="666915" y="278130"/>
                </a:lnTo>
                <a:lnTo>
                  <a:pt x="673696" y="232410"/>
                </a:lnTo>
                <a:lnTo>
                  <a:pt x="688911" y="190500"/>
                </a:lnTo>
                <a:lnTo>
                  <a:pt x="711822" y="151130"/>
                </a:lnTo>
                <a:lnTo>
                  <a:pt x="741667" y="116840"/>
                </a:lnTo>
                <a:lnTo>
                  <a:pt x="777697" y="88900"/>
                </a:lnTo>
                <a:lnTo>
                  <a:pt x="819150" y="68580"/>
                </a:lnTo>
                <a:lnTo>
                  <a:pt x="865251" y="55880"/>
                </a:lnTo>
                <a:lnTo>
                  <a:pt x="910983" y="53340"/>
                </a:lnTo>
                <a:lnTo>
                  <a:pt x="955306" y="58420"/>
                </a:lnTo>
                <a:lnTo>
                  <a:pt x="997229" y="72390"/>
                </a:lnTo>
                <a:lnTo>
                  <a:pt x="1035710" y="93980"/>
                </a:lnTo>
                <a:lnTo>
                  <a:pt x="1069759" y="121920"/>
                </a:lnTo>
                <a:lnTo>
                  <a:pt x="1098334" y="154940"/>
                </a:lnTo>
                <a:lnTo>
                  <a:pt x="1120432" y="195580"/>
                </a:lnTo>
                <a:lnTo>
                  <a:pt x="1135037" y="241300"/>
                </a:lnTo>
                <a:lnTo>
                  <a:pt x="1140345" y="295910"/>
                </a:lnTo>
                <a:lnTo>
                  <a:pt x="1137894" y="323850"/>
                </a:lnTo>
                <a:lnTo>
                  <a:pt x="1132039" y="350520"/>
                </a:lnTo>
                <a:lnTo>
                  <a:pt x="1130388" y="356870"/>
                </a:lnTo>
                <a:lnTo>
                  <a:pt x="1129601" y="359410"/>
                </a:lnTo>
                <a:lnTo>
                  <a:pt x="1127950" y="375920"/>
                </a:lnTo>
                <a:lnTo>
                  <a:pt x="1132319" y="387350"/>
                </a:lnTo>
                <a:lnTo>
                  <a:pt x="1142377" y="394970"/>
                </a:lnTo>
                <a:lnTo>
                  <a:pt x="1157820" y="397510"/>
                </a:lnTo>
                <a:lnTo>
                  <a:pt x="1181912" y="400050"/>
                </a:lnTo>
                <a:lnTo>
                  <a:pt x="1204366" y="406400"/>
                </a:lnTo>
                <a:lnTo>
                  <a:pt x="1225346" y="416560"/>
                </a:lnTo>
                <a:lnTo>
                  <a:pt x="1244968" y="430530"/>
                </a:lnTo>
                <a:lnTo>
                  <a:pt x="1274330" y="468630"/>
                </a:lnTo>
                <a:lnTo>
                  <a:pt x="1286675" y="514350"/>
                </a:lnTo>
                <a:lnTo>
                  <a:pt x="1286675" y="398475"/>
                </a:lnTo>
                <a:lnTo>
                  <a:pt x="1250238" y="369570"/>
                </a:lnTo>
                <a:lnTo>
                  <a:pt x="1199095" y="350520"/>
                </a:lnTo>
                <a:lnTo>
                  <a:pt x="1187792" y="347980"/>
                </a:lnTo>
                <a:lnTo>
                  <a:pt x="1187259" y="342900"/>
                </a:lnTo>
                <a:lnTo>
                  <a:pt x="1188593" y="334010"/>
                </a:lnTo>
                <a:lnTo>
                  <a:pt x="1191882" y="279400"/>
                </a:lnTo>
                <a:lnTo>
                  <a:pt x="1185735" y="227330"/>
                </a:lnTo>
                <a:lnTo>
                  <a:pt x="1170178" y="177800"/>
                </a:lnTo>
                <a:lnTo>
                  <a:pt x="1145235" y="132080"/>
                </a:lnTo>
                <a:lnTo>
                  <a:pt x="1110957" y="88900"/>
                </a:lnTo>
                <a:lnTo>
                  <a:pt x="1077455" y="58420"/>
                </a:lnTo>
                <a:lnTo>
                  <a:pt x="1039749" y="34290"/>
                </a:lnTo>
                <a:lnTo>
                  <a:pt x="998842" y="16510"/>
                </a:lnTo>
                <a:lnTo>
                  <a:pt x="955751" y="5080"/>
                </a:lnTo>
                <a:lnTo>
                  <a:pt x="911453" y="0"/>
                </a:lnTo>
                <a:lnTo>
                  <a:pt x="866990" y="2540"/>
                </a:lnTo>
                <a:lnTo>
                  <a:pt x="823328" y="11430"/>
                </a:lnTo>
                <a:lnTo>
                  <a:pt x="781507" y="27940"/>
                </a:lnTo>
                <a:lnTo>
                  <a:pt x="736625" y="54610"/>
                </a:lnTo>
                <a:lnTo>
                  <a:pt x="698741" y="85090"/>
                </a:lnTo>
                <a:lnTo>
                  <a:pt x="667893" y="120650"/>
                </a:lnTo>
                <a:lnTo>
                  <a:pt x="644093" y="160020"/>
                </a:lnTo>
                <a:lnTo>
                  <a:pt x="627367" y="203200"/>
                </a:lnTo>
                <a:lnTo>
                  <a:pt x="617740" y="251460"/>
                </a:lnTo>
                <a:lnTo>
                  <a:pt x="615226" y="303530"/>
                </a:lnTo>
                <a:lnTo>
                  <a:pt x="615429" y="313690"/>
                </a:lnTo>
                <a:lnTo>
                  <a:pt x="613168" y="318770"/>
                </a:lnTo>
                <a:lnTo>
                  <a:pt x="562203" y="340360"/>
                </a:lnTo>
                <a:lnTo>
                  <a:pt x="526707" y="365760"/>
                </a:lnTo>
                <a:lnTo>
                  <a:pt x="497027" y="397510"/>
                </a:lnTo>
                <a:lnTo>
                  <a:pt x="473773" y="434340"/>
                </a:lnTo>
                <a:lnTo>
                  <a:pt x="457542" y="473710"/>
                </a:lnTo>
                <a:lnTo>
                  <a:pt x="448932" y="516890"/>
                </a:lnTo>
                <a:lnTo>
                  <a:pt x="448538" y="560070"/>
                </a:lnTo>
                <a:lnTo>
                  <a:pt x="456984" y="604520"/>
                </a:lnTo>
                <a:lnTo>
                  <a:pt x="460336" y="614680"/>
                </a:lnTo>
                <a:lnTo>
                  <a:pt x="464159" y="623570"/>
                </a:lnTo>
                <a:lnTo>
                  <a:pt x="468160" y="633730"/>
                </a:lnTo>
                <a:lnTo>
                  <a:pt x="472084" y="645160"/>
                </a:lnTo>
                <a:lnTo>
                  <a:pt x="343408" y="645160"/>
                </a:lnTo>
                <a:lnTo>
                  <a:pt x="331343" y="646430"/>
                </a:lnTo>
                <a:lnTo>
                  <a:pt x="322033" y="652780"/>
                </a:lnTo>
                <a:lnTo>
                  <a:pt x="316128" y="661670"/>
                </a:lnTo>
                <a:lnTo>
                  <a:pt x="314261" y="671830"/>
                </a:lnTo>
                <a:lnTo>
                  <a:pt x="316623" y="681990"/>
                </a:lnTo>
                <a:lnTo>
                  <a:pt x="322643" y="689610"/>
                </a:lnTo>
                <a:lnTo>
                  <a:pt x="331800" y="694690"/>
                </a:lnTo>
                <a:lnTo>
                  <a:pt x="343573" y="697230"/>
                </a:lnTo>
                <a:lnTo>
                  <a:pt x="641985" y="697230"/>
                </a:lnTo>
                <a:lnTo>
                  <a:pt x="644359" y="698500"/>
                </a:lnTo>
                <a:lnTo>
                  <a:pt x="643877" y="728980"/>
                </a:lnTo>
                <a:lnTo>
                  <a:pt x="643788" y="769620"/>
                </a:lnTo>
                <a:lnTo>
                  <a:pt x="643915" y="783590"/>
                </a:lnTo>
                <a:lnTo>
                  <a:pt x="644194" y="801370"/>
                </a:lnTo>
                <a:lnTo>
                  <a:pt x="644398" y="810260"/>
                </a:lnTo>
                <a:lnTo>
                  <a:pt x="641654" y="812800"/>
                </a:lnTo>
                <a:lnTo>
                  <a:pt x="539673" y="812800"/>
                </a:lnTo>
                <a:lnTo>
                  <a:pt x="539673" y="957580"/>
                </a:lnTo>
                <a:lnTo>
                  <a:pt x="537197" y="958850"/>
                </a:lnTo>
                <a:lnTo>
                  <a:pt x="159473" y="958850"/>
                </a:lnTo>
                <a:lnTo>
                  <a:pt x="156527" y="957580"/>
                </a:lnTo>
                <a:lnTo>
                  <a:pt x="156806" y="947420"/>
                </a:lnTo>
                <a:lnTo>
                  <a:pt x="157162" y="930910"/>
                </a:lnTo>
                <a:lnTo>
                  <a:pt x="157162" y="891540"/>
                </a:lnTo>
                <a:lnTo>
                  <a:pt x="156806" y="866140"/>
                </a:lnTo>
                <a:lnTo>
                  <a:pt x="158877" y="864870"/>
                </a:lnTo>
                <a:lnTo>
                  <a:pt x="538911" y="864870"/>
                </a:lnTo>
                <a:lnTo>
                  <a:pt x="539432" y="867410"/>
                </a:lnTo>
                <a:lnTo>
                  <a:pt x="539178" y="891540"/>
                </a:lnTo>
                <a:lnTo>
                  <a:pt x="539165" y="930910"/>
                </a:lnTo>
                <a:lnTo>
                  <a:pt x="539470" y="948690"/>
                </a:lnTo>
                <a:lnTo>
                  <a:pt x="539673" y="957580"/>
                </a:lnTo>
                <a:lnTo>
                  <a:pt x="539673" y="812800"/>
                </a:lnTo>
                <a:lnTo>
                  <a:pt x="534263" y="812800"/>
                </a:lnTo>
                <a:lnTo>
                  <a:pt x="485063" y="811530"/>
                </a:lnTo>
                <a:lnTo>
                  <a:pt x="172046" y="812800"/>
                </a:lnTo>
                <a:lnTo>
                  <a:pt x="56197" y="812800"/>
                </a:lnTo>
                <a:lnTo>
                  <a:pt x="51663" y="811530"/>
                </a:lnTo>
                <a:lnTo>
                  <a:pt x="52006" y="801370"/>
                </a:lnTo>
                <a:lnTo>
                  <a:pt x="52501" y="778510"/>
                </a:lnTo>
                <a:lnTo>
                  <a:pt x="52616" y="760730"/>
                </a:lnTo>
                <a:lnTo>
                  <a:pt x="52489" y="730250"/>
                </a:lnTo>
                <a:lnTo>
                  <a:pt x="52120" y="704850"/>
                </a:lnTo>
                <a:lnTo>
                  <a:pt x="51981" y="698500"/>
                </a:lnTo>
                <a:lnTo>
                  <a:pt x="54635" y="697230"/>
                </a:lnTo>
                <a:lnTo>
                  <a:pt x="130479" y="697230"/>
                </a:lnTo>
                <a:lnTo>
                  <a:pt x="143802" y="693420"/>
                </a:lnTo>
                <a:lnTo>
                  <a:pt x="152984" y="684530"/>
                </a:lnTo>
                <a:lnTo>
                  <a:pt x="156857" y="673100"/>
                </a:lnTo>
                <a:lnTo>
                  <a:pt x="154266" y="660400"/>
                </a:lnTo>
                <a:lnTo>
                  <a:pt x="149225" y="652780"/>
                </a:lnTo>
                <a:lnTo>
                  <a:pt x="142697" y="647700"/>
                </a:lnTo>
                <a:lnTo>
                  <a:pt x="134950" y="645160"/>
                </a:lnTo>
                <a:lnTo>
                  <a:pt x="59474" y="645160"/>
                </a:lnTo>
                <a:lnTo>
                  <a:pt x="37249" y="643890"/>
                </a:lnTo>
                <a:lnTo>
                  <a:pt x="25755" y="645160"/>
                </a:lnTo>
                <a:lnTo>
                  <a:pt x="15697" y="647700"/>
                </a:lnTo>
                <a:lnTo>
                  <a:pt x="7099" y="654050"/>
                </a:lnTo>
                <a:lnTo>
                  <a:pt x="0" y="662940"/>
                </a:lnTo>
                <a:lnTo>
                  <a:pt x="0" y="848360"/>
                </a:lnTo>
                <a:lnTo>
                  <a:pt x="8788" y="857250"/>
                </a:lnTo>
                <a:lnTo>
                  <a:pt x="18897" y="862330"/>
                </a:lnTo>
                <a:lnTo>
                  <a:pt x="30187" y="864870"/>
                </a:lnTo>
                <a:lnTo>
                  <a:pt x="102743" y="864870"/>
                </a:lnTo>
                <a:lnTo>
                  <a:pt x="104978" y="866140"/>
                </a:lnTo>
                <a:lnTo>
                  <a:pt x="104851" y="873760"/>
                </a:lnTo>
                <a:lnTo>
                  <a:pt x="104648" y="891540"/>
                </a:lnTo>
                <a:lnTo>
                  <a:pt x="104635" y="929640"/>
                </a:lnTo>
                <a:lnTo>
                  <a:pt x="104952" y="956310"/>
                </a:lnTo>
                <a:lnTo>
                  <a:pt x="103111" y="958850"/>
                </a:lnTo>
                <a:lnTo>
                  <a:pt x="31419" y="958850"/>
                </a:lnTo>
                <a:lnTo>
                  <a:pt x="19748" y="960120"/>
                </a:lnTo>
                <a:lnTo>
                  <a:pt x="9194" y="965200"/>
                </a:lnTo>
                <a:lnTo>
                  <a:pt x="0" y="974090"/>
                </a:lnTo>
                <a:lnTo>
                  <a:pt x="0" y="1099820"/>
                </a:lnTo>
                <a:lnTo>
                  <a:pt x="9194" y="1108710"/>
                </a:lnTo>
                <a:lnTo>
                  <a:pt x="19761" y="1113790"/>
                </a:lnTo>
                <a:lnTo>
                  <a:pt x="31432" y="1116330"/>
                </a:lnTo>
                <a:lnTo>
                  <a:pt x="43992" y="1116330"/>
                </a:lnTo>
                <a:lnTo>
                  <a:pt x="57035" y="1115060"/>
                </a:lnTo>
                <a:lnTo>
                  <a:pt x="101650" y="1115060"/>
                </a:lnTo>
                <a:lnTo>
                  <a:pt x="105092" y="1116330"/>
                </a:lnTo>
                <a:lnTo>
                  <a:pt x="104876" y="1122680"/>
                </a:lnTo>
                <a:lnTo>
                  <a:pt x="104660" y="1132840"/>
                </a:lnTo>
                <a:lnTo>
                  <a:pt x="104571" y="1163320"/>
                </a:lnTo>
                <a:lnTo>
                  <a:pt x="104876" y="1176020"/>
                </a:lnTo>
                <a:lnTo>
                  <a:pt x="105092" y="1183640"/>
                </a:lnTo>
                <a:lnTo>
                  <a:pt x="31432" y="1183640"/>
                </a:lnTo>
                <a:lnTo>
                  <a:pt x="19761" y="1186180"/>
                </a:lnTo>
                <a:lnTo>
                  <a:pt x="9194" y="1189990"/>
                </a:lnTo>
                <a:lnTo>
                  <a:pt x="0" y="1198880"/>
                </a:lnTo>
                <a:lnTo>
                  <a:pt x="0" y="1220470"/>
                </a:lnTo>
                <a:lnTo>
                  <a:pt x="9220" y="1229360"/>
                </a:lnTo>
                <a:lnTo>
                  <a:pt x="19812" y="1234440"/>
                </a:lnTo>
                <a:lnTo>
                  <a:pt x="31508" y="1235710"/>
                </a:lnTo>
                <a:lnTo>
                  <a:pt x="1177175" y="1235710"/>
                </a:lnTo>
                <a:lnTo>
                  <a:pt x="1185697" y="1231900"/>
                </a:lnTo>
                <a:lnTo>
                  <a:pt x="1192428" y="1226820"/>
                </a:lnTo>
                <a:lnTo>
                  <a:pt x="1196936" y="1219200"/>
                </a:lnTo>
                <a:lnTo>
                  <a:pt x="1198753" y="1210310"/>
                </a:lnTo>
                <a:lnTo>
                  <a:pt x="1197648" y="1202690"/>
                </a:lnTo>
                <a:lnTo>
                  <a:pt x="1193927" y="1195070"/>
                </a:lnTo>
                <a:lnTo>
                  <a:pt x="1187907" y="1188720"/>
                </a:lnTo>
                <a:lnTo>
                  <a:pt x="1172108" y="1183640"/>
                </a:lnTo>
                <a:lnTo>
                  <a:pt x="1170203" y="1181100"/>
                </a:lnTo>
                <a:lnTo>
                  <a:pt x="1163904" y="1132840"/>
                </a:lnTo>
                <a:lnTo>
                  <a:pt x="1148753" y="1097280"/>
                </a:lnTo>
                <a:lnTo>
                  <a:pt x="1124445" y="1066800"/>
                </a:lnTo>
                <a:lnTo>
                  <a:pt x="1118095" y="1062469"/>
                </a:lnTo>
                <a:lnTo>
                  <a:pt x="1118095" y="1182370"/>
                </a:lnTo>
                <a:lnTo>
                  <a:pt x="1115923" y="1183640"/>
                </a:lnTo>
                <a:lnTo>
                  <a:pt x="814400" y="1183640"/>
                </a:lnTo>
                <a:lnTo>
                  <a:pt x="827659" y="1158240"/>
                </a:lnTo>
                <a:lnTo>
                  <a:pt x="848385" y="1139190"/>
                </a:lnTo>
                <a:lnTo>
                  <a:pt x="873925" y="1127760"/>
                </a:lnTo>
                <a:lnTo>
                  <a:pt x="901611" y="1127760"/>
                </a:lnTo>
                <a:lnTo>
                  <a:pt x="915352" y="1129030"/>
                </a:lnTo>
                <a:lnTo>
                  <a:pt x="921372" y="1127760"/>
                </a:lnTo>
                <a:lnTo>
                  <a:pt x="927392" y="1126490"/>
                </a:lnTo>
                <a:lnTo>
                  <a:pt x="938199" y="1120140"/>
                </a:lnTo>
                <a:lnTo>
                  <a:pt x="948296" y="1109980"/>
                </a:lnTo>
                <a:lnTo>
                  <a:pt x="970622" y="1090930"/>
                </a:lnTo>
                <a:lnTo>
                  <a:pt x="997610" y="1080770"/>
                </a:lnTo>
                <a:lnTo>
                  <a:pt x="1027036" y="1078230"/>
                </a:lnTo>
                <a:lnTo>
                  <a:pt x="1056690" y="1084580"/>
                </a:lnTo>
                <a:lnTo>
                  <a:pt x="1100429" y="1120140"/>
                </a:lnTo>
                <a:lnTo>
                  <a:pt x="1117993" y="1174750"/>
                </a:lnTo>
                <a:lnTo>
                  <a:pt x="1118095" y="1182370"/>
                </a:lnTo>
                <a:lnTo>
                  <a:pt x="1118095" y="1062469"/>
                </a:lnTo>
                <a:lnTo>
                  <a:pt x="1107706" y="1055370"/>
                </a:lnTo>
                <a:lnTo>
                  <a:pt x="1090955" y="1043940"/>
                </a:lnTo>
                <a:lnTo>
                  <a:pt x="1052791" y="1028700"/>
                </a:lnTo>
                <a:lnTo>
                  <a:pt x="1014679" y="1024890"/>
                </a:lnTo>
                <a:lnTo>
                  <a:pt x="976858" y="1032510"/>
                </a:lnTo>
                <a:lnTo>
                  <a:pt x="939546" y="1050290"/>
                </a:lnTo>
                <a:lnTo>
                  <a:pt x="936701" y="1051560"/>
                </a:lnTo>
                <a:lnTo>
                  <a:pt x="933780" y="1052830"/>
                </a:lnTo>
                <a:lnTo>
                  <a:pt x="929436" y="1055370"/>
                </a:lnTo>
                <a:lnTo>
                  <a:pt x="929322" y="842010"/>
                </a:lnTo>
                <a:lnTo>
                  <a:pt x="929208" y="810260"/>
                </a:lnTo>
                <a:lnTo>
                  <a:pt x="929157" y="801370"/>
                </a:lnTo>
                <a:lnTo>
                  <a:pt x="931570" y="797560"/>
                </a:lnTo>
                <a:lnTo>
                  <a:pt x="940054" y="796290"/>
                </a:lnTo>
                <a:lnTo>
                  <a:pt x="982205" y="783590"/>
                </a:lnTo>
                <a:lnTo>
                  <a:pt x="1018705" y="763270"/>
                </a:lnTo>
                <a:lnTo>
                  <a:pt x="1029474" y="753110"/>
                </a:lnTo>
                <a:lnTo>
                  <a:pt x="1037551" y="745490"/>
                </a:lnTo>
                <a:lnTo>
                  <a:pt x="1049667" y="734060"/>
                </a:lnTo>
                <a:lnTo>
                  <a:pt x="1075169" y="698500"/>
                </a:lnTo>
                <a:lnTo>
                  <a:pt x="1078471" y="693420"/>
                </a:lnTo>
                <a:lnTo>
                  <a:pt x="1079779" y="688340"/>
                </a:lnTo>
                <a:lnTo>
                  <a:pt x="1089355" y="692150"/>
                </a:lnTo>
                <a:lnTo>
                  <a:pt x="1135799" y="704850"/>
                </a:lnTo>
                <a:lnTo>
                  <a:pt x="1181074" y="704850"/>
                </a:lnTo>
                <a:lnTo>
                  <a:pt x="1223657" y="694690"/>
                </a:lnTo>
                <a:lnTo>
                  <a:pt x="1235646" y="688340"/>
                </a:lnTo>
                <a:lnTo>
                  <a:pt x="1262024" y="674370"/>
                </a:lnTo>
                <a:lnTo>
                  <a:pt x="1285735" y="654050"/>
                </a:lnTo>
                <a:lnTo>
                  <a:pt x="1294638" y="646430"/>
                </a:lnTo>
                <a:lnTo>
                  <a:pt x="1319987" y="608330"/>
                </a:lnTo>
                <a:lnTo>
                  <a:pt x="1336548" y="562610"/>
                </a:lnTo>
                <a:lnTo>
                  <a:pt x="1337360" y="560070"/>
                </a:lnTo>
                <a:lnTo>
                  <a:pt x="1335468" y="554990"/>
                </a:lnTo>
                <a:lnTo>
                  <a:pt x="1340269" y="552450"/>
                </a:lnTo>
                <a:lnTo>
                  <a:pt x="1340269" y="500380"/>
                </a:lnTo>
                <a:close/>
              </a:path>
            </a:pathLst>
          </a:custGeom>
          <a:solidFill>
            <a:srgbClr val="C9D4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351187" y="635628"/>
            <a:ext cx="1176655" cy="1234440"/>
          </a:xfrm>
          <a:custGeom>
            <a:avLst/>
            <a:gdLst/>
            <a:ahLst/>
            <a:cxnLst/>
            <a:rect l="l" t="t" r="r" b="b"/>
            <a:pathLst>
              <a:path w="1176654" h="1234439">
                <a:moveTo>
                  <a:pt x="391858" y="381088"/>
                </a:moveTo>
                <a:lnTo>
                  <a:pt x="388073" y="335280"/>
                </a:lnTo>
                <a:lnTo>
                  <a:pt x="368566" y="324053"/>
                </a:lnTo>
                <a:lnTo>
                  <a:pt x="353695" y="332295"/>
                </a:lnTo>
                <a:lnTo>
                  <a:pt x="352310" y="340347"/>
                </a:lnTo>
                <a:lnTo>
                  <a:pt x="352005" y="349237"/>
                </a:lnTo>
                <a:lnTo>
                  <a:pt x="353847" y="362940"/>
                </a:lnTo>
                <a:lnTo>
                  <a:pt x="369989" y="390359"/>
                </a:lnTo>
                <a:lnTo>
                  <a:pt x="376961" y="390093"/>
                </a:lnTo>
                <a:lnTo>
                  <a:pt x="386994" y="387883"/>
                </a:lnTo>
                <a:lnTo>
                  <a:pt x="391858" y="381088"/>
                </a:lnTo>
                <a:close/>
              </a:path>
              <a:path w="1176654" h="1234439">
                <a:moveTo>
                  <a:pt x="441680" y="234149"/>
                </a:moveTo>
                <a:lnTo>
                  <a:pt x="441490" y="230835"/>
                </a:lnTo>
                <a:lnTo>
                  <a:pt x="441515" y="222351"/>
                </a:lnTo>
                <a:lnTo>
                  <a:pt x="437934" y="216979"/>
                </a:lnTo>
                <a:lnTo>
                  <a:pt x="423875" y="210019"/>
                </a:lnTo>
                <a:lnTo>
                  <a:pt x="416712" y="211175"/>
                </a:lnTo>
                <a:lnTo>
                  <a:pt x="405739" y="223177"/>
                </a:lnTo>
                <a:lnTo>
                  <a:pt x="387007" y="255460"/>
                </a:lnTo>
                <a:lnTo>
                  <a:pt x="389204" y="261340"/>
                </a:lnTo>
                <a:lnTo>
                  <a:pt x="393852" y="266700"/>
                </a:lnTo>
                <a:lnTo>
                  <a:pt x="399796" y="269989"/>
                </a:lnTo>
                <a:lnTo>
                  <a:pt x="406400" y="270662"/>
                </a:lnTo>
                <a:lnTo>
                  <a:pt x="412940" y="268770"/>
                </a:lnTo>
                <a:lnTo>
                  <a:pt x="418680" y="264337"/>
                </a:lnTo>
                <a:lnTo>
                  <a:pt x="423583" y="258660"/>
                </a:lnTo>
                <a:lnTo>
                  <a:pt x="428345" y="252831"/>
                </a:lnTo>
                <a:lnTo>
                  <a:pt x="440296" y="237845"/>
                </a:lnTo>
                <a:lnTo>
                  <a:pt x="441680" y="234149"/>
                </a:lnTo>
                <a:close/>
              </a:path>
              <a:path w="1176654" h="1234439">
                <a:moveTo>
                  <a:pt x="461568" y="476211"/>
                </a:moveTo>
                <a:lnTo>
                  <a:pt x="430707" y="440004"/>
                </a:lnTo>
                <a:lnTo>
                  <a:pt x="426694" y="438175"/>
                </a:lnTo>
                <a:lnTo>
                  <a:pt x="423506" y="438340"/>
                </a:lnTo>
                <a:lnTo>
                  <a:pt x="414388" y="438480"/>
                </a:lnTo>
                <a:lnTo>
                  <a:pt x="408711" y="442290"/>
                </a:lnTo>
                <a:lnTo>
                  <a:pt x="402894" y="455396"/>
                </a:lnTo>
                <a:lnTo>
                  <a:pt x="403148" y="462521"/>
                </a:lnTo>
                <a:lnTo>
                  <a:pt x="432041" y="490283"/>
                </a:lnTo>
                <a:lnTo>
                  <a:pt x="445084" y="494436"/>
                </a:lnTo>
                <a:lnTo>
                  <a:pt x="451561" y="492658"/>
                </a:lnTo>
                <a:lnTo>
                  <a:pt x="456996" y="488543"/>
                </a:lnTo>
                <a:lnTo>
                  <a:pt x="460540" y="482701"/>
                </a:lnTo>
                <a:lnTo>
                  <a:pt x="461568" y="476211"/>
                </a:lnTo>
                <a:close/>
              </a:path>
              <a:path w="1176654" h="1234439">
                <a:moveTo>
                  <a:pt x="528726" y="149186"/>
                </a:moveTo>
                <a:lnTo>
                  <a:pt x="521550" y="141516"/>
                </a:lnTo>
                <a:lnTo>
                  <a:pt x="511632" y="141097"/>
                </a:lnTo>
                <a:lnTo>
                  <a:pt x="501370" y="143256"/>
                </a:lnTo>
                <a:lnTo>
                  <a:pt x="491261" y="149364"/>
                </a:lnTo>
                <a:lnTo>
                  <a:pt x="483501" y="157632"/>
                </a:lnTo>
                <a:lnTo>
                  <a:pt x="480314" y="166268"/>
                </a:lnTo>
                <a:lnTo>
                  <a:pt x="481761" y="173278"/>
                </a:lnTo>
                <a:lnTo>
                  <a:pt x="485838" y="179209"/>
                </a:lnTo>
                <a:lnTo>
                  <a:pt x="491782" y="183286"/>
                </a:lnTo>
                <a:lnTo>
                  <a:pt x="498792" y="184721"/>
                </a:lnTo>
                <a:lnTo>
                  <a:pt x="508419" y="182054"/>
                </a:lnTo>
                <a:lnTo>
                  <a:pt x="518058" y="175653"/>
                </a:lnTo>
                <a:lnTo>
                  <a:pt x="525500" y="167411"/>
                </a:lnTo>
                <a:lnTo>
                  <a:pt x="528561" y="159232"/>
                </a:lnTo>
                <a:lnTo>
                  <a:pt x="528726" y="149186"/>
                </a:lnTo>
                <a:close/>
              </a:path>
              <a:path w="1176654" h="1234439">
                <a:moveTo>
                  <a:pt x="568972" y="539356"/>
                </a:moveTo>
                <a:lnTo>
                  <a:pt x="531406" y="515035"/>
                </a:lnTo>
                <a:lnTo>
                  <a:pt x="524573" y="513232"/>
                </a:lnTo>
                <a:lnTo>
                  <a:pt x="518502" y="514172"/>
                </a:lnTo>
                <a:lnTo>
                  <a:pt x="513295" y="517563"/>
                </a:lnTo>
                <a:lnTo>
                  <a:pt x="509079" y="523062"/>
                </a:lnTo>
                <a:lnTo>
                  <a:pt x="506628" y="529691"/>
                </a:lnTo>
                <a:lnTo>
                  <a:pt x="506831" y="535940"/>
                </a:lnTo>
                <a:lnTo>
                  <a:pt x="537438" y="558673"/>
                </a:lnTo>
                <a:lnTo>
                  <a:pt x="553694" y="563206"/>
                </a:lnTo>
                <a:lnTo>
                  <a:pt x="561174" y="560209"/>
                </a:lnTo>
                <a:lnTo>
                  <a:pt x="566623" y="554101"/>
                </a:lnTo>
                <a:lnTo>
                  <a:pt x="568909" y="545846"/>
                </a:lnTo>
                <a:lnTo>
                  <a:pt x="568972" y="539356"/>
                </a:lnTo>
                <a:close/>
              </a:path>
              <a:path w="1176654" h="1234439">
                <a:moveTo>
                  <a:pt x="617169" y="1101382"/>
                </a:moveTo>
                <a:lnTo>
                  <a:pt x="615594" y="1094282"/>
                </a:lnTo>
                <a:lnTo>
                  <a:pt x="611530" y="1088682"/>
                </a:lnTo>
                <a:lnTo>
                  <a:pt x="605548" y="1085088"/>
                </a:lnTo>
                <a:lnTo>
                  <a:pt x="598208" y="1084021"/>
                </a:lnTo>
                <a:lnTo>
                  <a:pt x="588835" y="1087031"/>
                </a:lnTo>
                <a:lnTo>
                  <a:pt x="579539" y="1093914"/>
                </a:lnTo>
                <a:lnTo>
                  <a:pt x="572477" y="1102639"/>
                </a:lnTo>
                <a:lnTo>
                  <a:pt x="569760" y="1111161"/>
                </a:lnTo>
                <a:lnTo>
                  <a:pt x="569988" y="1120775"/>
                </a:lnTo>
                <a:lnTo>
                  <a:pt x="577926" y="1128458"/>
                </a:lnTo>
                <a:lnTo>
                  <a:pt x="587705" y="1128547"/>
                </a:lnTo>
                <a:lnTo>
                  <a:pt x="597484" y="1125918"/>
                </a:lnTo>
                <a:lnTo>
                  <a:pt x="607098" y="1119200"/>
                </a:lnTo>
                <a:lnTo>
                  <a:pt x="614375" y="1110361"/>
                </a:lnTo>
                <a:lnTo>
                  <a:pt x="617169" y="1101382"/>
                </a:lnTo>
                <a:close/>
              </a:path>
              <a:path w="1176654" h="1234439">
                <a:moveTo>
                  <a:pt x="684745" y="602665"/>
                </a:moveTo>
                <a:lnTo>
                  <a:pt x="651535" y="575386"/>
                </a:lnTo>
                <a:lnTo>
                  <a:pt x="641794" y="570763"/>
                </a:lnTo>
                <a:lnTo>
                  <a:pt x="630910" y="570992"/>
                </a:lnTo>
                <a:lnTo>
                  <a:pt x="624941" y="574814"/>
                </a:lnTo>
                <a:lnTo>
                  <a:pt x="619417" y="590054"/>
                </a:lnTo>
                <a:lnTo>
                  <a:pt x="620661" y="597814"/>
                </a:lnTo>
                <a:lnTo>
                  <a:pt x="656628" y="620153"/>
                </a:lnTo>
                <a:lnTo>
                  <a:pt x="664095" y="624052"/>
                </a:lnTo>
                <a:lnTo>
                  <a:pt x="671614" y="622414"/>
                </a:lnTo>
                <a:lnTo>
                  <a:pt x="682701" y="610069"/>
                </a:lnTo>
                <a:lnTo>
                  <a:pt x="684745" y="602665"/>
                </a:lnTo>
                <a:close/>
              </a:path>
              <a:path w="1176654" h="1234439">
                <a:moveTo>
                  <a:pt x="708621" y="1012012"/>
                </a:moveTo>
                <a:lnTo>
                  <a:pt x="708202" y="1004900"/>
                </a:lnTo>
                <a:lnTo>
                  <a:pt x="705040" y="999083"/>
                </a:lnTo>
                <a:lnTo>
                  <a:pt x="690613" y="991946"/>
                </a:lnTo>
                <a:lnTo>
                  <a:pt x="683298" y="993406"/>
                </a:lnTo>
                <a:lnTo>
                  <a:pt x="657402" y="1021918"/>
                </a:lnTo>
                <a:lnTo>
                  <a:pt x="652868" y="1034999"/>
                </a:lnTo>
                <a:lnTo>
                  <a:pt x="654431" y="1041400"/>
                </a:lnTo>
                <a:lnTo>
                  <a:pt x="658393" y="1046911"/>
                </a:lnTo>
                <a:lnTo>
                  <a:pt x="664400" y="1050747"/>
                </a:lnTo>
                <a:lnTo>
                  <a:pt x="671131" y="1051864"/>
                </a:lnTo>
                <a:lnTo>
                  <a:pt x="677964" y="1050213"/>
                </a:lnTo>
                <a:lnTo>
                  <a:pt x="706945" y="1020152"/>
                </a:lnTo>
                <a:lnTo>
                  <a:pt x="708621" y="1012012"/>
                </a:lnTo>
                <a:close/>
              </a:path>
              <a:path w="1176654" h="1234439">
                <a:moveTo>
                  <a:pt x="774598" y="691845"/>
                </a:moveTo>
                <a:lnTo>
                  <a:pt x="750633" y="653973"/>
                </a:lnTo>
                <a:lnTo>
                  <a:pt x="742213" y="649630"/>
                </a:lnTo>
                <a:lnTo>
                  <a:pt x="733259" y="650189"/>
                </a:lnTo>
                <a:lnTo>
                  <a:pt x="725627" y="654964"/>
                </a:lnTo>
                <a:lnTo>
                  <a:pt x="721156" y="663270"/>
                </a:lnTo>
                <a:lnTo>
                  <a:pt x="723671" y="675500"/>
                </a:lnTo>
                <a:lnTo>
                  <a:pt x="732891" y="690460"/>
                </a:lnTo>
                <a:lnTo>
                  <a:pt x="744994" y="703148"/>
                </a:lnTo>
                <a:lnTo>
                  <a:pt x="756119" y="708621"/>
                </a:lnTo>
                <a:lnTo>
                  <a:pt x="765378" y="706399"/>
                </a:lnTo>
                <a:lnTo>
                  <a:pt x="771893" y="700303"/>
                </a:lnTo>
                <a:lnTo>
                  <a:pt x="774598" y="691845"/>
                </a:lnTo>
                <a:close/>
              </a:path>
              <a:path w="1176654" h="1234439">
                <a:moveTo>
                  <a:pt x="779157" y="903871"/>
                </a:moveTo>
                <a:lnTo>
                  <a:pt x="776198" y="895921"/>
                </a:lnTo>
                <a:lnTo>
                  <a:pt x="769759" y="890155"/>
                </a:lnTo>
                <a:lnTo>
                  <a:pt x="760666" y="887768"/>
                </a:lnTo>
                <a:lnTo>
                  <a:pt x="756424" y="888288"/>
                </a:lnTo>
                <a:lnTo>
                  <a:pt x="730669" y="926858"/>
                </a:lnTo>
                <a:lnTo>
                  <a:pt x="729361" y="933196"/>
                </a:lnTo>
                <a:lnTo>
                  <a:pt x="730504" y="939050"/>
                </a:lnTo>
                <a:lnTo>
                  <a:pt x="733971" y="944079"/>
                </a:lnTo>
                <a:lnTo>
                  <a:pt x="739635" y="947966"/>
                </a:lnTo>
                <a:lnTo>
                  <a:pt x="746036" y="949960"/>
                </a:lnTo>
                <a:lnTo>
                  <a:pt x="752055" y="949744"/>
                </a:lnTo>
                <a:lnTo>
                  <a:pt x="777786" y="912812"/>
                </a:lnTo>
                <a:lnTo>
                  <a:pt x="779157" y="903871"/>
                </a:lnTo>
                <a:close/>
              </a:path>
              <a:path w="1176654" h="1234439">
                <a:moveTo>
                  <a:pt x="807237" y="797547"/>
                </a:moveTo>
                <a:lnTo>
                  <a:pt x="778306" y="764286"/>
                </a:lnTo>
                <a:lnTo>
                  <a:pt x="771131" y="772121"/>
                </a:lnTo>
                <a:lnTo>
                  <a:pt x="770280" y="787311"/>
                </a:lnTo>
                <a:lnTo>
                  <a:pt x="770509" y="792137"/>
                </a:lnTo>
                <a:lnTo>
                  <a:pt x="770445" y="796937"/>
                </a:lnTo>
                <a:lnTo>
                  <a:pt x="770331" y="802538"/>
                </a:lnTo>
                <a:lnTo>
                  <a:pt x="769772" y="808215"/>
                </a:lnTo>
                <a:lnTo>
                  <a:pt x="771639" y="823239"/>
                </a:lnTo>
                <a:lnTo>
                  <a:pt x="777201" y="829170"/>
                </a:lnTo>
                <a:lnTo>
                  <a:pt x="797229" y="830148"/>
                </a:lnTo>
                <a:lnTo>
                  <a:pt x="804037" y="825182"/>
                </a:lnTo>
                <a:lnTo>
                  <a:pt x="805688" y="814895"/>
                </a:lnTo>
                <a:lnTo>
                  <a:pt x="806780" y="806234"/>
                </a:lnTo>
                <a:lnTo>
                  <a:pt x="807237" y="797547"/>
                </a:lnTo>
                <a:close/>
              </a:path>
              <a:path w="1176654" h="1234439">
                <a:moveTo>
                  <a:pt x="1176172" y="822960"/>
                </a:moveTo>
                <a:lnTo>
                  <a:pt x="1172286" y="773430"/>
                </a:lnTo>
                <a:lnTo>
                  <a:pt x="1163104" y="726440"/>
                </a:lnTo>
                <a:lnTo>
                  <a:pt x="1148270" y="680720"/>
                </a:lnTo>
                <a:lnTo>
                  <a:pt x="1127391" y="637540"/>
                </a:lnTo>
                <a:lnTo>
                  <a:pt x="1100112" y="596900"/>
                </a:lnTo>
                <a:lnTo>
                  <a:pt x="1065123" y="556260"/>
                </a:lnTo>
                <a:lnTo>
                  <a:pt x="1026071" y="521970"/>
                </a:lnTo>
                <a:lnTo>
                  <a:pt x="983386" y="494030"/>
                </a:lnTo>
                <a:lnTo>
                  <a:pt x="937539" y="468630"/>
                </a:lnTo>
                <a:lnTo>
                  <a:pt x="888961" y="448310"/>
                </a:lnTo>
                <a:lnTo>
                  <a:pt x="776478" y="410210"/>
                </a:lnTo>
                <a:lnTo>
                  <a:pt x="739648" y="394970"/>
                </a:lnTo>
                <a:lnTo>
                  <a:pt x="675335" y="364490"/>
                </a:lnTo>
                <a:lnTo>
                  <a:pt x="617677" y="322580"/>
                </a:lnTo>
                <a:lnTo>
                  <a:pt x="586016" y="264160"/>
                </a:lnTo>
                <a:lnTo>
                  <a:pt x="590778" y="233680"/>
                </a:lnTo>
                <a:lnTo>
                  <a:pt x="591515" y="232410"/>
                </a:lnTo>
                <a:lnTo>
                  <a:pt x="609142" y="201930"/>
                </a:lnTo>
                <a:lnTo>
                  <a:pt x="651243" y="158750"/>
                </a:lnTo>
                <a:lnTo>
                  <a:pt x="699820" y="123190"/>
                </a:lnTo>
                <a:lnTo>
                  <a:pt x="759472" y="86360"/>
                </a:lnTo>
                <a:lnTo>
                  <a:pt x="821347" y="54610"/>
                </a:lnTo>
                <a:lnTo>
                  <a:pt x="829297" y="49530"/>
                </a:lnTo>
                <a:lnTo>
                  <a:pt x="835228" y="43180"/>
                </a:lnTo>
                <a:lnTo>
                  <a:pt x="838250" y="36830"/>
                </a:lnTo>
                <a:lnTo>
                  <a:pt x="838860" y="35560"/>
                </a:lnTo>
                <a:lnTo>
                  <a:pt x="822109" y="0"/>
                </a:lnTo>
                <a:lnTo>
                  <a:pt x="660565" y="0"/>
                </a:lnTo>
                <a:lnTo>
                  <a:pt x="638644" y="7620"/>
                </a:lnTo>
                <a:lnTo>
                  <a:pt x="627672" y="10160"/>
                </a:lnTo>
                <a:lnTo>
                  <a:pt x="571703" y="38100"/>
                </a:lnTo>
                <a:lnTo>
                  <a:pt x="526935" y="62230"/>
                </a:lnTo>
                <a:lnTo>
                  <a:pt x="438988" y="113030"/>
                </a:lnTo>
                <a:lnTo>
                  <a:pt x="395808" y="139700"/>
                </a:lnTo>
                <a:lnTo>
                  <a:pt x="353136" y="167640"/>
                </a:lnTo>
                <a:lnTo>
                  <a:pt x="310997" y="196850"/>
                </a:lnTo>
                <a:lnTo>
                  <a:pt x="274637" y="223520"/>
                </a:lnTo>
                <a:lnTo>
                  <a:pt x="240563" y="252730"/>
                </a:lnTo>
                <a:lnTo>
                  <a:pt x="209308" y="285750"/>
                </a:lnTo>
                <a:lnTo>
                  <a:pt x="181483" y="321310"/>
                </a:lnTo>
                <a:lnTo>
                  <a:pt x="156870" y="365760"/>
                </a:lnTo>
                <a:lnTo>
                  <a:pt x="144538" y="415290"/>
                </a:lnTo>
                <a:lnTo>
                  <a:pt x="145707" y="453390"/>
                </a:lnTo>
                <a:lnTo>
                  <a:pt x="172847" y="518160"/>
                </a:lnTo>
                <a:lnTo>
                  <a:pt x="215544" y="566420"/>
                </a:lnTo>
                <a:lnTo>
                  <a:pt x="257594" y="598170"/>
                </a:lnTo>
                <a:lnTo>
                  <a:pt x="279882" y="612140"/>
                </a:lnTo>
                <a:lnTo>
                  <a:pt x="300266" y="626110"/>
                </a:lnTo>
                <a:lnTo>
                  <a:pt x="337934" y="656590"/>
                </a:lnTo>
                <a:lnTo>
                  <a:pt x="374434" y="701040"/>
                </a:lnTo>
                <a:lnTo>
                  <a:pt x="394411" y="762000"/>
                </a:lnTo>
                <a:lnTo>
                  <a:pt x="392772" y="795020"/>
                </a:lnTo>
                <a:lnTo>
                  <a:pt x="379031" y="839470"/>
                </a:lnTo>
                <a:lnTo>
                  <a:pt x="356133" y="880110"/>
                </a:lnTo>
                <a:lnTo>
                  <a:pt x="323761" y="923290"/>
                </a:lnTo>
                <a:lnTo>
                  <a:pt x="287528" y="962660"/>
                </a:lnTo>
                <a:lnTo>
                  <a:pt x="248335" y="998220"/>
                </a:lnTo>
                <a:lnTo>
                  <a:pt x="207060" y="1032510"/>
                </a:lnTo>
                <a:lnTo>
                  <a:pt x="163372" y="1065530"/>
                </a:lnTo>
                <a:lnTo>
                  <a:pt x="118541" y="1096010"/>
                </a:lnTo>
                <a:lnTo>
                  <a:pt x="72783" y="1126490"/>
                </a:lnTo>
                <a:lnTo>
                  <a:pt x="20180" y="1159510"/>
                </a:lnTo>
                <a:lnTo>
                  <a:pt x="14389" y="1163320"/>
                </a:lnTo>
                <a:lnTo>
                  <a:pt x="9232" y="1168400"/>
                </a:lnTo>
                <a:lnTo>
                  <a:pt x="5003" y="1174750"/>
                </a:lnTo>
                <a:lnTo>
                  <a:pt x="0" y="1195070"/>
                </a:lnTo>
                <a:lnTo>
                  <a:pt x="5511" y="1214120"/>
                </a:lnTo>
                <a:lnTo>
                  <a:pt x="20116" y="1229360"/>
                </a:lnTo>
                <a:lnTo>
                  <a:pt x="42405" y="1234440"/>
                </a:lnTo>
                <a:lnTo>
                  <a:pt x="575767" y="1234440"/>
                </a:lnTo>
                <a:lnTo>
                  <a:pt x="587413" y="1231900"/>
                </a:lnTo>
                <a:lnTo>
                  <a:pt x="592797" y="1226820"/>
                </a:lnTo>
                <a:lnTo>
                  <a:pt x="593166" y="1207770"/>
                </a:lnTo>
                <a:lnTo>
                  <a:pt x="587705" y="1201420"/>
                </a:lnTo>
                <a:lnTo>
                  <a:pt x="583374" y="1200150"/>
                </a:lnTo>
                <a:lnTo>
                  <a:pt x="574700" y="1197610"/>
                </a:lnTo>
                <a:lnTo>
                  <a:pt x="570522" y="1198880"/>
                </a:lnTo>
                <a:lnTo>
                  <a:pt x="175920" y="1198880"/>
                </a:lnTo>
                <a:lnTo>
                  <a:pt x="183553" y="1193800"/>
                </a:lnTo>
                <a:lnTo>
                  <a:pt x="193217" y="1186180"/>
                </a:lnTo>
                <a:lnTo>
                  <a:pt x="231457" y="1159510"/>
                </a:lnTo>
                <a:lnTo>
                  <a:pt x="268884" y="1132840"/>
                </a:lnTo>
                <a:lnTo>
                  <a:pt x="305333" y="1103630"/>
                </a:lnTo>
                <a:lnTo>
                  <a:pt x="340652" y="1073150"/>
                </a:lnTo>
                <a:lnTo>
                  <a:pt x="374700" y="1041400"/>
                </a:lnTo>
                <a:lnTo>
                  <a:pt x="409956" y="1005840"/>
                </a:lnTo>
                <a:lnTo>
                  <a:pt x="442429" y="966470"/>
                </a:lnTo>
                <a:lnTo>
                  <a:pt x="471195" y="925830"/>
                </a:lnTo>
                <a:lnTo>
                  <a:pt x="495274" y="881380"/>
                </a:lnTo>
                <a:lnTo>
                  <a:pt x="512318" y="833120"/>
                </a:lnTo>
                <a:lnTo>
                  <a:pt x="519417" y="787400"/>
                </a:lnTo>
                <a:lnTo>
                  <a:pt x="516648" y="742950"/>
                </a:lnTo>
                <a:lnTo>
                  <a:pt x="504037" y="699770"/>
                </a:lnTo>
                <a:lnTo>
                  <a:pt x="482498" y="660654"/>
                </a:lnTo>
                <a:lnTo>
                  <a:pt x="482498" y="774700"/>
                </a:lnTo>
                <a:lnTo>
                  <a:pt x="478599" y="819150"/>
                </a:lnTo>
                <a:lnTo>
                  <a:pt x="463804" y="864870"/>
                </a:lnTo>
                <a:lnTo>
                  <a:pt x="442163" y="906780"/>
                </a:lnTo>
                <a:lnTo>
                  <a:pt x="415772" y="944880"/>
                </a:lnTo>
                <a:lnTo>
                  <a:pt x="385660" y="980440"/>
                </a:lnTo>
                <a:lnTo>
                  <a:pt x="352844" y="1014730"/>
                </a:lnTo>
                <a:lnTo>
                  <a:pt x="315899" y="1049020"/>
                </a:lnTo>
                <a:lnTo>
                  <a:pt x="277495" y="1080770"/>
                </a:lnTo>
                <a:lnTo>
                  <a:pt x="237832" y="1111250"/>
                </a:lnTo>
                <a:lnTo>
                  <a:pt x="197091" y="1140460"/>
                </a:lnTo>
                <a:lnTo>
                  <a:pt x="155448" y="1168400"/>
                </a:lnTo>
                <a:lnTo>
                  <a:pt x="113118" y="1195070"/>
                </a:lnTo>
                <a:lnTo>
                  <a:pt x="109562" y="1197610"/>
                </a:lnTo>
                <a:lnTo>
                  <a:pt x="105994" y="1198880"/>
                </a:lnTo>
                <a:lnTo>
                  <a:pt x="42278" y="1198880"/>
                </a:lnTo>
                <a:lnTo>
                  <a:pt x="38214" y="1200150"/>
                </a:lnTo>
                <a:lnTo>
                  <a:pt x="35001" y="1191260"/>
                </a:lnTo>
                <a:lnTo>
                  <a:pt x="39395" y="1189990"/>
                </a:lnTo>
                <a:lnTo>
                  <a:pt x="42291" y="1188720"/>
                </a:lnTo>
                <a:lnTo>
                  <a:pt x="59334" y="1177290"/>
                </a:lnTo>
                <a:lnTo>
                  <a:pt x="76390" y="1167130"/>
                </a:lnTo>
                <a:lnTo>
                  <a:pt x="93395" y="1155700"/>
                </a:lnTo>
                <a:lnTo>
                  <a:pt x="155282" y="1115060"/>
                </a:lnTo>
                <a:lnTo>
                  <a:pt x="199377" y="1083310"/>
                </a:lnTo>
                <a:lnTo>
                  <a:pt x="242227" y="1050290"/>
                </a:lnTo>
                <a:lnTo>
                  <a:pt x="283476" y="1016000"/>
                </a:lnTo>
                <a:lnTo>
                  <a:pt x="322795" y="977900"/>
                </a:lnTo>
                <a:lnTo>
                  <a:pt x="367817" y="927100"/>
                </a:lnTo>
                <a:lnTo>
                  <a:pt x="404583" y="869950"/>
                </a:lnTo>
                <a:lnTo>
                  <a:pt x="422376" y="826770"/>
                </a:lnTo>
                <a:lnTo>
                  <a:pt x="430326" y="783590"/>
                </a:lnTo>
                <a:lnTo>
                  <a:pt x="428459" y="742950"/>
                </a:lnTo>
                <a:lnTo>
                  <a:pt x="416801" y="704850"/>
                </a:lnTo>
                <a:lnTo>
                  <a:pt x="395401" y="666750"/>
                </a:lnTo>
                <a:lnTo>
                  <a:pt x="364261" y="631190"/>
                </a:lnTo>
                <a:lnTo>
                  <a:pt x="332155" y="604520"/>
                </a:lnTo>
                <a:lnTo>
                  <a:pt x="297446" y="580390"/>
                </a:lnTo>
                <a:lnTo>
                  <a:pt x="276440" y="567690"/>
                </a:lnTo>
                <a:lnTo>
                  <a:pt x="256133" y="552450"/>
                </a:lnTo>
                <a:lnTo>
                  <a:pt x="236880" y="537210"/>
                </a:lnTo>
                <a:lnTo>
                  <a:pt x="219049" y="519430"/>
                </a:lnTo>
                <a:lnTo>
                  <a:pt x="192633" y="481330"/>
                </a:lnTo>
                <a:lnTo>
                  <a:pt x="180822" y="441960"/>
                </a:lnTo>
                <a:lnTo>
                  <a:pt x="183654" y="400050"/>
                </a:lnTo>
                <a:lnTo>
                  <a:pt x="201155" y="358140"/>
                </a:lnTo>
                <a:lnTo>
                  <a:pt x="205003" y="351790"/>
                </a:lnTo>
                <a:lnTo>
                  <a:pt x="209054" y="344170"/>
                </a:lnTo>
                <a:lnTo>
                  <a:pt x="213537" y="337820"/>
                </a:lnTo>
                <a:lnTo>
                  <a:pt x="218757" y="332740"/>
                </a:lnTo>
                <a:lnTo>
                  <a:pt x="219036" y="331965"/>
                </a:lnTo>
                <a:lnTo>
                  <a:pt x="220306" y="332905"/>
                </a:lnTo>
                <a:lnTo>
                  <a:pt x="221081" y="333489"/>
                </a:lnTo>
                <a:lnTo>
                  <a:pt x="221145" y="332486"/>
                </a:lnTo>
                <a:lnTo>
                  <a:pt x="221500" y="331368"/>
                </a:lnTo>
                <a:lnTo>
                  <a:pt x="221640" y="331470"/>
                </a:lnTo>
                <a:lnTo>
                  <a:pt x="221145" y="332740"/>
                </a:lnTo>
                <a:lnTo>
                  <a:pt x="221081" y="334010"/>
                </a:lnTo>
                <a:lnTo>
                  <a:pt x="209143" y="382270"/>
                </a:lnTo>
                <a:lnTo>
                  <a:pt x="210883" y="426720"/>
                </a:lnTo>
                <a:lnTo>
                  <a:pt x="224739" y="467360"/>
                </a:lnTo>
                <a:lnTo>
                  <a:pt x="249161" y="504190"/>
                </a:lnTo>
                <a:lnTo>
                  <a:pt x="282600" y="538480"/>
                </a:lnTo>
                <a:lnTo>
                  <a:pt x="326593" y="571500"/>
                </a:lnTo>
                <a:lnTo>
                  <a:pt x="365493" y="596900"/>
                </a:lnTo>
                <a:lnTo>
                  <a:pt x="387908" y="613410"/>
                </a:lnTo>
                <a:lnTo>
                  <a:pt x="428790" y="651510"/>
                </a:lnTo>
                <a:lnTo>
                  <a:pt x="457581" y="690880"/>
                </a:lnTo>
                <a:lnTo>
                  <a:pt x="475488" y="731520"/>
                </a:lnTo>
                <a:lnTo>
                  <a:pt x="482498" y="774700"/>
                </a:lnTo>
                <a:lnTo>
                  <a:pt x="482498" y="660654"/>
                </a:lnTo>
                <a:lnTo>
                  <a:pt x="449554" y="619760"/>
                </a:lnTo>
                <a:lnTo>
                  <a:pt x="408609" y="584200"/>
                </a:lnTo>
                <a:lnTo>
                  <a:pt x="363664" y="552450"/>
                </a:lnTo>
                <a:lnTo>
                  <a:pt x="347192" y="542290"/>
                </a:lnTo>
                <a:lnTo>
                  <a:pt x="331114" y="530860"/>
                </a:lnTo>
                <a:lnTo>
                  <a:pt x="300609" y="506730"/>
                </a:lnTo>
                <a:lnTo>
                  <a:pt x="268986" y="469900"/>
                </a:lnTo>
                <a:lnTo>
                  <a:pt x="250621" y="431800"/>
                </a:lnTo>
                <a:lnTo>
                  <a:pt x="245618" y="392430"/>
                </a:lnTo>
                <a:lnTo>
                  <a:pt x="254000" y="350520"/>
                </a:lnTo>
                <a:lnTo>
                  <a:pt x="275831" y="308610"/>
                </a:lnTo>
                <a:lnTo>
                  <a:pt x="318414" y="255270"/>
                </a:lnTo>
                <a:lnTo>
                  <a:pt x="368477" y="210820"/>
                </a:lnTo>
                <a:lnTo>
                  <a:pt x="407555" y="180340"/>
                </a:lnTo>
                <a:lnTo>
                  <a:pt x="447890" y="152400"/>
                </a:lnTo>
                <a:lnTo>
                  <a:pt x="489292" y="127000"/>
                </a:lnTo>
                <a:lnTo>
                  <a:pt x="531583" y="101600"/>
                </a:lnTo>
                <a:lnTo>
                  <a:pt x="574548" y="77470"/>
                </a:lnTo>
                <a:lnTo>
                  <a:pt x="618007" y="54610"/>
                </a:lnTo>
                <a:lnTo>
                  <a:pt x="671499" y="38100"/>
                </a:lnTo>
                <a:lnTo>
                  <a:pt x="699452" y="36830"/>
                </a:lnTo>
                <a:lnTo>
                  <a:pt x="728662" y="36830"/>
                </a:lnTo>
                <a:lnTo>
                  <a:pt x="716508" y="44450"/>
                </a:lnTo>
                <a:lnTo>
                  <a:pt x="690943" y="58420"/>
                </a:lnTo>
                <a:lnTo>
                  <a:pt x="665810" y="73660"/>
                </a:lnTo>
                <a:lnTo>
                  <a:pt x="617397" y="107950"/>
                </a:lnTo>
                <a:lnTo>
                  <a:pt x="587552" y="132080"/>
                </a:lnTo>
                <a:lnTo>
                  <a:pt x="535393" y="186690"/>
                </a:lnTo>
                <a:lnTo>
                  <a:pt x="515289" y="219710"/>
                </a:lnTo>
                <a:lnTo>
                  <a:pt x="499719" y="290830"/>
                </a:lnTo>
                <a:lnTo>
                  <a:pt x="507453" y="325120"/>
                </a:lnTo>
                <a:lnTo>
                  <a:pt x="525513" y="359410"/>
                </a:lnTo>
                <a:lnTo>
                  <a:pt x="550849" y="389890"/>
                </a:lnTo>
                <a:lnTo>
                  <a:pt x="580745" y="414020"/>
                </a:lnTo>
                <a:lnTo>
                  <a:pt x="615556" y="438150"/>
                </a:lnTo>
                <a:lnTo>
                  <a:pt x="651967" y="458470"/>
                </a:lnTo>
                <a:lnTo>
                  <a:pt x="689635" y="476250"/>
                </a:lnTo>
                <a:lnTo>
                  <a:pt x="728218" y="491490"/>
                </a:lnTo>
                <a:lnTo>
                  <a:pt x="765568" y="506730"/>
                </a:lnTo>
                <a:lnTo>
                  <a:pt x="803059" y="519430"/>
                </a:lnTo>
                <a:lnTo>
                  <a:pt x="840092" y="534670"/>
                </a:lnTo>
                <a:lnTo>
                  <a:pt x="876109" y="552450"/>
                </a:lnTo>
                <a:lnTo>
                  <a:pt x="921359" y="580390"/>
                </a:lnTo>
                <a:lnTo>
                  <a:pt x="961199" y="612140"/>
                </a:lnTo>
                <a:lnTo>
                  <a:pt x="994879" y="647700"/>
                </a:lnTo>
                <a:lnTo>
                  <a:pt x="1021651" y="689610"/>
                </a:lnTo>
                <a:lnTo>
                  <a:pt x="1040765" y="736600"/>
                </a:lnTo>
                <a:lnTo>
                  <a:pt x="1051471" y="788670"/>
                </a:lnTo>
                <a:lnTo>
                  <a:pt x="1053630" y="796290"/>
                </a:lnTo>
                <a:lnTo>
                  <a:pt x="1057910" y="802640"/>
                </a:lnTo>
                <a:lnTo>
                  <a:pt x="1063879" y="805180"/>
                </a:lnTo>
                <a:lnTo>
                  <a:pt x="1071092" y="806450"/>
                </a:lnTo>
                <a:lnTo>
                  <a:pt x="1077988" y="803910"/>
                </a:lnTo>
                <a:lnTo>
                  <a:pt x="1083157" y="800100"/>
                </a:lnTo>
                <a:lnTo>
                  <a:pt x="1086383" y="793750"/>
                </a:lnTo>
                <a:lnTo>
                  <a:pt x="1087424" y="786130"/>
                </a:lnTo>
                <a:lnTo>
                  <a:pt x="1087285" y="782320"/>
                </a:lnTo>
                <a:lnTo>
                  <a:pt x="1077658" y="732790"/>
                </a:lnTo>
                <a:lnTo>
                  <a:pt x="1061643" y="688340"/>
                </a:lnTo>
                <a:lnTo>
                  <a:pt x="1038796" y="646430"/>
                </a:lnTo>
                <a:lnTo>
                  <a:pt x="1008913" y="608330"/>
                </a:lnTo>
                <a:lnTo>
                  <a:pt x="967473" y="568960"/>
                </a:lnTo>
                <a:lnTo>
                  <a:pt x="921702" y="535940"/>
                </a:lnTo>
                <a:lnTo>
                  <a:pt x="872299" y="509270"/>
                </a:lnTo>
                <a:lnTo>
                  <a:pt x="819962" y="487680"/>
                </a:lnTo>
                <a:lnTo>
                  <a:pt x="775436" y="471170"/>
                </a:lnTo>
                <a:lnTo>
                  <a:pt x="687705" y="435610"/>
                </a:lnTo>
                <a:lnTo>
                  <a:pt x="645566" y="412750"/>
                </a:lnTo>
                <a:lnTo>
                  <a:pt x="594982" y="379730"/>
                </a:lnTo>
                <a:lnTo>
                  <a:pt x="553275" y="335280"/>
                </a:lnTo>
                <a:lnTo>
                  <a:pt x="535863" y="287020"/>
                </a:lnTo>
                <a:lnTo>
                  <a:pt x="537832" y="262890"/>
                </a:lnTo>
                <a:lnTo>
                  <a:pt x="546773" y="237490"/>
                </a:lnTo>
                <a:lnTo>
                  <a:pt x="547789" y="234950"/>
                </a:lnTo>
                <a:lnTo>
                  <a:pt x="547662" y="232410"/>
                </a:lnTo>
                <a:lnTo>
                  <a:pt x="552475" y="232410"/>
                </a:lnTo>
                <a:lnTo>
                  <a:pt x="550862" y="243840"/>
                </a:lnTo>
                <a:lnTo>
                  <a:pt x="549757" y="254000"/>
                </a:lnTo>
                <a:lnTo>
                  <a:pt x="558457" y="300990"/>
                </a:lnTo>
                <a:lnTo>
                  <a:pt x="587667" y="344170"/>
                </a:lnTo>
                <a:lnTo>
                  <a:pt x="636295" y="382270"/>
                </a:lnTo>
                <a:lnTo>
                  <a:pt x="699401" y="417830"/>
                </a:lnTo>
                <a:lnTo>
                  <a:pt x="806894" y="459740"/>
                </a:lnTo>
                <a:lnTo>
                  <a:pt x="844537" y="471170"/>
                </a:lnTo>
                <a:lnTo>
                  <a:pt x="881862" y="485140"/>
                </a:lnTo>
                <a:lnTo>
                  <a:pt x="930948" y="506730"/>
                </a:lnTo>
                <a:lnTo>
                  <a:pt x="977011" y="532130"/>
                </a:lnTo>
                <a:lnTo>
                  <a:pt x="1019454" y="563880"/>
                </a:lnTo>
                <a:lnTo>
                  <a:pt x="1057668" y="600710"/>
                </a:lnTo>
                <a:lnTo>
                  <a:pt x="1088847" y="642620"/>
                </a:lnTo>
                <a:lnTo>
                  <a:pt x="1112075" y="688340"/>
                </a:lnTo>
                <a:lnTo>
                  <a:pt x="1127899" y="735330"/>
                </a:lnTo>
                <a:lnTo>
                  <a:pt x="1136865" y="784860"/>
                </a:lnTo>
                <a:lnTo>
                  <a:pt x="1139317" y="833120"/>
                </a:lnTo>
                <a:lnTo>
                  <a:pt x="1139380" y="839470"/>
                </a:lnTo>
                <a:lnTo>
                  <a:pt x="1136980" y="887730"/>
                </a:lnTo>
                <a:lnTo>
                  <a:pt x="1130350" y="937260"/>
                </a:lnTo>
                <a:lnTo>
                  <a:pt x="1120000" y="986790"/>
                </a:lnTo>
                <a:lnTo>
                  <a:pt x="1106347" y="1035050"/>
                </a:lnTo>
                <a:lnTo>
                  <a:pt x="1089761" y="1082040"/>
                </a:lnTo>
                <a:lnTo>
                  <a:pt x="1070660" y="1129030"/>
                </a:lnTo>
                <a:lnTo>
                  <a:pt x="1049439" y="1174750"/>
                </a:lnTo>
                <a:lnTo>
                  <a:pt x="1005535" y="1198880"/>
                </a:lnTo>
                <a:lnTo>
                  <a:pt x="953135" y="1198880"/>
                </a:lnTo>
                <a:lnTo>
                  <a:pt x="979627" y="1155700"/>
                </a:lnTo>
                <a:lnTo>
                  <a:pt x="1003871" y="1113790"/>
                </a:lnTo>
                <a:lnTo>
                  <a:pt x="1025766" y="1070610"/>
                </a:lnTo>
                <a:lnTo>
                  <a:pt x="1045171" y="1026160"/>
                </a:lnTo>
                <a:lnTo>
                  <a:pt x="1058722" y="989330"/>
                </a:lnTo>
                <a:lnTo>
                  <a:pt x="1079322" y="915670"/>
                </a:lnTo>
                <a:lnTo>
                  <a:pt x="1085583" y="877570"/>
                </a:lnTo>
                <a:lnTo>
                  <a:pt x="1085164" y="868680"/>
                </a:lnTo>
                <a:lnTo>
                  <a:pt x="1081709" y="861060"/>
                </a:lnTo>
                <a:lnTo>
                  <a:pt x="1075728" y="855980"/>
                </a:lnTo>
                <a:lnTo>
                  <a:pt x="1067701" y="854710"/>
                </a:lnTo>
                <a:lnTo>
                  <a:pt x="1056843" y="855980"/>
                </a:lnTo>
                <a:lnTo>
                  <a:pt x="1051382" y="862330"/>
                </a:lnTo>
                <a:lnTo>
                  <a:pt x="1048004" y="886460"/>
                </a:lnTo>
                <a:lnTo>
                  <a:pt x="1045679" y="899160"/>
                </a:lnTo>
                <a:lnTo>
                  <a:pt x="1025931" y="972820"/>
                </a:lnTo>
                <a:lnTo>
                  <a:pt x="1008595" y="1019810"/>
                </a:lnTo>
                <a:lnTo>
                  <a:pt x="988339" y="1064260"/>
                </a:lnTo>
                <a:lnTo>
                  <a:pt x="965492" y="1108710"/>
                </a:lnTo>
                <a:lnTo>
                  <a:pt x="940422" y="1150620"/>
                </a:lnTo>
                <a:lnTo>
                  <a:pt x="913485" y="1192530"/>
                </a:lnTo>
                <a:lnTo>
                  <a:pt x="909764" y="1198880"/>
                </a:lnTo>
                <a:lnTo>
                  <a:pt x="661517" y="1198880"/>
                </a:lnTo>
                <a:lnTo>
                  <a:pt x="652094" y="1200150"/>
                </a:lnTo>
                <a:lnTo>
                  <a:pt x="645223" y="1205230"/>
                </a:lnTo>
                <a:lnTo>
                  <a:pt x="641629" y="1212850"/>
                </a:lnTo>
                <a:lnTo>
                  <a:pt x="642048" y="1220470"/>
                </a:lnTo>
                <a:lnTo>
                  <a:pt x="645490" y="1228090"/>
                </a:lnTo>
                <a:lnTo>
                  <a:pt x="650582" y="1231900"/>
                </a:lnTo>
                <a:lnTo>
                  <a:pt x="657059" y="1234440"/>
                </a:lnTo>
                <a:lnTo>
                  <a:pt x="1006995" y="1234440"/>
                </a:lnTo>
                <a:lnTo>
                  <a:pt x="1053630" y="1221740"/>
                </a:lnTo>
                <a:lnTo>
                  <a:pt x="1084453" y="1186180"/>
                </a:lnTo>
                <a:lnTo>
                  <a:pt x="1101801" y="1148080"/>
                </a:lnTo>
                <a:lnTo>
                  <a:pt x="1117854" y="1109980"/>
                </a:lnTo>
                <a:lnTo>
                  <a:pt x="1135062" y="1062990"/>
                </a:lnTo>
                <a:lnTo>
                  <a:pt x="1149832" y="1017270"/>
                </a:lnTo>
                <a:lnTo>
                  <a:pt x="1161757" y="969010"/>
                </a:lnTo>
                <a:lnTo>
                  <a:pt x="1170406" y="920750"/>
                </a:lnTo>
                <a:lnTo>
                  <a:pt x="1175359" y="872490"/>
                </a:lnTo>
                <a:lnTo>
                  <a:pt x="1176172" y="822960"/>
                </a:lnTo>
                <a:close/>
              </a:path>
            </a:pathLst>
          </a:custGeom>
          <a:solidFill>
            <a:srgbClr val="C9D4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6851650" y="1947958"/>
            <a:ext cx="2927350" cy="18402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10720"/>
              </a:lnSpc>
              <a:spcBef>
                <a:spcPts val="90"/>
              </a:spcBef>
            </a:pPr>
            <a:r>
              <a:rPr sz="9250" b="1" spc="-1150" dirty="0">
                <a:solidFill>
                  <a:srgbClr val="C9D41E"/>
                </a:solidFill>
                <a:latin typeface="Trebuchet MS"/>
                <a:cs typeface="Trebuchet MS"/>
              </a:rPr>
              <a:t>1,75</a:t>
            </a:r>
            <a:r>
              <a:rPr sz="9250" b="1" spc="-960" dirty="0">
                <a:solidFill>
                  <a:srgbClr val="C9D41E"/>
                </a:solidFill>
                <a:latin typeface="Trebuchet MS"/>
                <a:cs typeface="Trebuchet MS"/>
              </a:rPr>
              <a:t> </a:t>
            </a:r>
            <a:r>
              <a:rPr sz="4950" b="1" spc="-505" dirty="0">
                <a:solidFill>
                  <a:srgbClr val="C9D41E"/>
                </a:solidFill>
                <a:latin typeface="Trebuchet MS"/>
                <a:cs typeface="Trebuchet MS"/>
              </a:rPr>
              <a:t>km</a:t>
            </a:r>
            <a:endParaRPr sz="4950">
              <a:latin typeface="Trebuchet MS"/>
              <a:cs typeface="Trebuchet MS"/>
            </a:endParaRPr>
          </a:p>
          <a:p>
            <a:pPr algn="ctr">
              <a:lnSpc>
                <a:spcPts val="3579"/>
              </a:lnSpc>
            </a:pPr>
            <a:r>
              <a:rPr sz="3300" spc="114" dirty="0">
                <a:solidFill>
                  <a:srgbClr val="FFFFFF"/>
                </a:solidFill>
                <a:latin typeface="Arial MT"/>
                <a:cs typeface="Arial MT"/>
              </a:rPr>
              <a:t>Ciclorruta</a:t>
            </a:r>
            <a:endParaRPr sz="3300">
              <a:latin typeface="Arial MT"/>
              <a:cs typeface="Arial MT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7701917" y="669156"/>
            <a:ext cx="1226820" cy="1226820"/>
          </a:xfrm>
          <a:custGeom>
            <a:avLst/>
            <a:gdLst/>
            <a:ahLst/>
            <a:cxnLst/>
            <a:rect l="l" t="t" r="r" b="b"/>
            <a:pathLst>
              <a:path w="1226820" h="1226820">
                <a:moveTo>
                  <a:pt x="579132" y="193027"/>
                </a:moveTo>
                <a:lnTo>
                  <a:pt x="575830" y="178993"/>
                </a:lnTo>
                <a:lnTo>
                  <a:pt x="571334" y="159867"/>
                </a:lnTo>
                <a:lnTo>
                  <a:pt x="559841" y="143040"/>
                </a:lnTo>
                <a:lnTo>
                  <a:pt x="552513" y="132334"/>
                </a:lnTo>
                <a:lnTo>
                  <a:pt x="538759" y="122986"/>
                </a:lnTo>
                <a:lnTo>
                  <a:pt x="538759" y="178930"/>
                </a:lnTo>
                <a:lnTo>
                  <a:pt x="432600" y="178993"/>
                </a:lnTo>
                <a:lnTo>
                  <a:pt x="327190" y="178752"/>
                </a:lnTo>
                <a:lnTo>
                  <a:pt x="294386" y="155206"/>
                </a:lnTo>
                <a:lnTo>
                  <a:pt x="291998" y="144894"/>
                </a:lnTo>
                <a:lnTo>
                  <a:pt x="292608" y="135128"/>
                </a:lnTo>
                <a:lnTo>
                  <a:pt x="321157" y="107403"/>
                </a:lnTo>
                <a:lnTo>
                  <a:pt x="331470" y="107124"/>
                </a:lnTo>
                <a:lnTo>
                  <a:pt x="342265" y="110210"/>
                </a:lnTo>
                <a:lnTo>
                  <a:pt x="357238" y="116954"/>
                </a:lnTo>
                <a:lnTo>
                  <a:pt x="387032" y="130784"/>
                </a:lnTo>
                <a:lnTo>
                  <a:pt x="402069" y="137363"/>
                </a:lnTo>
                <a:lnTo>
                  <a:pt x="443115" y="143103"/>
                </a:lnTo>
                <a:lnTo>
                  <a:pt x="479374" y="143090"/>
                </a:lnTo>
                <a:lnTo>
                  <a:pt x="490677" y="143192"/>
                </a:lnTo>
                <a:lnTo>
                  <a:pt x="506882" y="145961"/>
                </a:lnTo>
                <a:lnTo>
                  <a:pt x="520763" y="153174"/>
                </a:lnTo>
                <a:lnTo>
                  <a:pt x="531622" y="164338"/>
                </a:lnTo>
                <a:lnTo>
                  <a:pt x="538759" y="178930"/>
                </a:lnTo>
                <a:lnTo>
                  <a:pt x="538759" y="122986"/>
                </a:lnTo>
                <a:lnTo>
                  <a:pt x="525373" y="113868"/>
                </a:lnTo>
                <a:lnTo>
                  <a:pt x="492582" y="107899"/>
                </a:lnTo>
                <a:lnTo>
                  <a:pt x="457009" y="107467"/>
                </a:lnTo>
                <a:lnTo>
                  <a:pt x="454533" y="107124"/>
                </a:lnTo>
                <a:lnTo>
                  <a:pt x="422744" y="102743"/>
                </a:lnTo>
                <a:lnTo>
                  <a:pt x="389661" y="93129"/>
                </a:lnTo>
                <a:lnTo>
                  <a:pt x="357606" y="78041"/>
                </a:lnTo>
                <a:lnTo>
                  <a:pt x="345109" y="72809"/>
                </a:lnTo>
                <a:lnTo>
                  <a:pt x="332079" y="70764"/>
                </a:lnTo>
                <a:lnTo>
                  <a:pt x="318731" y="71551"/>
                </a:lnTo>
                <a:lnTo>
                  <a:pt x="305320" y="74841"/>
                </a:lnTo>
                <a:lnTo>
                  <a:pt x="283057" y="86880"/>
                </a:lnTo>
                <a:lnTo>
                  <a:pt x="266750" y="105308"/>
                </a:lnTo>
                <a:lnTo>
                  <a:pt x="257581" y="128181"/>
                </a:lnTo>
                <a:lnTo>
                  <a:pt x="256730" y="153593"/>
                </a:lnTo>
                <a:lnTo>
                  <a:pt x="264642" y="177368"/>
                </a:lnTo>
                <a:lnTo>
                  <a:pt x="301117" y="209638"/>
                </a:lnTo>
                <a:lnTo>
                  <a:pt x="354888" y="214998"/>
                </a:lnTo>
                <a:lnTo>
                  <a:pt x="383616" y="215023"/>
                </a:lnTo>
                <a:lnTo>
                  <a:pt x="466547" y="214947"/>
                </a:lnTo>
                <a:lnTo>
                  <a:pt x="499110" y="214960"/>
                </a:lnTo>
                <a:lnTo>
                  <a:pt x="557161" y="214871"/>
                </a:lnTo>
                <a:lnTo>
                  <a:pt x="578078" y="202425"/>
                </a:lnTo>
                <a:lnTo>
                  <a:pt x="579132" y="193027"/>
                </a:lnTo>
                <a:close/>
              </a:path>
              <a:path w="1226820" h="1226820">
                <a:moveTo>
                  <a:pt x="731621" y="993216"/>
                </a:moveTo>
                <a:lnTo>
                  <a:pt x="720966" y="993203"/>
                </a:lnTo>
                <a:lnTo>
                  <a:pt x="648550" y="993216"/>
                </a:lnTo>
                <a:lnTo>
                  <a:pt x="731621" y="993216"/>
                </a:lnTo>
                <a:close/>
              </a:path>
              <a:path w="1226820" h="1226820">
                <a:moveTo>
                  <a:pt x="781710" y="1063828"/>
                </a:moveTo>
                <a:lnTo>
                  <a:pt x="781659" y="1017955"/>
                </a:lnTo>
                <a:lnTo>
                  <a:pt x="756881" y="993241"/>
                </a:lnTo>
                <a:lnTo>
                  <a:pt x="745236" y="993241"/>
                </a:lnTo>
                <a:lnTo>
                  <a:pt x="745236" y="1029944"/>
                </a:lnTo>
                <a:lnTo>
                  <a:pt x="745236" y="1063828"/>
                </a:lnTo>
                <a:lnTo>
                  <a:pt x="481914" y="1063828"/>
                </a:lnTo>
                <a:lnTo>
                  <a:pt x="481914" y="1029944"/>
                </a:lnTo>
                <a:lnTo>
                  <a:pt x="745236" y="1029944"/>
                </a:lnTo>
                <a:lnTo>
                  <a:pt x="745236" y="993241"/>
                </a:lnTo>
                <a:lnTo>
                  <a:pt x="648550" y="993216"/>
                </a:lnTo>
                <a:lnTo>
                  <a:pt x="636739" y="993216"/>
                </a:lnTo>
                <a:lnTo>
                  <a:pt x="613244" y="993216"/>
                </a:lnTo>
                <a:lnTo>
                  <a:pt x="540232" y="993190"/>
                </a:lnTo>
                <a:lnTo>
                  <a:pt x="467220" y="993267"/>
                </a:lnTo>
                <a:lnTo>
                  <a:pt x="445338" y="1078280"/>
                </a:lnTo>
                <a:lnTo>
                  <a:pt x="446557" y="1088732"/>
                </a:lnTo>
                <a:lnTo>
                  <a:pt x="450367" y="1095679"/>
                </a:lnTo>
                <a:lnTo>
                  <a:pt x="457250" y="1099553"/>
                </a:lnTo>
                <a:lnTo>
                  <a:pt x="467690" y="1100759"/>
                </a:lnTo>
                <a:lnTo>
                  <a:pt x="565035" y="1100836"/>
                </a:lnTo>
                <a:lnTo>
                  <a:pt x="759739" y="1100759"/>
                </a:lnTo>
                <a:lnTo>
                  <a:pt x="769810" y="1099540"/>
                </a:lnTo>
                <a:lnTo>
                  <a:pt x="776566" y="1095717"/>
                </a:lnTo>
                <a:lnTo>
                  <a:pt x="780376" y="1088974"/>
                </a:lnTo>
                <a:lnTo>
                  <a:pt x="781621" y="1079004"/>
                </a:lnTo>
                <a:lnTo>
                  <a:pt x="781710" y="1063828"/>
                </a:lnTo>
                <a:close/>
              </a:path>
              <a:path w="1226820" h="1226820">
                <a:moveTo>
                  <a:pt x="1225118" y="600710"/>
                </a:moveTo>
                <a:lnTo>
                  <a:pt x="1225080" y="554990"/>
                </a:lnTo>
                <a:lnTo>
                  <a:pt x="1216926" y="509270"/>
                </a:lnTo>
                <a:lnTo>
                  <a:pt x="1201331" y="467360"/>
                </a:lnTo>
                <a:lnTo>
                  <a:pt x="1179118" y="430530"/>
                </a:lnTo>
                <a:lnTo>
                  <a:pt x="1151115" y="397510"/>
                </a:lnTo>
                <a:lnTo>
                  <a:pt x="1118171" y="369570"/>
                </a:lnTo>
                <a:lnTo>
                  <a:pt x="1100734" y="359410"/>
                </a:lnTo>
                <a:lnTo>
                  <a:pt x="1083297" y="349250"/>
                </a:lnTo>
                <a:lnTo>
                  <a:pt x="1081112" y="347980"/>
                </a:lnTo>
                <a:lnTo>
                  <a:pt x="1040765" y="332740"/>
                </a:lnTo>
                <a:lnTo>
                  <a:pt x="997953" y="325120"/>
                </a:lnTo>
                <a:lnTo>
                  <a:pt x="953516" y="325120"/>
                </a:lnTo>
                <a:lnTo>
                  <a:pt x="908304" y="332740"/>
                </a:lnTo>
                <a:lnTo>
                  <a:pt x="871982" y="344170"/>
                </a:lnTo>
                <a:lnTo>
                  <a:pt x="859777" y="349250"/>
                </a:lnTo>
                <a:lnTo>
                  <a:pt x="833920" y="304800"/>
                </a:lnTo>
                <a:lnTo>
                  <a:pt x="824318" y="288290"/>
                </a:lnTo>
                <a:lnTo>
                  <a:pt x="761009" y="179476"/>
                </a:lnTo>
                <a:lnTo>
                  <a:pt x="761009" y="288290"/>
                </a:lnTo>
                <a:lnTo>
                  <a:pt x="613473" y="542290"/>
                </a:lnTo>
                <a:lnTo>
                  <a:pt x="581583" y="487794"/>
                </a:lnTo>
                <a:lnTo>
                  <a:pt x="581583" y="558800"/>
                </a:lnTo>
                <a:lnTo>
                  <a:pt x="507822" y="558800"/>
                </a:lnTo>
                <a:lnTo>
                  <a:pt x="499643" y="513080"/>
                </a:lnTo>
                <a:lnTo>
                  <a:pt x="484492" y="471170"/>
                </a:lnTo>
                <a:lnTo>
                  <a:pt x="471322" y="448513"/>
                </a:lnTo>
                <a:lnTo>
                  <a:pt x="471322" y="557530"/>
                </a:lnTo>
                <a:lnTo>
                  <a:pt x="469176" y="558800"/>
                </a:lnTo>
                <a:lnTo>
                  <a:pt x="468871" y="560070"/>
                </a:lnTo>
                <a:lnTo>
                  <a:pt x="450862" y="561340"/>
                </a:lnTo>
                <a:lnTo>
                  <a:pt x="441083" y="558800"/>
                </a:lnTo>
                <a:lnTo>
                  <a:pt x="435584" y="549910"/>
                </a:lnTo>
                <a:lnTo>
                  <a:pt x="430771" y="533400"/>
                </a:lnTo>
                <a:lnTo>
                  <a:pt x="421665" y="506730"/>
                </a:lnTo>
                <a:lnTo>
                  <a:pt x="408889" y="481330"/>
                </a:lnTo>
                <a:lnTo>
                  <a:pt x="398957" y="468299"/>
                </a:lnTo>
                <a:lnTo>
                  <a:pt x="398957" y="558800"/>
                </a:lnTo>
                <a:lnTo>
                  <a:pt x="396570" y="558800"/>
                </a:lnTo>
                <a:lnTo>
                  <a:pt x="396570" y="595630"/>
                </a:lnTo>
                <a:lnTo>
                  <a:pt x="392087" y="628650"/>
                </a:lnTo>
                <a:lnTo>
                  <a:pt x="372745" y="662940"/>
                </a:lnTo>
                <a:lnTo>
                  <a:pt x="342912" y="693420"/>
                </a:lnTo>
                <a:lnTo>
                  <a:pt x="306971" y="713740"/>
                </a:lnTo>
                <a:lnTo>
                  <a:pt x="257797" y="723900"/>
                </a:lnTo>
                <a:lnTo>
                  <a:pt x="209473" y="716280"/>
                </a:lnTo>
                <a:lnTo>
                  <a:pt x="166192" y="694690"/>
                </a:lnTo>
                <a:lnTo>
                  <a:pt x="132143" y="657860"/>
                </a:lnTo>
                <a:lnTo>
                  <a:pt x="112356" y="612140"/>
                </a:lnTo>
                <a:lnTo>
                  <a:pt x="109016" y="563880"/>
                </a:lnTo>
                <a:lnTo>
                  <a:pt x="121729" y="516890"/>
                </a:lnTo>
                <a:lnTo>
                  <a:pt x="150075" y="476250"/>
                </a:lnTo>
                <a:lnTo>
                  <a:pt x="188506" y="447040"/>
                </a:lnTo>
                <a:lnTo>
                  <a:pt x="231457" y="433070"/>
                </a:lnTo>
                <a:lnTo>
                  <a:pt x="273926" y="433070"/>
                </a:lnTo>
                <a:lnTo>
                  <a:pt x="310857" y="444500"/>
                </a:lnTo>
                <a:lnTo>
                  <a:pt x="243027" y="561340"/>
                </a:lnTo>
                <a:lnTo>
                  <a:pt x="237236" y="576580"/>
                </a:lnTo>
                <a:lnTo>
                  <a:pt x="238696" y="586740"/>
                </a:lnTo>
                <a:lnTo>
                  <a:pt x="247243" y="593090"/>
                </a:lnTo>
                <a:lnTo>
                  <a:pt x="262750" y="595630"/>
                </a:lnTo>
                <a:lnTo>
                  <a:pt x="396570" y="595630"/>
                </a:lnTo>
                <a:lnTo>
                  <a:pt x="396570" y="558800"/>
                </a:lnTo>
                <a:lnTo>
                  <a:pt x="286207" y="558800"/>
                </a:lnTo>
                <a:lnTo>
                  <a:pt x="342506" y="462280"/>
                </a:lnTo>
                <a:lnTo>
                  <a:pt x="363982" y="481330"/>
                </a:lnTo>
                <a:lnTo>
                  <a:pt x="380517" y="504190"/>
                </a:lnTo>
                <a:lnTo>
                  <a:pt x="392163" y="529590"/>
                </a:lnTo>
                <a:lnTo>
                  <a:pt x="398957" y="558800"/>
                </a:lnTo>
                <a:lnTo>
                  <a:pt x="398957" y="468299"/>
                </a:lnTo>
                <a:lnTo>
                  <a:pt x="394373" y="462280"/>
                </a:lnTo>
                <a:lnTo>
                  <a:pt x="392430" y="459740"/>
                </a:lnTo>
                <a:lnTo>
                  <a:pt x="372300" y="439420"/>
                </a:lnTo>
                <a:lnTo>
                  <a:pt x="368719" y="436880"/>
                </a:lnTo>
                <a:lnTo>
                  <a:pt x="365036" y="433070"/>
                </a:lnTo>
                <a:lnTo>
                  <a:pt x="360921" y="430530"/>
                </a:lnTo>
                <a:lnTo>
                  <a:pt x="371716" y="411480"/>
                </a:lnTo>
                <a:lnTo>
                  <a:pt x="378917" y="398780"/>
                </a:lnTo>
                <a:lnTo>
                  <a:pt x="415353" y="431800"/>
                </a:lnTo>
                <a:lnTo>
                  <a:pt x="442861" y="468630"/>
                </a:lnTo>
                <a:lnTo>
                  <a:pt x="461492" y="510540"/>
                </a:lnTo>
                <a:lnTo>
                  <a:pt x="471322" y="557530"/>
                </a:lnTo>
                <a:lnTo>
                  <a:pt x="471322" y="448513"/>
                </a:lnTo>
                <a:lnTo>
                  <a:pt x="462356" y="433070"/>
                </a:lnTo>
                <a:lnTo>
                  <a:pt x="433222" y="398780"/>
                </a:lnTo>
                <a:lnTo>
                  <a:pt x="397090" y="368300"/>
                </a:lnTo>
                <a:lnTo>
                  <a:pt x="401447" y="360680"/>
                </a:lnTo>
                <a:lnTo>
                  <a:pt x="407987" y="349250"/>
                </a:lnTo>
                <a:lnTo>
                  <a:pt x="433412" y="304800"/>
                </a:lnTo>
                <a:lnTo>
                  <a:pt x="581583" y="558800"/>
                </a:lnTo>
                <a:lnTo>
                  <a:pt x="581583" y="487794"/>
                </a:lnTo>
                <a:lnTo>
                  <a:pt x="474510" y="304800"/>
                </a:lnTo>
                <a:lnTo>
                  <a:pt x="464845" y="288290"/>
                </a:lnTo>
                <a:lnTo>
                  <a:pt x="761009" y="288290"/>
                </a:lnTo>
                <a:lnTo>
                  <a:pt x="761009" y="179476"/>
                </a:lnTo>
                <a:lnTo>
                  <a:pt x="748957" y="158750"/>
                </a:lnTo>
                <a:lnTo>
                  <a:pt x="693712" y="64770"/>
                </a:lnTo>
                <a:lnTo>
                  <a:pt x="690245" y="53340"/>
                </a:lnTo>
                <a:lnTo>
                  <a:pt x="692391" y="44450"/>
                </a:lnTo>
                <a:lnTo>
                  <a:pt x="699401" y="38100"/>
                </a:lnTo>
                <a:lnTo>
                  <a:pt x="710590" y="35560"/>
                </a:lnTo>
                <a:lnTo>
                  <a:pt x="824407" y="35560"/>
                </a:lnTo>
                <a:lnTo>
                  <a:pt x="833869" y="36830"/>
                </a:lnTo>
                <a:lnTo>
                  <a:pt x="840803" y="40640"/>
                </a:lnTo>
                <a:lnTo>
                  <a:pt x="845070" y="45720"/>
                </a:lnTo>
                <a:lnTo>
                  <a:pt x="846556" y="53340"/>
                </a:lnTo>
                <a:lnTo>
                  <a:pt x="845134" y="60960"/>
                </a:lnTo>
                <a:lnTo>
                  <a:pt x="840892" y="67310"/>
                </a:lnTo>
                <a:lnTo>
                  <a:pt x="834009" y="71120"/>
                </a:lnTo>
                <a:lnTo>
                  <a:pt x="824649" y="72390"/>
                </a:lnTo>
                <a:lnTo>
                  <a:pt x="773125" y="72390"/>
                </a:lnTo>
                <a:lnTo>
                  <a:pt x="764857" y="73660"/>
                </a:lnTo>
                <a:lnTo>
                  <a:pt x="758507" y="76200"/>
                </a:lnTo>
                <a:lnTo>
                  <a:pt x="754380" y="82550"/>
                </a:lnTo>
                <a:lnTo>
                  <a:pt x="752779" y="88900"/>
                </a:lnTo>
                <a:lnTo>
                  <a:pt x="754011" y="96520"/>
                </a:lnTo>
                <a:lnTo>
                  <a:pt x="757923" y="101600"/>
                </a:lnTo>
                <a:lnTo>
                  <a:pt x="764108" y="106680"/>
                </a:lnTo>
                <a:lnTo>
                  <a:pt x="772147" y="107950"/>
                </a:lnTo>
                <a:lnTo>
                  <a:pt x="832040" y="107950"/>
                </a:lnTo>
                <a:lnTo>
                  <a:pt x="875576" y="81280"/>
                </a:lnTo>
                <a:lnTo>
                  <a:pt x="882116" y="45720"/>
                </a:lnTo>
                <a:lnTo>
                  <a:pt x="878738" y="35560"/>
                </a:lnTo>
                <a:lnTo>
                  <a:pt x="876630" y="29210"/>
                </a:lnTo>
                <a:lnTo>
                  <a:pt x="865898" y="15240"/>
                </a:lnTo>
                <a:lnTo>
                  <a:pt x="850506" y="5080"/>
                </a:lnTo>
                <a:lnTo>
                  <a:pt x="847331" y="2540"/>
                </a:lnTo>
                <a:lnTo>
                  <a:pt x="841146" y="0"/>
                </a:lnTo>
                <a:lnTo>
                  <a:pt x="697357" y="0"/>
                </a:lnTo>
                <a:lnTo>
                  <a:pt x="658749" y="31750"/>
                </a:lnTo>
                <a:lnTo>
                  <a:pt x="654202" y="48260"/>
                </a:lnTo>
                <a:lnTo>
                  <a:pt x="655675" y="64770"/>
                </a:lnTo>
                <a:lnTo>
                  <a:pt x="663079" y="82550"/>
                </a:lnTo>
                <a:lnTo>
                  <a:pt x="708215" y="161290"/>
                </a:lnTo>
                <a:lnTo>
                  <a:pt x="755624" y="242570"/>
                </a:lnTo>
                <a:lnTo>
                  <a:pt x="757580" y="246380"/>
                </a:lnTo>
                <a:lnTo>
                  <a:pt x="760666" y="251460"/>
                </a:lnTo>
                <a:lnTo>
                  <a:pt x="432841" y="251460"/>
                </a:lnTo>
                <a:lnTo>
                  <a:pt x="425132" y="255270"/>
                </a:lnTo>
                <a:lnTo>
                  <a:pt x="418719" y="260350"/>
                </a:lnTo>
                <a:lnTo>
                  <a:pt x="413334" y="267970"/>
                </a:lnTo>
                <a:lnTo>
                  <a:pt x="401789" y="288290"/>
                </a:lnTo>
                <a:lnTo>
                  <a:pt x="389966" y="308610"/>
                </a:lnTo>
                <a:lnTo>
                  <a:pt x="365912" y="349250"/>
                </a:lnTo>
                <a:lnTo>
                  <a:pt x="344220" y="340360"/>
                </a:lnTo>
                <a:lnTo>
                  <a:pt x="322237" y="334010"/>
                </a:lnTo>
                <a:lnTo>
                  <a:pt x="299859" y="328930"/>
                </a:lnTo>
                <a:lnTo>
                  <a:pt x="276974" y="325120"/>
                </a:lnTo>
                <a:lnTo>
                  <a:pt x="231000" y="325120"/>
                </a:lnTo>
                <a:lnTo>
                  <a:pt x="186512" y="332740"/>
                </a:lnTo>
                <a:lnTo>
                  <a:pt x="144513" y="349250"/>
                </a:lnTo>
                <a:lnTo>
                  <a:pt x="106045" y="372110"/>
                </a:lnTo>
                <a:lnTo>
                  <a:pt x="72072" y="401320"/>
                </a:lnTo>
                <a:lnTo>
                  <a:pt x="43649" y="436880"/>
                </a:lnTo>
                <a:lnTo>
                  <a:pt x="21755" y="476250"/>
                </a:lnTo>
                <a:lnTo>
                  <a:pt x="7404" y="519430"/>
                </a:lnTo>
                <a:lnTo>
                  <a:pt x="12" y="561340"/>
                </a:lnTo>
                <a:lnTo>
                  <a:pt x="12" y="594360"/>
                </a:lnTo>
                <a:lnTo>
                  <a:pt x="736" y="598170"/>
                </a:lnTo>
                <a:lnTo>
                  <a:pt x="1778" y="600710"/>
                </a:lnTo>
                <a:lnTo>
                  <a:pt x="2133" y="604520"/>
                </a:lnTo>
                <a:lnTo>
                  <a:pt x="12293" y="654050"/>
                </a:lnTo>
                <a:lnTo>
                  <a:pt x="32550" y="701040"/>
                </a:lnTo>
                <a:lnTo>
                  <a:pt x="36614" y="707390"/>
                </a:lnTo>
                <a:lnTo>
                  <a:pt x="40906" y="715010"/>
                </a:lnTo>
                <a:lnTo>
                  <a:pt x="45427" y="721360"/>
                </a:lnTo>
                <a:lnTo>
                  <a:pt x="50190" y="727710"/>
                </a:lnTo>
                <a:lnTo>
                  <a:pt x="55651" y="732790"/>
                </a:lnTo>
                <a:lnTo>
                  <a:pt x="61912" y="735330"/>
                </a:lnTo>
                <a:lnTo>
                  <a:pt x="68414" y="735330"/>
                </a:lnTo>
                <a:lnTo>
                  <a:pt x="74574" y="731520"/>
                </a:lnTo>
                <a:lnTo>
                  <a:pt x="79375" y="726440"/>
                </a:lnTo>
                <a:lnTo>
                  <a:pt x="81737" y="721360"/>
                </a:lnTo>
                <a:lnTo>
                  <a:pt x="81711" y="715010"/>
                </a:lnTo>
                <a:lnTo>
                  <a:pt x="79324" y="708660"/>
                </a:lnTo>
                <a:lnTo>
                  <a:pt x="77101" y="703580"/>
                </a:lnTo>
                <a:lnTo>
                  <a:pt x="74129" y="699770"/>
                </a:lnTo>
                <a:lnTo>
                  <a:pt x="71551" y="695960"/>
                </a:lnTo>
                <a:lnTo>
                  <a:pt x="52514" y="660400"/>
                </a:lnTo>
                <a:lnTo>
                  <a:pt x="40652" y="622300"/>
                </a:lnTo>
                <a:lnTo>
                  <a:pt x="36245" y="582930"/>
                </a:lnTo>
                <a:lnTo>
                  <a:pt x="39585" y="542290"/>
                </a:lnTo>
                <a:lnTo>
                  <a:pt x="53530" y="494030"/>
                </a:lnTo>
                <a:lnTo>
                  <a:pt x="76492" y="452120"/>
                </a:lnTo>
                <a:lnTo>
                  <a:pt x="107264" y="416560"/>
                </a:lnTo>
                <a:lnTo>
                  <a:pt x="144678" y="389890"/>
                </a:lnTo>
                <a:lnTo>
                  <a:pt x="187566" y="370840"/>
                </a:lnTo>
                <a:lnTo>
                  <a:pt x="234734" y="360680"/>
                </a:lnTo>
                <a:lnTo>
                  <a:pt x="285000" y="361950"/>
                </a:lnTo>
                <a:lnTo>
                  <a:pt x="301129" y="364490"/>
                </a:lnTo>
                <a:lnTo>
                  <a:pt x="316966" y="368300"/>
                </a:lnTo>
                <a:lnTo>
                  <a:pt x="332447" y="374650"/>
                </a:lnTo>
                <a:lnTo>
                  <a:pt x="347560" y="381000"/>
                </a:lnTo>
                <a:lnTo>
                  <a:pt x="329641" y="411480"/>
                </a:lnTo>
                <a:lnTo>
                  <a:pt x="283413" y="398780"/>
                </a:lnTo>
                <a:lnTo>
                  <a:pt x="238772" y="396240"/>
                </a:lnTo>
                <a:lnTo>
                  <a:pt x="196964" y="405130"/>
                </a:lnTo>
                <a:lnTo>
                  <a:pt x="159207" y="422910"/>
                </a:lnTo>
                <a:lnTo>
                  <a:pt x="126758" y="448310"/>
                </a:lnTo>
                <a:lnTo>
                  <a:pt x="100850" y="480060"/>
                </a:lnTo>
                <a:lnTo>
                  <a:pt x="82715" y="516890"/>
                </a:lnTo>
                <a:lnTo>
                  <a:pt x="72821" y="565150"/>
                </a:lnTo>
                <a:lnTo>
                  <a:pt x="75869" y="612140"/>
                </a:lnTo>
                <a:lnTo>
                  <a:pt x="90741" y="656590"/>
                </a:lnTo>
                <a:lnTo>
                  <a:pt x="116357" y="695960"/>
                </a:lnTo>
                <a:lnTo>
                  <a:pt x="151625" y="727710"/>
                </a:lnTo>
                <a:lnTo>
                  <a:pt x="195453" y="749300"/>
                </a:lnTo>
                <a:lnTo>
                  <a:pt x="266204" y="759460"/>
                </a:lnTo>
                <a:lnTo>
                  <a:pt x="300888" y="754380"/>
                </a:lnTo>
                <a:lnTo>
                  <a:pt x="334924" y="740410"/>
                </a:lnTo>
                <a:lnTo>
                  <a:pt x="360438" y="723900"/>
                </a:lnTo>
                <a:lnTo>
                  <a:pt x="374180" y="715010"/>
                </a:lnTo>
                <a:lnTo>
                  <a:pt x="403847" y="681990"/>
                </a:lnTo>
                <a:lnTo>
                  <a:pt x="424294" y="642620"/>
                </a:lnTo>
                <a:lnTo>
                  <a:pt x="435889" y="596900"/>
                </a:lnTo>
                <a:lnTo>
                  <a:pt x="470801" y="596900"/>
                </a:lnTo>
                <a:lnTo>
                  <a:pt x="470903" y="600710"/>
                </a:lnTo>
                <a:lnTo>
                  <a:pt x="461137" y="646430"/>
                </a:lnTo>
                <a:lnTo>
                  <a:pt x="442887" y="687070"/>
                </a:lnTo>
                <a:lnTo>
                  <a:pt x="417296" y="722630"/>
                </a:lnTo>
                <a:lnTo>
                  <a:pt x="385648" y="751840"/>
                </a:lnTo>
                <a:lnTo>
                  <a:pt x="349173" y="773430"/>
                </a:lnTo>
                <a:lnTo>
                  <a:pt x="309156" y="788670"/>
                </a:lnTo>
                <a:lnTo>
                  <a:pt x="266839" y="795020"/>
                </a:lnTo>
                <a:lnTo>
                  <a:pt x="223494" y="793750"/>
                </a:lnTo>
                <a:lnTo>
                  <a:pt x="180378" y="783590"/>
                </a:lnTo>
                <a:lnTo>
                  <a:pt x="138747" y="762000"/>
                </a:lnTo>
                <a:lnTo>
                  <a:pt x="133705" y="759460"/>
                </a:lnTo>
                <a:lnTo>
                  <a:pt x="128930" y="755650"/>
                </a:lnTo>
                <a:lnTo>
                  <a:pt x="123698" y="753110"/>
                </a:lnTo>
                <a:lnTo>
                  <a:pt x="117055" y="750570"/>
                </a:lnTo>
                <a:lnTo>
                  <a:pt x="110883" y="750570"/>
                </a:lnTo>
                <a:lnTo>
                  <a:pt x="105321" y="753110"/>
                </a:lnTo>
                <a:lnTo>
                  <a:pt x="100558" y="758190"/>
                </a:lnTo>
                <a:lnTo>
                  <a:pt x="97548" y="764540"/>
                </a:lnTo>
                <a:lnTo>
                  <a:pt x="97104" y="770890"/>
                </a:lnTo>
                <a:lnTo>
                  <a:pt x="99148" y="775970"/>
                </a:lnTo>
                <a:lnTo>
                  <a:pt x="103581" y="781050"/>
                </a:lnTo>
                <a:lnTo>
                  <a:pt x="106172" y="783590"/>
                </a:lnTo>
                <a:lnTo>
                  <a:pt x="109245" y="786130"/>
                </a:lnTo>
                <a:lnTo>
                  <a:pt x="112204" y="788670"/>
                </a:lnTo>
                <a:lnTo>
                  <a:pt x="151536" y="810260"/>
                </a:lnTo>
                <a:lnTo>
                  <a:pt x="192633" y="824230"/>
                </a:lnTo>
                <a:lnTo>
                  <a:pt x="234607" y="830580"/>
                </a:lnTo>
                <a:lnTo>
                  <a:pt x="276593" y="830580"/>
                </a:lnTo>
                <a:lnTo>
                  <a:pt x="317677" y="822960"/>
                </a:lnTo>
                <a:lnTo>
                  <a:pt x="356997" y="810260"/>
                </a:lnTo>
                <a:lnTo>
                  <a:pt x="384492" y="795020"/>
                </a:lnTo>
                <a:lnTo>
                  <a:pt x="393661" y="789940"/>
                </a:lnTo>
                <a:lnTo>
                  <a:pt x="426770" y="764540"/>
                </a:lnTo>
                <a:lnTo>
                  <a:pt x="455460" y="732790"/>
                </a:lnTo>
                <a:lnTo>
                  <a:pt x="478828" y="695960"/>
                </a:lnTo>
                <a:lnTo>
                  <a:pt x="495998" y="654050"/>
                </a:lnTo>
                <a:lnTo>
                  <a:pt x="506183" y="610870"/>
                </a:lnTo>
                <a:lnTo>
                  <a:pt x="509143" y="596900"/>
                </a:lnTo>
                <a:lnTo>
                  <a:pt x="509409" y="595630"/>
                </a:lnTo>
                <a:lnTo>
                  <a:pt x="614286" y="595630"/>
                </a:lnTo>
                <a:lnTo>
                  <a:pt x="621703" y="593090"/>
                </a:lnTo>
                <a:lnTo>
                  <a:pt x="627913" y="588010"/>
                </a:lnTo>
                <a:lnTo>
                  <a:pt x="633209" y="580390"/>
                </a:lnTo>
                <a:lnTo>
                  <a:pt x="644105" y="561340"/>
                </a:lnTo>
                <a:lnTo>
                  <a:pt x="645553" y="558800"/>
                </a:lnTo>
                <a:lnTo>
                  <a:pt x="655002" y="542290"/>
                </a:lnTo>
                <a:lnTo>
                  <a:pt x="711923" y="443230"/>
                </a:lnTo>
                <a:lnTo>
                  <a:pt x="764590" y="353060"/>
                </a:lnTo>
                <a:lnTo>
                  <a:pt x="792543" y="304800"/>
                </a:lnTo>
                <a:lnTo>
                  <a:pt x="829195" y="368300"/>
                </a:lnTo>
                <a:lnTo>
                  <a:pt x="827125" y="369570"/>
                </a:lnTo>
                <a:lnTo>
                  <a:pt x="825982" y="370840"/>
                </a:lnTo>
                <a:lnTo>
                  <a:pt x="824725" y="372110"/>
                </a:lnTo>
                <a:lnTo>
                  <a:pt x="788504" y="403860"/>
                </a:lnTo>
                <a:lnTo>
                  <a:pt x="759828" y="439420"/>
                </a:lnTo>
                <a:lnTo>
                  <a:pt x="738759" y="478790"/>
                </a:lnTo>
                <a:lnTo>
                  <a:pt x="725322" y="520700"/>
                </a:lnTo>
                <a:lnTo>
                  <a:pt x="719569" y="565150"/>
                </a:lnTo>
                <a:lnTo>
                  <a:pt x="721537" y="613410"/>
                </a:lnTo>
                <a:lnTo>
                  <a:pt x="736739" y="673100"/>
                </a:lnTo>
                <a:lnTo>
                  <a:pt x="766572" y="725170"/>
                </a:lnTo>
                <a:lnTo>
                  <a:pt x="778967" y="735330"/>
                </a:lnTo>
                <a:lnTo>
                  <a:pt x="785761" y="735330"/>
                </a:lnTo>
                <a:lnTo>
                  <a:pt x="792454" y="731520"/>
                </a:lnTo>
                <a:lnTo>
                  <a:pt x="797610" y="726440"/>
                </a:lnTo>
                <a:lnTo>
                  <a:pt x="799947" y="720090"/>
                </a:lnTo>
                <a:lnTo>
                  <a:pt x="799439" y="713740"/>
                </a:lnTo>
                <a:lnTo>
                  <a:pt x="796036" y="706120"/>
                </a:lnTo>
                <a:lnTo>
                  <a:pt x="794791" y="703580"/>
                </a:lnTo>
                <a:lnTo>
                  <a:pt x="793407" y="701040"/>
                </a:lnTo>
                <a:lnTo>
                  <a:pt x="792099" y="699770"/>
                </a:lnTo>
                <a:lnTo>
                  <a:pt x="769023" y="655320"/>
                </a:lnTo>
                <a:lnTo>
                  <a:pt x="756729" y="609600"/>
                </a:lnTo>
                <a:lnTo>
                  <a:pt x="755294" y="561340"/>
                </a:lnTo>
                <a:lnTo>
                  <a:pt x="764781" y="513080"/>
                </a:lnTo>
                <a:lnTo>
                  <a:pt x="777989" y="480060"/>
                </a:lnTo>
                <a:lnTo>
                  <a:pt x="796264" y="449580"/>
                </a:lnTo>
                <a:lnTo>
                  <a:pt x="819531" y="422910"/>
                </a:lnTo>
                <a:lnTo>
                  <a:pt x="847648" y="400050"/>
                </a:lnTo>
                <a:lnTo>
                  <a:pt x="865352" y="429260"/>
                </a:lnTo>
                <a:lnTo>
                  <a:pt x="827519" y="468630"/>
                </a:lnTo>
                <a:lnTo>
                  <a:pt x="803363" y="511810"/>
                </a:lnTo>
                <a:lnTo>
                  <a:pt x="791997" y="557530"/>
                </a:lnTo>
                <a:lnTo>
                  <a:pt x="792556" y="603250"/>
                </a:lnTo>
                <a:lnTo>
                  <a:pt x="804176" y="646430"/>
                </a:lnTo>
                <a:lnTo>
                  <a:pt x="825995" y="685800"/>
                </a:lnTo>
                <a:lnTo>
                  <a:pt x="856983" y="717550"/>
                </a:lnTo>
                <a:lnTo>
                  <a:pt x="893724" y="741680"/>
                </a:lnTo>
                <a:lnTo>
                  <a:pt x="934377" y="755650"/>
                </a:lnTo>
                <a:lnTo>
                  <a:pt x="977099" y="759460"/>
                </a:lnTo>
                <a:lnTo>
                  <a:pt x="1020076" y="753110"/>
                </a:lnTo>
                <a:lnTo>
                  <a:pt x="1061440" y="736600"/>
                </a:lnTo>
                <a:lnTo>
                  <a:pt x="1097648" y="709930"/>
                </a:lnTo>
                <a:lnTo>
                  <a:pt x="1125486" y="676910"/>
                </a:lnTo>
                <a:lnTo>
                  <a:pt x="1144358" y="637540"/>
                </a:lnTo>
                <a:lnTo>
                  <a:pt x="1153629" y="595630"/>
                </a:lnTo>
                <a:lnTo>
                  <a:pt x="1152677" y="552450"/>
                </a:lnTo>
                <a:lnTo>
                  <a:pt x="1140891" y="509270"/>
                </a:lnTo>
                <a:lnTo>
                  <a:pt x="1125791" y="480060"/>
                </a:lnTo>
                <a:lnTo>
                  <a:pt x="1118285" y="470293"/>
                </a:lnTo>
                <a:lnTo>
                  <a:pt x="1118285" y="586740"/>
                </a:lnTo>
                <a:lnTo>
                  <a:pt x="1109205" y="629920"/>
                </a:lnTo>
                <a:lnTo>
                  <a:pt x="1087513" y="668020"/>
                </a:lnTo>
                <a:lnTo>
                  <a:pt x="1053896" y="698500"/>
                </a:lnTo>
                <a:lnTo>
                  <a:pt x="1012075" y="718820"/>
                </a:lnTo>
                <a:lnTo>
                  <a:pt x="967994" y="723900"/>
                </a:lnTo>
                <a:lnTo>
                  <a:pt x="924763" y="716280"/>
                </a:lnTo>
                <a:lnTo>
                  <a:pt x="885456" y="694690"/>
                </a:lnTo>
                <a:lnTo>
                  <a:pt x="853173" y="661670"/>
                </a:lnTo>
                <a:lnTo>
                  <a:pt x="833208" y="621030"/>
                </a:lnTo>
                <a:lnTo>
                  <a:pt x="826744" y="577850"/>
                </a:lnTo>
                <a:lnTo>
                  <a:pt x="833361" y="534670"/>
                </a:lnTo>
                <a:lnTo>
                  <a:pt x="852639" y="495300"/>
                </a:lnTo>
                <a:lnTo>
                  <a:pt x="884186" y="462280"/>
                </a:lnTo>
                <a:lnTo>
                  <a:pt x="912888" y="511810"/>
                </a:lnTo>
                <a:lnTo>
                  <a:pt x="955192" y="582930"/>
                </a:lnTo>
                <a:lnTo>
                  <a:pt x="961009" y="590550"/>
                </a:lnTo>
                <a:lnTo>
                  <a:pt x="967701" y="594360"/>
                </a:lnTo>
                <a:lnTo>
                  <a:pt x="974864" y="595630"/>
                </a:lnTo>
                <a:lnTo>
                  <a:pt x="982065" y="593090"/>
                </a:lnTo>
                <a:lnTo>
                  <a:pt x="987425" y="588010"/>
                </a:lnTo>
                <a:lnTo>
                  <a:pt x="989965" y="581660"/>
                </a:lnTo>
                <a:lnTo>
                  <a:pt x="989571" y="574040"/>
                </a:lnTo>
                <a:lnTo>
                  <a:pt x="986142" y="565150"/>
                </a:lnTo>
                <a:lnTo>
                  <a:pt x="968730" y="535940"/>
                </a:lnTo>
                <a:lnTo>
                  <a:pt x="926439" y="462280"/>
                </a:lnTo>
                <a:lnTo>
                  <a:pt x="916228" y="444500"/>
                </a:lnTo>
                <a:lnTo>
                  <a:pt x="960412" y="431800"/>
                </a:lnTo>
                <a:lnTo>
                  <a:pt x="1009713" y="436880"/>
                </a:lnTo>
                <a:lnTo>
                  <a:pt x="1057211" y="458470"/>
                </a:lnTo>
                <a:lnTo>
                  <a:pt x="1095984" y="500380"/>
                </a:lnTo>
                <a:lnTo>
                  <a:pt x="1114107" y="542290"/>
                </a:lnTo>
                <a:lnTo>
                  <a:pt x="1118285" y="586740"/>
                </a:lnTo>
                <a:lnTo>
                  <a:pt x="1118285" y="470293"/>
                </a:lnTo>
                <a:lnTo>
                  <a:pt x="1082395" y="433070"/>
                </a:lnTo>
                <a:lnTo>
                  <a:pt x="1043584" y="411480"/>
                </a:lnTo>
                <a:lnTo>
                  <a:pt x="1015314" y="401320"/>
                </a:lnTo>
                <a:lnTo>
                  <a:pt x="976071" y="396240"/>
                </a:lnTo>
                <a:lnTo>
                  <a:pt x="936536" y="400050"/>
                </a:lnTo>
                <a:lnTo>
                  <a:pt x="896759" y="411480"/>
                </a:lnTo>
                <a:lnTo>
                  <a:pt x="893508" y="406400"/>
                </a:lnTo>
                <a:lnTo>
                  <a:pt x="890651" y="401320"/>
                </a:lnTo>
                <a:lnTo>
                  <a:pt x="889838" y="400050"/>
                </a:lnTo>
                <a:lnTo>
                  <a:pt x="884936" y="392430"/>
                </a:lnTo>
                <a:lnTo>
                  <a:pt x="882091" y="387350"/>
                </a:lnTo>
                <a:lnTo>
                  <a:pt x="878878" y="381000"/>
                </a:lnTo>
                <a:lnTo>
                  <a:pt x="883691" y="379730"/>
                </a:lnTo>
                <a:lnTo>
                  <a:pt x="887183" y="377190"/>
                </a:lnTo>
                <a:lnTo>
                  <a:pt x="890879" y="375920"/>
                </a:lnTo>
                <a:lnTo>
                  <a:pt x="940943" y="361950"/>
                </a:lnTo>
                <a:lnTo>
                  <a:pt x="989152" y="359410"/>
                </a:lnTo>
                <a:lnTo>
                  <a:pt x="1035253" y="368300"/>
                </a:lnTo>
                <a:lnTo>
                  <a:pt x="1078979" y="387350"/>
                </a:lnTo>
                <a:lnTo>
                  <a:pt x="1120089" y="419100"/>
                </a:lnTo>
                <a:lnTo>
                  <a:pt x="1154277" y="457200"/>
                </a:lnTo>
                <a:lnTo>
                  <a:pt x="1177404" y="499110"/>
                </a:lnTo>
                <a:lnTo>
                  <a:pt x="1189393" y="544830"/>
                </a:lnTo>
                <a:lnTo>
                  <a:pt x="1190180" y="593090"/>
                </a:lnTo>
                <a:lnTo>
                  <a:pt x="1179715" y="643890"/>
                </a:lnTo>
                <a:lnTo>
                  <a:pt x="1161008" y="687070"/>
                </a:lnTo>
                <a:lnTo>
                  <a:pt x="1134668" y="723900"/>
                </a:lnTo>
                <a:lnTo>
                  <a:pt x="1102042" y="753110"/>
                </a:lnTo>
                <a:lnTo>
                  <a:pt x="1064488" y="775970"/>
                </a:lnTo>
                <a:lnTo>
                  <a:pt x="1023391" y="789940"/>
                </a:lnTo>
                <a:lnTo>
                  <a:pt x="980084" y="795020"/>
                </a:lnTo>
                <a:lnTo>
                  <a:pt x="935939" y="792480"/>
                </a:lnTo>
                <a:lnTo>
                  <a:pt x="892314" y="779780"/>
                </a:lnTo>
                <a:lnTo>
                  <a:pt x="850557" y="758190"/>
                </a:lnTo>
                <a:lnTo>
                  <a:pt x="840016" y="751840"/>
                </a:lnTo>
                <a:lnTo>
                  <a:pt x="831240" y="750570"/>
                </a:lnTo>
                <a:lnTo>
                  <a:pt x="824052" y="751840"/>
                </a:lnTo>
                <a:lnTo>
                  <a:pt x="818299" y="758190"/>
                </a:lnTo>
                <a:lnTo>
                  <a:pt x="815238" y="765810"/>
                </a:lnTo>
                <a:lnTo>
                  <a:pt x="816241" y="773430"/>
                </a:lnTo>
                <a:lnTo>
                  <a:pt x="860221" y="805180"/>
                </a:lnTo>
                <a:lnTo>
                  <a:pt x="923518" y="826770"/>
                </a:lnTo>
                <a:lnTo>
                  <a:pt x="957300" y="830580"/>
                </a:lnTo>
                <a:lnTo>
                  <a:pt x="1002906" y="829310"/>
                </a:lnTo>
                <a:lnTo>
                  <a:pt x="1046099" y="820420"/>
                </a:lnTo>
                <a:lnTo>
                  <a:pt x="1086231" y="805180"/>
                </a:lnTo>
                <a:lnTo>
                  <a:pt x="1122603" y="782320"/>
                </a:lnTo>
                <a:lnTo>
                  <a:pt x="1154582" y="754380"/>
                </a:lnTo>
                <a:lnTo>
                  <a:pt x="1181481" y="721360"/>
                </a:lnTo>
                <a:lnTo>
                  <a:pt x="1202651" y="684530"/>
                </a:lnTo>
                <a:lnTo>
                  <a:pt x="1217422" y="643890"/>
                </a:lnTo>
                <a:lnTo>
                  <a:pt x="1225118" y="600710"/>
                </a:lnTo>
                <a:close/>
              </a:path>
              <a:path w="1226820" h="1226820">
                <a:moveTo>
                  <a:pt x="1226553" y="893622"/>
                </a:moveTo>
                <a:lnTo>
                  <a:pt x="1225372" y="880681"/>
                </a:lnTo>
                <a:lnTo>
                  <a:pt x="1221232" y="872566"/>
                </a:lnTo>
                <a:lnTo>
                  <a:pt x="1213218" y="868362"/>
                </a:lnTo>
                <a:lnTo>
                  <a:pt x="1200454" y="867168"/>
                </a:lnTo>
                <a:lnTo>
                  <a:pt x="1189951" y="867168"/>
                </a:lnTo>
                <a:lnTo>
                  <a:pt x="1189951" y="1029919"/>
                </a:lnTo>
                <a:lnTo>
                  <a:pt x="1189951" y="1064120"/>
                </a:lnTo>
                <a:lnTo>
                  <a:pt x="925995" y="1064120"/>
                </a:lnTo>
                <a:lnTo>
                  <a:pt x="925995" y="1029919"/>
                </a:lnTo>
                <a:lnTo>
                  <a:pt x="1189951" y="1029919"/>
                </a:lnTo>
                <a:lnTo>
                  <a:pt x="1189951" y="867168"/>
                </a:lnTo>
                <a:lnTo>
                  <a:pt x="1189672" y="867168"/>
                </a:lnTo>
                <a:lnTo>
                  <a:pt x="1189672" y="904163"/>
                </a:lnTo>
                <a:lnTo>
                  <a:pt x="1189672" y="993216"/>
                </a:lnTo>
                <a:lnTo>
                  <a:pt x="915504" y="993228"/>
                </a:lnTo>
                <a:lnTo>
                  <a:pt x="889431" y="1075740"/>
                </a:lnTo>
                <a:lnTo>
                  <a:pt x="890663" y="1087755"/>
                </a:lnTo>
                <a:lnTo>
                  <a:pt x="894753" y="1095463"/>
                </a:lnTo>
                <a:lnTo>
                  <a:pt x="902436" y="1099578"/>
                </a:lnTo>
                <a:lnTo>
                  <a:pt x="914438" y="1100797"/>
                </a:lnTo>
                <a:lnTo>
                  <a:pt x="1189659" y="1100823"/>
                </a:lnTo>
                <a:lnTo>
                  <a:pt x="1189659" y="1189545"/>
                </a:lnTo>
                <a:lnTo>
                  <a:pt x="37287" y="1189545"/>
                </a:lnTo>
                <a:lnTo>
                  <a:pt x="37287" y="1100823"/>
                </a:lnTo>
                <a:lnTo>
                  <a:pt x="310578" y="1100810"/>
                </a:lnTo>
                <a:lnTo>
                  <a:pt x="323977" y="1099667"/>
                </a:lnTo>
                <a:lnTo>
                  <a:pt x="332219" y="1095540"/>
                </a:lnTo>
                <a:lnTo>
                  <a:pt x="336384" y="1087361"/>
                </a:lnTo>
                <a:lnTo>
                  <a:pt x="337553" y="1074089"/>
                </a:lnTo>
                <a:lnTo>
                  <a:pt x="337566" y="1064120"/>
                </a:lnTo>
                <a:lnTo>
                  <a:pt x="337553" y="1029919"/>
                </a:lnTo>
                <a:lnTo>
                  <a:pt x="312216" y="993228"/>
                </a:lnTo>
                <a:lnTo>
                  <a:pt x="300951" y="993228"/>
                </a:lnTo>
                <a:lnTo>
                  <a:pt x="300951" y="1029919"/>
                </a:lnTo>
                <a:lnTo>
                  <a:pt x="300951" y="1064120"/>
                </a:lnTo>
                <a:lnTo>
                  <a:pt x="36995" y="1064120"/>
                </a:lnTo>
                <a:lnTo>
                  <a:pt x="36995" y="1029919"/>
                </a:lnTo>
                <a:lnTo>
                  <a:pt x="300951" y="1029919"/>
                </a:lnTo>
                <a:lnTo>
                  <a:pt x="300951" y="993228"/>
                </a:lnTo>
                <a:lnTo>
                  <a:pt x="37223" y="993216"/>
                </a:lnTo>
                <a:lnTo>
                  <a:pt x="37223" y="904163"/>
                </a:lnTo>
                <a:lnTo>
                  <a:pt x="1189672" y="904163"/>
                </a:lnTo>
                <a:lnTo>
                  <a:pt x="1189672" y="867168"/>
                </a:lnTo>
                <a:lnTo>
                  <a:pt x="26212" y="866978"/>
                </a:lnTo>
                <a:lnTo>
                  <a:pt x="0" y="881354"/>
                </a:lnTo>
                <a:lnTo>
                  <a:pt x="0" y="1212138"/>
                </a:lnTo>
                <a:lnTo>
                  <a:pt x="4470" y="1219225"/>
                </a:lnTo>
                <a:lnTo>
                  <a:pt x="10312" y="1223695"/>
                </a:lnTo>
                <a:lnTo>
                  <a:pt x="17500" y="1226032"/>
                </a:lnTo>
                <a:lnTo>
                  <a:pt x="25984" y="1226693"/>
                </a:lnTo>
                <a:lnTo>
                  <a:pt x="1200226" y="1226515"/>
                </a:lnTo>
                <a:lnTo>
                  <a:pt x="1213167" y="1225346"/>
                </a:lnTo>
                <a:lnTo>
                  <a:pt x="1221232" y="1221244"/>
                </a:lnTo>
                <a:lnTo>
                  <a:pt x="1225384" y="1213256"/>
                </a:lnTo>
                <a:lnTo>
                  <a:pt x="1226553" y="1200429"/>
                </a:lnTo>
                <a:lnTo>
                  <a:pt x="1226553" y="1189545"/>
                </a:lnTo>
                <a:lnTo>
                  <a:pt x="1226553" y="1064120"/>
                </a:lnTo>
                <a:lnTo>
                  <a:pt x="1226553" y="1029919"/>
                </a:lnTo>
                <a:lnTo>
                  <a:pt x="1226553" y="904163"/>
                </a:lnTo>
                <a:lnTo>
                  <a:pt x="1226553" y="893622"/>
                </a:lnTo>
                <a:close/>
              </a:path>
            </a:pathLst>
          </a:custGeom>
          <a:solidFill>
            <a:srgbClr val="C9D4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15750697" y="5281008"/>
            <a:ext cx="3366770" cy="878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spc="35" dirty="0">
                <a:latin typeface="Arial MT"/>
                <a:cs typeface="Arial MT"/>
              </a:rPr>
              <a:t>Porcentaje</a:t>
            </a:r>
            <a:r>
              <a:rPr sz="2450" spc="-100" dirty="0">
                <a:latin typeface="Arial MT"/>
                <a:cs typeface="Arial MT"/>
              </a:rPr>
              <a:t> </a:t>
            </a:r>
            <a:r>
              <a:rPr sz="2450" spc="70" dirty="0">
                <a:latin typeface="Arial MT"/>
                <a:cs typeface="Arial MT"/>
              </a:rPr>
              <a:t>amortizado:</a:t>
            </a:r>
            <a:endParaRPr sz="24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3000" b="1" spc="-320" dirty="0">
                <a:latin typeface="Arial"/>
                <a:cs typeface="Arial"/>
              </a:rPr>
              <a:t>N/A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529808" y="4428126"/>
            <a:ext cx="2804795" cy="20726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55" dirty="0">
                <a:latin typeface="Arial MT"/>
                <a:cs typeface="Arial MT"/>
              </a:rPr>
              <a:t> </a:t>
            </a:r>
            <a:r>
              <a:rPr sz="2450" spc="40" dirty="0">
                <a:latin typeface="Arial MT"/>
                <a:cs typeface="Arial MT"/>
              </a:rPr>
              <a:t>inicial:</a:t>
            </a:r>
            <a:endParaRPr sz="24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3450" b="1" spc="-270" dirty="0">
                <a:latin typeface="Arial"/>
                <a:cs typeface="Arial"/>
              </a:rPr>
              <a:t>$92.035.128.443</a:t>
            </a:r>
            <a:endParaRPr sz="3450" dirty="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1490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55" dirty="0">
                <a:latin typeface="Arial MT"/>
                <a:cs typeface="Arial MT"/>
              </a:rPr>
              <a:t> </a:t>
            </a:r>
            <a:r>
              <a:rPr sz="2450" spc="40" dirty="0">
                <a:latin typeface="Arial MT"/>
                <a:cs typeface="Arial MT"/>
              </a:rPr>
              <a:t>actual:</a:t>
            </a:r>
            <a:endParaRPr sz="2450" dirty="0">
              <a:latin typeface="Arial MT"/>
              <a:cs typeface="Arial MT"/>
            </a:endParaRPr>
          </a:p>
          <a:p>
            <a:pPr marL="13970">
              <a:lnSpc>
                <a:spcPct val="100000"/>
              </a:lnSpc>
              <a:spcBef>
                <a:spcPts val="225"/>
              </a:spcBef>
            </a:pPr>
            <a:r>
              <a:rPr sz="3450" b="1" spc="-285" dirty="0">
                <a:latin typeface="Arial"/>
                <a:cs typeface="Arial"/>
              </a:rPr>
              <a:t>$92.230.687.150</a:t>
            </a:r>
            <a:endParaRPr sz="3450" dirty="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2111427" y="4478524"/>
            <a:ext cx="3335741" cy="21266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60" dirty="0">
                <a:latin typeface="Arial MT"/>
                <a:cs typeface="Arial MT"/>
              </a:rPr>
              <a:t> </a:t>
            </a:r>
            <a:r>
              <a:rPr sz="2450" spc="65" dirty="0">
                <a:latin typeface="Arial MT"/>
                <a:cs typeface="Arial MT"/>
              </a:rPr>
              <a:t>facturado:</a:t>
            </a:r>
            <a:endParaRPr sz="24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3500" b="1" spc="-455" dirty="0">
                <a:latin typeface="Trebuchet MS"/>
                <a:cs typeface="Trebuchet MS"/>
              </a:rPr>
              <a:t>$</a:t>
            </a:r>
            <a:r>
              <a:rPr sz="3500" b="1" spc="-365" dirty="0">
                <a:latin typeface="Trebuchet MS"/>
                <a:cs typeface="Trebuchet MS"/>
              </a:rPr>
              <a:t> </a:t>
            </a:r>
            <a:r>
              <a:rPr sz="3500" b="1" spc="-409" dirty="0">
                <a:latin typeface="Trebuchet MS"/>
                <a:cs typeface="Trebuchet MS"/>
              </a:rPr>
              <a:t>316.880.845</a:t>
            </a:r>
            <a:endParaRPr sz="3500" dirty="0">
              <a:latin typeface="Trebuchet MS"/>
              <a:cs typeface="Trebuchet MS"/>
            </a:endParaRPr>
          </a:p>
          <a:p>
            <a:pPr marL="20320">
              <a:lnSpc>
                <a:spcPct val="100000"/>
              </a:lnSpc>
              <a:spcBef>
                <a:spcPts val="2485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55" dirty="0">
                <a:latin typeface="Arial MT"/>
                <a:cs typeface="Arial MT"/>
              </a:rPr>
              <a:t> </a:t>
            </a:r>
            <a:r>
              <a:rPr sz="2450" spc="70" dirty="0">
                <a:latin typeface="Arial MT"/>
                <a:cs typeface="Arial MT"/>
              </a:rPr>
              <a:t>anticipo:</a:t>
            </a:r>
            <a:endParaRPr sz="2450" dirty="0">
              <a:latin typeface="Arial MT"/>
              <a:cs typeface="Arial MT"/>
            </a:endParaRPr>
          </a:p>
          <a:p>
            <a:pPr marL="20320">
              <a:lnSpc>
                <a:spcPct val="100000"/>
              </a:lnSpc>
              <a:spcBef>
                <a:spcPts val="155"/>
              </a:spcBef>
            </a:pPr>
            <a:r>
              <a:rPr sz="3000" b="1" spc="-210" dirty="0">
                <a:latin typeface="Arial"/>
                <a:cs typeface="Arial"/>
              </a:rPr>
              <a:t>$0</a:t>
            </a:r>
            <a:endParaRPr sz="3000" dirty="0">
              <a:latin typeface="Arial"/>
              <a:cs typeface="Arial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5148468" y="4365649"/>
            <a:ext cx="1965325" cy="1955800"/>
            <a:chOff x="447007" y="4461376"/>
            <a:chExt cx="1965325" cy="1955800"/>
          </a:xfrm>
        </p:grpSpPr>
        <p:sp>
          <p:nvSpPr>
            <p:cNvPr id="63" name="object 63"/>
            <p:cNvSpPr/>
            <p:nvPr/>
          </p:nvSpPr>
          <p:spPr>
            <a:xfrm>
              <a:off x="638780" y="4644066"/>
              <a:ext cx="1581785" cy="1581785"/>
            </a:xfrm>
            <a:custGeom>
              <a:avLst/>
              <a:gdLst/>
              <a:ahLst/>
              <a:cxnLst/>
              <a:rect l="l" t="t" r="r" b="b"/>
              <a:pathLst>
                <a:path w="1581785" h="1581785">
                  <a:moveTo>
                    <a:pt x="790667" y="0"/>
                  </a:moveTo>
                  <a:lnTo>
                    <a:pt x="742501" y="1442"/>
                  </a:lnTo>
                  <a:lnTo>
                    <a:pt x="695098" y="5716"/>
                  </a:lnTo>
                  <a:lnTo>
                    <a:pt x="648542" y="12738"/>
                  </a:lnTo>
                  <a:lnTo>
                    <a:pt x="602914" y="22425"/>
                  </a:lnTo>
                  <a:lnTo>
                    <a:pt x="558298" y="34695"/>
                  </a:lnTo>
                  <a:lnTo>
                    <a:pt x="514775" y="49465"/>
                  </a:lnTo>
                  <a:lnTo>
                    <a:pt x="472430" y="66652"/>
                  </a:lnTo>
                  <a:lnTo>
                    <a:pt x="431344" y="86174"/>
                  </a:lnTo>
                  <a:lnTo>
                    <a:pt x="391600" y="107948"/>
                  </a:lnTo>
                  <a:lnTo>
                    <a:pt x="353281" y="131891"/>
                  </a:lnTo>
                  <a:lnTo>
                    <a:pt x="316469" y="157920"/>
                  </a:lnTo>
                  <a:lnTo>
                    <a:pt x="281248" y="185953"/>
                  </a:lnTo>
                  <a:lnTo>
                    <a:pt x="247700" y="215907"/>
                  </a:lnTo>
                  <a:lnTo>
                    <a:pt x="215907" y="247700"/>
                  </a:lnTo>
                  <a:lnTo>
                    <a:pt x="185953" y="281248"/>
                  </a:lnTo>
                  <a:lnTo>
                    <a:pt x="157920" y="316469"/>
                  </a:lnTo>
                  <a:lnTo>
                    <a:pt x="131891" y="353281"/>
                  </a:lnTo>
                  <a:lnTo>
                    <a:pt x="107948" y="391600"/>
                  </a:lnTo>
                  <a:lnTo>
                    <a:pt x="86174" y="431344"/>
                  </a:lnTo>
                  <a:lnTo>
                    <a:pt x="66652" y="472430"/>
                  </a:lnTo>
                  <a:lnTo>
                    <a:pt x="49465" y="514775"/>
                  </a:lnTo>
                  <a:lnTo>
                    <a:pt x="34695" y="558298"/>
                  </a:lnTo>
                  <a:lnTo>
                    <a:pt x="22425" y="602914"/>
                  </a:lnTo>
                  <a:lnTo>
                    <a:pt x="12738" y="648542"/>
                  </a:lnTo>
                  <a:lnTo>
                    <a:pt x="5716" y="695098"/>
                  </a:lnTo>
                  <a:lnTo>
                    <a:pt x="1442" y="742501"/>
                  </a:lnTo>
                  <a:lnTo>
                    <a:pt x="0" y="790667"/>
                  </a:lnTo>
                  <a:lnTo>
                    <a:pt x="1442" y="838832"/>
                  </a:lnTo>
                  <a:lnTo>
                    <a:pt x="5716" y="886235"/>
                  </a:lnTo>
                  <a:lnTo>
                    <a:pt x="12738" y="932791"/>
                  </a:lnTo>
                  <a:lnTo>
                    <a:pt x="22425" y="978419"/>
                  </a:lnTo>
                  <a:lnTo>
                    <a:pt x="34695" y="1023035"/>
                  </a:lnTo>
                  <a:lnTo>
                    <a:pt x="49465" y="1066558"/>
                  </a:lnTo>
                  <a:lnTo>
                    <a:pt x="66652" y="1108903"/>
                  </a:lnTo>
                  <a:lnTo>
                    <a:pt x="86174" y="1149989"/>
                  </a:lnTo>
                  <a:lnTo>
                    <a:pt x="107948" y="1189733"/>
                  </a:lnTo>
                  <a:lnTo>
                    <a:pt x="131891" y="1228052"/>
                  </a:lnTo>
                  <a:lnTo>
                    <a:pt x="157920" y="1264864"/>
                  </a:lnTo>
                  <a:lnTo>
                    <a:pt x="185953" y="1300085"/>
                  </a:lnTo>
                  <a:lnTo>
                    <a:pt x="215907" y="1333633"/>
                  </a:lnTo>
                  <a:lnTo>
                    <a:pt x="247700" y="1365426"/>
                  </a:lnTo>
                  <a:lnTo>
                    <a:pt x="281248" y="1395380"/>
                  </a:lnTo>
                  <a:lnTo>
                    <a:pt x="316469" y="1423413"/>
                  </a:lnTo>
                  <a:lnTo>
                    <a:pt x="353281" y="1449442"/>
                  </a:lnTo>
                  <a:lnTo>
                    <a:pt x="391600" y="1473385"/>
                  </a:lnTo>
                  <a:lnTo>
                    <a:pt x="431344" y="1495159"/>
                  </a:lnTo>
                  <a:lnTo>
                    <a:pt x="472430" y="1514681"/>
                  </a:lnTo>
                  <a:lnTo>
                    <a:pt x="514775" y="1531868"/>
                  </a:lnTo>
                  <a:lnTo>
                    <a:pt x="558298" y="1546638"/>
                  </a:lnTo>
                  <a:lnTo>
                    <a:pt x="602914" y="1558908"/>
                  </a:lnTo>
                  <a:lnTo>
                    <a:pt x="648542" y="1568595"/>
                  </a:lnTo>
                  <a:lnTo>
                    <a:pt x="695098" y="1575617"/>
                  </a:lnTo>
                  <a:lnTo>
                    <a:pt x="742501" y="1579891"/>
                  </a:lnTo>
                  <a:lnTo>
                    <a:pt x="790667" y="1581334"/>
                  </a:lnTo>
                  <a:lnTo>
                    <a:pt x="838832" y="1579891"/>
                  </a:lnTo>
                  <a:lnTo>
                    <a:pt x="886235" y="1575617"/>
                  </a:lnTo>
                  <a:lnTo>
                    <a:pt x="932791" y="1568595"/>
                  </a:lnTo>
                  <a:lnTo>
                    <a:pt x="978419" y="1558908"/>
                  </a:lnTo>
                  <a:lnTo>
                    <a:pt x="1023035" y="1546638"/>
                  </a:lnTo>
                  <a:lnTo>
                    <a:pt x="1066558" y="1531868"/>
                  </a:lnTo>
                  <a:lnTo>
                    <a:pt x="1108903" y="1514681"/>
                  </a:lnTo>
                  <a:lnTo>
                    <a:pt x="1149989" y="1495159"/>
                  </a:lnTo>
                  <a:lnTo>
                    <a:pt x="1189733" y="1473385"/>
                  </a:lnTo>
                  <a:lnTo>
                    <a:pt x="1228052" y="1449442"/>
                  </a:lnTo>
                  <a:lnTo>
                    <a:pt x="1264864" y="1423413"/>
                  </a:lnTo>
                  <a:lnTo>
                    <a:pt x="1300085" y="1395380"/>
                  </a:lnTo>
                  <a:lnTo>
                    <a:pt x="1333633" y="1365426"/>
                  </a:lnTo>
                  <a:lnTo>
                    <a:pt x="1365426" y="1333633"/>
                  </a:lnTo>
                  <a:lnTo>
                    <a:pt x="1395380" y="1300085"/>
                  </a:lnTo>
                  <a:lnTo>
                    <a:pt x="1423413" y="1264864"/>
                  </a:lnTo>
                  <a:lnTo>
                    <a:pt x="1449442" y="1228052"/>
                  </a:lnTo>
                  <a:lnTo>
                    <a:pt x="1473385" y="1189733"/>
                  </a:lnTo>
                  <a:lnTo>
                    <a:pt x="1495159" y="1149989"/>
                  </a:lnTo>
                  <a:lnTo>
                    <a:pt x="1514681" y="1108903"/>
                  </a:lnTo>
                  <a:lnTo>
                    <a:pt x="1531868" y="1066558"/>
                  </a:lnTo>
                  <a:lnTo>
                    <a:pt x="1546638" y="1023035"/>
                  </a:lnTo>
                  <a:lnTo>
                    <a:pt x="1558908" y="978419"/>
                  </a:lnTo>
                  <a:lnTo>
                    <a:pt x="1568595" y="932791"/>
                  </a:lnTo>
                  <a:lnTo>
                    <a:pt x="1575617" y="886235"/>
                  </a:lnTo>
                  <a:lnTo>
                    <a:pt x="1579891" y="838832"/>
                  </a:lnTo>
                  <a:lnTo>
                    <a:pt x="1581334" y="790667"/>
                  </a:lnTo>
                  <a:lnTo>
                    <a:pt x="1579891" y="742501"/>
                  </a:lnTo>
                  <a:lnTo>
                    <a:pt x="1575617" y="695098"/>
                  </a:lnTo>
                  <a:lnTo>
                    <a:pt x="1568595" y="648542"/>
                  </a:lnTo>
                  <a:lnTo>
                    <a:pt x="1558908" y="602914"/>
                  </a:lnTo>
                  <a:lnTo>
                    <a:pt x="1546638" y="558298"/>
                  </a:lnTo>
                  <a:lnTo>
                    <a:pt x="1531868" y="514775"/>
                  </a:lnTo>
                  <a:lnTo>
                    <a:pt x="1514681" y="472430"/>
                  </a:lnTo>
                  <a:lnTo>
                    <a:pt x="1495159" y="431344"/>
                  </a:lnTo>
                  <a:lnTo>
                    <a:pt x="1473385" y="391600"/>
                  </a:lnTo>
                  <a:lnTo>
                    <a:pt x="1449442" y="353281"/>
                  </a:lnTo>
                  <a:lnTo>
                    <a:pt x="1423413" y="316469"/>
                  </a:lnTo>
                  <a:lnTo>
                    <a:pt x="1395380" y="281248"/>
                  </a:lnTo>
                  <a:lnTo>
                    <a:pt x="1365426" y="247700"/>
                  </a:lnTo>
                  <a:lnTo>
                    <a:pt x="1333633" y="215907"/>
                  </a:lnTo>
                  <a:lnTo>
                    <a:pt x="1300085" y="185953"/>
                  </a:lnTo>
                  <a:lnTo>
                    <a:pt x="1264864" y="157920"/>
                  </a:lnTo>
                  <a:lnTo>
                    <a:pt x="1228052" y="131891"/>
                  </a:lnTo>
                  <a:lnTo>
                    <a:pt x="1189733" y="107948"/>
                  </a:lnTo>
                  <a:lnTo>
                    <a:pt x="1149989" y="86174"/>
                  </a:lnTo>
                  <a:lnTo>
                    <a:pt x="1108903" y="66652"/>
                  </a:lnTo>
                  <a:lnTo>
                    <a:pt x="1066558" y="49465"/>
                  </a:lnTo>
                  <a:lnTo>
                    <a:pt x="1023035" y="34695"/>
                  </a:lnTo>
                  <a:lnTo>
                    <a:pt x="978419" y="22425"/>
                  </a:lnTo>
                  <a:lnTo>
                    <a:pt x="932791" y="12738"/>
                  </a:lnTo>
                  <a:lnTo>
                    <a:pt x="886235" y="5716"/>
                  </a:lnTo>
                  <a:lnTo>
                    <a:pt x="838832" y="1442"/>
                  </a:lnTo>
                  <a:lnTo>
                    <a:pt x="790667" y="0"/>
                  </a:lnTo>
                  <a:close/>
                </a:path>
              </a:pathLst>
            </a:custGeom>
            <a:solidFill>
              <a:srgbClr val="859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47007" y="4461376"/>
              <a:ext cx="1965325" cy="1955800"/>
            </a:xfrm>
            <a:custGeom>
              <a:avLst/>
              <a:gdLst/>
              <a:ahLst/>
              <a:cxnLst/>
              <a:rect l="l" t="t" r="r" b="b"/>
              <a:pathLst>
                <a:path w="1965325" h="1955800">
                  <a:moveTo>
                    <a:pt x="1169128" y="12700"/>
                  </a:moveTo>
                  <a:lnTo>
                    <a:pt x="795753" y="12700"/>
                  </a:lnTo>
                  <a:lnTo>
                    <a:pt x="750800" y="25400"/>
                  </a:lnTo>
                  <a:lnTo>
                    <a:pt x="620891" y="63500"/>
                  </a:lnTo>
                  <a:lnTo>
                    <a:pt x="579409" y="88900"/>
                  </a:lnTo>
                  <a:lnTo>
                    <a:pt x="538924" y="101600"/>
                  </a:lnTo>
                  <a:lnTo>
                    <a:pt x="499486" y="127000"/>
                  </a:lnTo>
                  <a:lnTo>
                    <a:pt x="461148" y="152400"/>
                  </a:lnTo>
                  <a:lnTo>
                    <a:pt x="423961" y="165100"/>
                  </a:lnTo>
                  <a:lnTo>
                    <a:pt x="387976" y="203200"/>
                  </a:lnTo>
                  <a:lnTo>
                    <a:pt x="353244" y="228600"/>
                  </a:lnTo>
                  <a:lnTo>
                    <a:pt x="319818" y="254000"/>
                  </a:lnTo>
                  <a:lnTo>
                    <a:pt x="287749" y="279400"/>
                  </a:lnTo>
                  <a:lnTo>
                    <a:pt x="257087" y="317500"/>
                  </a:lnTo>
                  <a:lnTo>
                    <a:pt x="227885" y="355600"/>
                  </a:lnTo>
                  <a:lnTo>
                    <a:pt x="200194" y="381000"/>
                  </a:lnTo>
                  <a:lnTo>
                    <a:pt x="174066" y="419100"/>
                  </a:lnTo>
                  <a:lnTo>
                    <a:pt x="149552" y="457200"/>
                  </a:lnTo>
                  <a:lnTo>
                    <a:pt x="126703" y="495300"/>
                  </a:lnTo>
                  <a:lnTo>
                    <a:pt x="105571" y="533400"/>
                  </a:lnTo>
                  <a:lnTo>
                    <a:pt x="86207" y="571500"/>
                  </a:lnTo>
                  <a:lnTo>
                    <a:pt x="68663" y="622300"/>
                  </a:lnTo>
                  <a:lnTo>
                    <a:pt x="52990" y="660400"/>
                  </a:lnTo>
                  <a:lnTo>
                    <a:pt x="39240" y="698500"/>
                  </a:lnTo>
                  <a:lnTo>
                    <a:pt x="27464" y="749300"/>
                  </a:lnTo>
                  <a:lnTo>
                    <a:pt x="17714" y="787400"/>
                  </a:lnTo>
                  <a:lnTo>
                    <a:pt x="10041" y="838200"/>
                  </a:lnTo>
                  <a:lnTo>
                    <a:pt x="4497" y="889000"/>
                  </a:lnTo>
                  <a:lnTo>
                    <a:pt x="1132" y="927100"/>
                  </a:lnTo>
                  <a:lnTo>
                    <a:pt x="0" y="977900"/>
                  </a:lnTo>
                  <a:lnTo>
                    <a:pt x="1132" y="1028700"/>
                  </a:lnTo>
                  <a:lnTo>
                    <a:pt x="4497" y="1079500"/>
                  </a:lnTo>
                  <a:lnTo>
                    <a:pt x="10041" y="1117600"/>
                  </a:lnTo>
                  <a:lnTo>
                    <a:pt x="17714" y="1168400"/>
                  </a:lnTo>
                  <a:lnTo>
                    <a:pt x="27464" y="1206500"/>
                  </a:lnTo>
                  <a:lnTo>
                    <a:pt x="39240" y="1257300"/>
                  </a:lnTo>
                  <a:lnTo>
                    <a:pt x="52990" y="1295400"/>
                  </a:lnTo>
                  <a:lnTo>
                    <a:pt x="68663" y="1346200"/>
                  </a:lnTo>
                  <a:lnTo>
                    <a:pt x="86207" y="1384300"/>
                  </a:lnTo>
                  <a:lnTo>
                    <a:pt x="105571" y="1422400"/>
                  </a:lnTo>
                  <a:lnTo>
                    <a:pt x="126703" y="1460500"/>
                  </a:lnTo>
                  <a:lnTo>
                    <a:pt x="149552" y="1498600"/>
                  </a:lnTo>
                  <a:lnTo>
                    <a:pt x="174066" y="1536700"/>
                  </a:lnTo>
                  <a:lnTo>
                    <a:pt x="200194" y="1574800"/>
                  </a:lnTo>
                  <a:lnTo>
                    <a:pt x="227885" y="1612900"/>
                  </a:lnTo>
                  <a:lnTo>
                    <a:pt x="257087" y="1638300"/>
                  </a:lnTo>
                  <a:lnTo>
                    <a:pt x="287749" y="1676400"/>
                  </a:lnTo>
                  <a:lnTo>
                    <a:pt x="319818" y="1701800"/>
                  </a:lnTo>
                  <a:lnTo>
                    <a:pt x="353244" y="1739900"/>
                  </a:lnTo>
                  <a:lnTo>
                    <a:pt x="387976" y="1765300"/>
                  </a:lnTo>
                  <a:lnTo>
                    <a:pt x="423961" y="1790700"/>
                  </a:lnTo>
                  <a:lnTo>
                    <a:pt x="461148" y="1816100"/>
                  </a:lnTo>
                  <a:lnTo>
                    <a:pt x="499486" y="1841500"/>
                  </a:lnTo>
                  <a:lnTo>
                    <a:pt x="538924" y="1854200"/>
                  </a:lnTo>
                  <a:lnTo>
                    <a:pt x="579409" y="1879600"/>
                  </a:lnTo>
                  <a:lnTo>
                    <a:pt x="706638" y="1917700"/>
                  </a:lnTo>
                  <a:lnTo>
                    <a:pt x="841445" y="1955800"/>
                  </a:lnTo>
                  <a:lnTo>
                    <a:pt x="1123437" y="1955800"/>
                  </a:lnTo>
                  <a:lnTo>
                    <a:pt x="1258244" y="1917700"/>
                  </a:lnTo>
                  <a:lnTo>
                    <a:pt x="1385472" y="1879600"/>
                  </a:lnTo>
                  <a:lnTo>
                    <a:pt x="1425958" y="1854200"/>
                  </a:lnTo>
                  <a:lnTo>
                    <a:pt x="1465395" y="1841500"/>
                  </a:lnTo>
                  <a:lnTo>
                    <a:pt x="1484564" y="1828800"/>
                  </a:lnTo>
                  <a:lnTo>
                    <a:pt x="934355" y="1828800"/>
                  </a:lnTo>
                  <a:lnTo>
                    <a:pt x="886974" y="1816100"/>
                  </a:lnTo>
                  <a:lnTo>
                    <a:pt x="840367" y="1816100"/>
                  </a:lnTo>
                  <a:lnTo>
                    <a:pt x="705915" y="1778000"/>
                  </a:lnTo>
                  <a:lnTo>
                    <a:pt x="621468" y="1752600"/>
                  </a:lnTo>
                  <a:lnTo>
                    <a:pt x="581016" y="1727200"/>
                  </a:lnTo>
                  <a:lnTo>
                    <a:pt x="541839" y="1701800"/>
                  </a:lnTo>
                  <a:lnTo>
                    <a:pt x="504010" y="1676400"/>
                  </a:lnTo>
                  <a:lnTo>
                    <a:pt x="467600" y="1651000"/>
                  </a:lnTo>
                  <a:lnTo>
                    <a:pt x="432681" y="1625600"/>
                  </a:lnTo>
                  <a:lnTo>
                    <a:pt x="399324" y="1600200"/>
                  </a:lnTo>
                  <a:lnTo>
                    <a:pt x="367600" y="1562100"/>
                  </a:lnTo>
                  <a:lnTo>
                    <a:pt x="337582" y="1524000"/>
                  </a:lnTo>
                  <a:lnTo>
                    <a:pt x="309341" y="1498600"/>
                  </a:lnTo>
                  <a:lnTo>
                    <a:pt x="282947" y="1460500"/>
                  </a:lnTo>
                  <a:lnTo>
                    <a:pt x="258474" y="1422400"/>
                  </a:lnTo>
                  <a:lnTo>
                    <a:pt x="235991" y="1384300"/>
                  </a:lnTo>
                  <a:lnTo>
                    <a:pt x="215572" y="1346200"/>
                  </a:lnTo>
                  <a:lnTo>
                    <a:pt x="197287" y="1295400"/>
                  </a:lnTo>
                  <a:lnTo>
                    <a:pt x="181208" y="1257300"/>
                  </a:lnTo>
                  <a:lnTo>
                    <a:pt x="167406" y="1206500"/>
                  </a:lnTo>
                  <a:lnTo>
                    <a:pt x="155954" y="1168400"/>
                  </a:lnTo>
                  <a:lnTo>
                    <a:pt x="146921" y="1117600"/>
                  </a:lnTo>
                  <a:lnTo>
                    <a:pt x="140381" y="1079500"/>
                  </a:lnTo>
                  <a:lnTo>
                    <a:pt x="136405" y="1028700"/>
                  </a:lnTo>
                  <a:lnTo>
                    <a:pt x="135063" y="977900"/>
                  </a:lnTo>
                  <a:lnTo>
                    <a:pt x="136405" y="927100"/>
                  </a:lnTo>
                  <a:lnTo>
                    <a:pt x="140381" y="889000"/>
                  </a:lnTo>
                  <a:lnTo>
                    <a:pt x="146921" y="838200"/>
                  </a:lnTo>
                  <a:lnTo>
                    <a:pt x="155954" y="787400"/>
                  </a:lnTo>
                  <a:lnTo>
                    <a:pt x="167406" y="749300"/>
                  </a:lnTo>
                  <a:lnTo>
                    <a:pt x="181208" y="698500"/>
                  </a:lnTo>
                  <a:lnTo>
                    <a:pt x="197287" y="660400"/>
                  </a:lnTo>
                  <a:lnTo>
                    <a:pt x="215572" y="622300"/>
                  </a:lnTo>
                  <a:lnTo>
                    <a:pt x="235991" y="584200"/>
                  </a:lnTo>
                  <a:lnTo>
                    <a:pt x="258474" y="533400"/>
                  </a:lnTo>
                  <a:lnTo>
                    <a:pt x="282947" y="495300"/>
                  </a:lnTo>
                  <a:lnTo>
                    <a:pt x="309341" y="469900"/>
                  </a:lnTo>
                  <a:lnTo>
                    <a:pt x="337582" y="431800"/>
                  </a:lnTo>
                  <a:lnTo>
                    <a:pt x="367600" y="393700"/>
                  </a:lnTo>
                  <a:lnTo>
                    <a:pt x="399324" y="368300"/>
                  </a:lnTo>
                  <a:lnTo>
                    <a:pt x="432681" y="330200"/>
                  </a:lnTo>
                  <a:lnTo>
                    <a:pt x="467600" y="304800"/>
                  </a:lnTo>
                  <a:lnTo>
                    <a:pt x="504010" y="279400"/>
                  </a:lnTo>
                  <a:lnTo>
                    <a:pt x="541839" y="254000"/>
                  </a:lnTo>
                  <a:lnTo>
                    <a:pt x="581016" y="228600"/>
                  </a:lnTo>
                  <a:lnTo>
                    <a:pt x="621468" y="215900"/>
                  </a:lnTo>
                  <a:lnTo>
                    <a:pt x="663125" y="190500"/>
                  </a:lnTo>
                  <a:lnTo>
                    <a:pt x="794608" y="152400"/>
                  </a:lnTo>
                  <a:lnTo>
                    <a:pt x="840367" y="139700"/>
                  </a:lnTo>
                  <a:lnTo>
                    <a:pt x="934355" y="139700"/>
                  </a:lnTo>
                  <a:lnTo>
                    <a:pt x="982441" y="127000"/>
                  </a:lnTo>
                  <a:lnTo>
                    <a:pt x="1465395" y="127000"/>
                  </a:lnTo>
                  <a:lnTo>
                    <a:pt x="1425958" y="101600"/>
                  </a:lnTo>
                  <a:lnTo>
                    <a:pt x="1385472" y="88900"/>
                  </a:lnTo>
                  <a:lnTo>
                    <a:pt x="1343991" y="63500"/>
                  </a:lnTo>
                  <a:lnTo>
                    <a:pt x="1214081" y="25400"/>
                  </a:lnTo>
                  <a:lnTo>
                    <a:pt x="1169128" y="12700"/>
                  </a:lnTo>
                  <a:close/>
                </a:path>
                <a:path w="1965325" h="1955800">
                  <a:moveTo>
                    <a:pt x="1465395" y="127000"/>
                  </a:moveTo>
                  <a:lnTo>
                    <a:pt x="982441" y="127000"/>
                  </a:lnTo>
                  <a:lnTo>
                    <a:pt x="1030526" y="139700"/>
                  </a:lnTo>
                  <a:lnTo>
                    <a:pt x="1124514" y="139700"/>
                  </a:lnTo>
                  <a:lnTo>
                    <a:pt x="1170274" y="152400"/>
                  </a:lnTo>
                  <a:lnTo>
                    <a:pt x="1301756" y="190500"/>
                  </a:lnTo>
                  <a:lnTo>
                    <a:pt x="1343413" y="215900"/>
                  </a:lnTo>
                  <a:lnTo>
                    <a:pt x="1383866" y="228600"/>
                  </a:lnTo>
                  <a:lnTo>
                    <a:pt x="1423042" y="254000"/>
                  </a:lnTo>
                  <a:lnTo>
                    <a:pt x="1460871" y="279400"/>
                  </a:lnTo>
                  <a:lnTo>
                    <a:pt x="1497281" y="304800"/>
                  </a:lnTo>
                  <a:lnTo>
                    <a:pt x="1532200" y="330200"/>
                  </a:lnTo>
                  <a:lnTo>
                    <a:pt x="1565558" y="368300"/>
                  </a:lnTo>
                  <a:lnTo>
                    <a:pt x="1597281" y="393700"/>
                  </a:lnTo>
                  <a:lnTo>
                    <a:pt x="1627299" y="431800"/>
                  </a:lnTo>
                  <a:lnTo>
                    <a:pt x="1655541" y="469900"/>
                  </a:lnTo>
                  <a:lnTo>
                    <a:pt x="1681934" y="495300"/>
                  </a:lnTo>
                  <a:lnTo>
                    <a:pt x="1706408" y="533400"/>
                  </a:lnTo>
                  <a:lnTo>
                    <a:pt x="1728890" y="584200"/>
                  </a:lnTo>
                  <a:lnTo>
                    <a:pt x="1749310" y="622300"/>
                  </a:lnTo>
                  <a:lnTo>
                    <a:pt x="1767595" y="660400"/>
                  </a:lnTo>
                  <a:lnTo>
                    <a:pt x="1783674" y="698500"/>
                  </a:lnTo>
                  <a:lnTo>
                    <a:pt x="1797475" y="749300"/>
                  </a:lnTo>
                  <a:lnTo>
                    <a:pt x="1808928" y="787400"/>
                  </a:lnTo>
                  <a:lnTo>
                    <a:pt x="1817960" y="838200"/>
                  </a:lnTo>
                  <a:lnTo>
                    <a:pt x="1824500" y="889000"/>
                  </a:lnTo>
                  <a:lnTo>
                    <a:pt x="1828477" y="927100"/>
                  </a:lnTo>
                  <a:lnTo>
                    <a:pt x="1829818" y="977900"/>
                  </a:lnTo>
                  <a:lnTo>
                    <a:pt x="1828477" y="1028700"/>
                  </a:lnTo>
                  <a:lnTo>
                    <a:pt x="1824500" y="1079500"/>
                  </a:lnTo>
                  <a:lnTo>
                    <a:pt x="1817960" y="1117600"/>
                  </a:lnTo>
                  <a:lnTo>
                    <a:pt x="1808928" y="1168400"/>
                  </a:lnTo>
                  <a:lnTo>
                    <a:pt x="1797475" y="1206500"/>
                  </a:lnTo>
                  <a:lnTo>
                    <a:pt x="1783674" y="1257300"/>
                  </a:lnTo>
                  <a:lnTo>
                    <a:pt x="1767595" y="1295400"/>
                  </a:lnTo>
                  <a:lnTo>
                    <a:pt x="1749310" y="1346200"/>
                  </a:lnTo>
                  <a:lnTo>
                    <a:pt x="1728890" y="1384300"/>
                  </a:lnTo>
                  <a:lnTo>
                    <a:pt x="1706408" y="1422400"/>
                  </a:lnTo>
                  <a:lnTo>
                    <a:pt x="1681934" y="1460500"/>
                  </a:lnTo>
                  <a:lnTo>
                    <a:pt x="1655541" y="1498600"/>
                  </a:lnTo>
                  <a:lnTo>
                    <a:pt x="1627299" y="1524000"/>
                  </a:lnTo>
                  <a:lnTo>
                    <a:pt x="1597281" y="1562100"/>
                  </a:lnTo>
                  <a:lnTo>
                    <a:pt x="1565558" y="1600200"/>
                  </a:lnTo>
                  <a:lnTo>
                    <a:pt x="1532200" y="1625600"/>
                  </a:lnTo>
                  <a:lnTo>
                    <a:pt x="1497281" y="1651000"/>
                  </a:lnTo>
                  <a:lnTo>
                    <a:pt x="1460871" y="1676400"/>
                  </a:lnTo>
                  <a:lnTo>
                    <a:pt x="1423042" y="1701800"/>
                  </a:lnTo>
                  <a:lnTo>
                    <a:pt x="1383866" y="1727200"/>
                  </a:lnTo>
                  <a:lnTo>
                    <a:pt x="1343413" y="1752600"/>
                  </a:lnTo>
                  <a:lnTo>
                    <a:pt x="1258966" y="1778000"/>
                  </a:lnTo>
                  <a:lnTo>
                    <a:pt x="1124514" y="1816100"/>
                  </a:lnTo>
                  <a:lnTo>
                    <a:pt x="1077908" y="1816100"/>
                  </a:lnTo>
                  <a:lnTo>
                    <a:pt x="1030526" y="1828800"/>
                  </a:lnTo>
                  <a:lnTo>
                    <a:pt x="1484564" y="1828800"/>
                  </a:lnTo>
                  <a:lnTo>
                    <a:pt x="1503733" y="1816100"/>
                  </a:lnTo>
                  <a:lnTo>
                    <a:pt x="1540921" y="1790700"/>
                  </a:lnTo>
                  <a:lnTo>
                    <a:pt x="1576906" y="1765300"/>
                  </a:lnTo>
                  <a:lnTo>
                    <a:pt x="1611637" y="1739900"/>
                  </a:lnTo>
                  <a:lnTo>
                    <a:pt x="1645063" y="1701800"/>
                  </a:lnTo>
                  <a:lnTo>
                    <a:pt x="1677133" y="1676400"/>
                  </a:lnTo>
                  <a:lnTo>
                    <a:pt x="1707794" y="1638300"/>
                  </a:lnTo>
                  <a:lnTo>
                    <a:pt x="1736996" y="1612900"/>
                  </a:lnTo>
                  <a:lnTo>
                    <a:pt x="1764687" y="1574800"/>
                  </a:lnTo>
                  <a:lnTo>
                    <a:pt x="1790816" y="1536700"/>
                  </a:lnTo>
                  <a:lnTo>
                    <a:pt x="1815330" y="1498600"/>
                  </a:lnTo>
                  <a:lnTo>
                    <a:pt x="1838179" y="1460500"/>
                  </a:lnTo>
                  <a:lnTo>
                    <a:pt x="1859311" y="1422400"/>
                  </a:lnTo>
                  <a:lnTo>
                    <a:pt x="1878675" y="1384300"/>
                  </a:lnTo>
                  <a:lnTo>
                    <a:pt x="1896219" y="1346200"/>
                  </a:lnTo>
                  <a:lnTo>
                    <a:pt x="1911891" y="1295400"/>
                  </a:lnTo>
                  <a:lnTo>
                    <a:pt x="1925641" y="1257300"/>
                  </a:lnTo>
                  <a:lnTo>
                    <a:pt x="1937417" y="1206500"/>
                  </a:lnTo>
                  <a:lnTo>
                    <a:pt x="1947167" y="1168400"/>
                  </a:lnTo>
                  <a:lnTo>
                    <a:pt x="1954840" y="1117600"/>
                  </a:lnTo>
                  <a:lnTo>
                    <a:pt x="1960385" y="1079500"/>
                  </a:lnTo>
                  <a:lnTo>
                    <a:pt x="1963749" y="1028700"/>
                  </a:lnTo>
                  <a:lnTo>
                    <a:pt x="1964882" y="977900"/>
                  </a:lnTo>
                  <a:lnTo>
                    <a:pt x="1963749" y="927100"/>
                  </a:lnTo>
                  <a:lnTo>
                    <a:pt x="1960385" y="889000"/>
                  </a:lnTo>
                  <a:lnTo>
                    <a:pt x="1954840" y="838200"/>
                  </a:lnTo>
                  <a:lnTo>
                    <a:pt x="1947167" y="787400"/>
                  </a:lnTo>
                  <a:lnTo>
                    <a:pt x="1937417" y="749300"/>
                  </a:lnTo>
                  <a:lnTo>
                    <a:pt x="1925641" y="698500"/>
                  </a:lnTo>
                  <a:lnTo>
                    <a:pt x="1911891" y="660400"/>
                  </a:lnTo>
                  <a:lnTo>
                    <a:pt x="1896219" y="622300"/>
                  </a:lnTo>
                  <a:lnTo>
                    <a:pt x="1878675" y="571500"/>
                  </a:lnTo>
                  <a:lnTo>
                    <a:pt x="1859311" y="533400"/>
                  </a:lnTo>
                  <a:lnTo>
                    <a:pt x="1838179" y="495300"/>
                  </a:lnTo>
                  <a:lnTo>
                    <a:pt x="1815330" y="457200"/>
                  </a:lnTo>
                  <a:lnTo>
                    <a:pt x="1790816" y="419100"/>
                  </a:lnTo>
                  <a:lnTo>
                    <a:pt x="1764687" y="381000"/>
                  </a:lnTo>
                  <a:lnTo>
                    <a:pt x="1736996" y="355600"/>
                  </a:lnTo>
                  <a:lnTo>
                    <a:pt x="1707794" y="317500"/>
                  </a:lnTo>
                  <a:lnTo>
                    <a:pt x="1677133" y="279400"/>
                  </a:lnTo>
                  <a:lnTo>
                    <a:pt x="1645063" y="254000"/>
                  </a:lnTo>
                  <a:lnTo>
                    <a:pt x="1611637" y="228600"/>
                  </a:lnTo>
                  <a:lnTo>
                    <a:pt x="1576906" y="203200"/>
                  </a:lnTo>
                  <a:lnTo>
                    <a:pt x="1540921" y="165100"/>
                  </a:lnTo>
                  <a:lnTo>
                    <a:pt x="1503733" y="152400"/>
                  </a:lnTo>
                  <a:lnTo>
                    <a:pt x="1465395" y="127000"/>
                  </a:lnTo>
                  <a:close/>
                </a:path>
                <a:path w="1965325" h="1955800">
                  <a:moveTo>
                    <a:pt x="1077057" y="0"/>
                  </a:moveTo>
                  <a:lnTo>
                    <a:pt x="887825" y="0"/>
                  </a:lnTo>
                  <a:lnTo>
                    <a:pt x="841445" y="12700"/>
                  </a:lnTo>
                  <a:lnTo>
                    <a:pt x="1123437" y="12700"/>
                  </a:lnTo>
                  <a:lnTo>
                    <a:pt x="1077057" y="0"/>
                  </a:lnTo>
                  <a:close/>
                </a:path>
              </a:pathLst>
            </a:custGeom>
            <a:solidFill>
              <a:srgbClr val="C9D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05256" y="4811718"/>
              <a:ext cx="1248410" cy="1246505"/>
            </a:xfrm>
            <a:custGeom>
              <a:avLst/>
              <a:gdLst/>
              <a:ahLst/>
              <a:cxnLst/>
              <a:rect l="l" t="t" r="r" b="b"/>
              <a:pathLst>
                <a:path w="1248410" h="1246504">
                  <a:moveTo>
                    <a:pt x="850493" y="759625"/>
                  </a:moveTo>
                  <a:lnTo>
                    <a:pt x="844270" y="703719"/>
                  </a:lnTo>
                  <a:lnTo>
                    <a:pt x="824179" y="661911"/>
                  </a:lnTo>
                  <a:lnTo>
                    <a:pt x="785685" y="618756"/>
                  </a:lnTo>
                  <a:lnTo>
                    <a:pt x="772706" y="611276"/>
                  </a:lnTo>
                  <a:lnTo>
                    <a:pt x="772706" y="748157"/>
                  </a:lnTo>
                  <a:lnTo>
                    <a:pt x="769835" y="772236"/>
                  </a:lnTo>
                  <a:lnTo>
                    <a:pt x="759548" y="796277"/>
                  </a:lnTo>
                  <a:lnTo>
                    <a:pt x="739800" y="820166"/>
                  </a:lnTo>
                  <a:lnTo>
                    <a:pt x="715479" y="834212"/>
                  </a:lnTo>
                  <a:lnTo>
                    <a:pt x="687311" y="840105"/>
                  </a:lnTo>
                  <a:lnTo>
                    <a:pt x="656031" y="839546"/>
                  </a:lnTo>
                  <a:lnTo>
                    <a:pt x="656031" y="662774"/>
                  </a:lnTo>
                  <a:lnTo>
                    <a:pt x="685406" y="661911"/>
                  </a:lnTo>
                  <a:lnTo>
                    <a:pt x="736257" y="679424"/>
                  </a:lnTo>
                  <a:lnTo>
                    <a:pt x="768197" y="724319"/>
                  </a:lnTo>
                  <a:lnTo>
                    <a:pt x="772706" y="748157"/>
                  </a:lnTo>
                  <a:lnTo>
                    <a:pt x="772706" y="611276"/>
                  </a:lnTo>
                  <a:lnTo>
                    <a:pt x="747026" y="596455"/>
                  </a:lnTo>
                  <a:lnTo>
                    <a:pt x="703694" y="585304"/>
                  </a:lnTo>
                  <a:lnTo>
                    <a:pt x="671220" y="584517"/>
                  </a:lnTo>
                  <a:lnTo>
                    <a:pt x="656361" y="584161"/>
                  </a:lnTo>
                  <a:lnTo>
                    <a:pt x="656361" y="405587"/>
                  </a:lnTo>
                  <a:lnTo>
                    <a:pt x="669417" y="405587"/>
                  </a:lnTo>
                  <a:lnTo>
                    <a:pt x="710768" y="411149"/>
                  </a:lnTo>
                  <a:lnTo>
                    <a:pt x="741311" y="428167"/>
                  </a:lnTo>
                  <a:lnTo>
                    <a:pt x="761225" y="456819"/>
                  </a:lnTo>
                  <a:lnTo>
                    <a:pt x="770686" y="497268"/>
                  </a:lnTo>
                  <a:lnTo>
                    <a:pt x="774915" y="512216"/>
                  </a:lnTo>
                  <a:lnTo>
                    <a:pt x="783907" y="523824"/>
                  </a:lnTo>
                  <a:lnTo>
                    <a:pt x="796607" y="531177"/>
                  </a:lnTo>
                  <a:lnTo>
                    <a:pt x="811949" y="533336"/>
                  </a:lnTo>
                  <a:lnTo>
                    <a:pt x="826350" y="529844"/>
                  </a:lnTo>
                  <a:lnTo>
                    <a:pt x="837895" y="521423"/>
                  </a:lnTo>
                  <a:lnTo>
                    <a:pt x="845604" y="509104"/>
                  </a:lnTo>
                  <a:lnTo>
                    <a:pt x="848563" y="493928"/>
                  </a:lnTo>
                  <a:lnTo>
                    <a:pt x="842378" y="448703"/>
                  </a:lnTo>
                  <a:lnTo>
                    <a:pt x="823823" y="407263"/>
                  </a:lnTo>
                  <a:lnTo>
                    <a:pt x="822439" y="405587"/>
                  </a:lnTo>
                  <a:lnTo>
                    <a:pt x="794905" y="372173"/>
                  </a:lnTo>
                  <a:lnTo>
                    <a:pt x="757694" y="345960"/>
                  </a:lnTo>
                  <a:lnTo>
                    <a:pt x="714197" y="331216"/>
                  </a:lnTo>
                  <a:lnTo>
                    <a:pt x="699858" y="329234"/>
                  </a:lnTo>
                  <a:lnTo>
                    <a:pt x="688009" y="328269"/>
                  </a:lnTo>
                  <a:lnTo>
                    <a:pt x="685279" y="328041"/>
                  </a:lnTo>
                  <a:lnTo>
                    <a:pt x="655396" y="326186"/>
                  </a:lnTo>
                  <a:lnTo>
                    <a:pt x="655269" y="246761"/>
                  </a:lnTo>
                  <a:lnTo>
                    <a:pt x="655027" y="240144"/>
                  </a:lnTo>
                  <a:lnTo>
                    <a:pt x="629412" y="207378"/>
                  </a:lnTo>
                  <a:lnTo>
                    <a:pt x="617118" y="204952"/>
                  </a:lnTo>
                  <a:lnTo>
                    <a:pt x="604799" y="206654"/>
                  </a:lnTo>
                  <a:lnTo>
                    <a:pt x="577545" y="238137"/>
                  </a:lnTo>
                  <a:lnTo>
                    <a:pt x="577367" y="328269"/>
                  </a:lnTo>
                  <a:lnTo>
                    <a:pt x="576389" y="328269"/>
                  </a:lnTo>
                  <a:lnTo>
                    <a:pt x="576389" y="407022"/>
                  </a:lnTo>
                  <a:lnTo>
                    <a:pt x="576389" y="582320"/>
                  </a:lnTo>
                  <a:lnTo>
                    <a:pt x="547230" y="584517"/>
                  </a:lnTo>
                  <a:lnTo>
                    <a:pt x="495363" y="565619"/>
                  </a:lnTo>
                  <a:lnTo>
                    <a:pt x="464553" y="522478"/>
                  </a:lnTo>
                  <a:lnTo>
                    <a:pt x="460248" y="496989"/>
                  </a:lnTo>
                  <a:lnTo>
                    <a:pt x="463270" y="471309"/>
                  </a:lnTo>
                  <a:lnTo>
                    <a:pt x="473684" y="447344"/>
                  </a:lnTo>
                  <a:lnTo>
                    <a:pt x="492264" y="426161"/>
                  </a:lnTo>
                  <a:lnTo>
                    <a:pt x="516331" y="412051"/>
                  </a:lnTo>
                  <a:lnTo>
                    <a:pt x="544741" y="405511"/>
                  </a:lnTo>
                  <a:lnTo>
                    <a:pt x="576389" y="407022"/>
                  </a:lnTo>
                  <a:lnTo>
                    <a:pt x="576389" y="328269"/>
                  </a:lnTo>
                  <a:lnTo>
                    <a:pt x="502615" y="334213"/>
                  </a:lnTo>
                  <a:lnTo>
                    <a:pt x="438061" y="369760"/>
                  </a:lnTo>
                  <a:lnTo>
                    <a:pt x="394843" y="429209"/>
                  </a:lnTo>
                  <a:lnTo>
                    <a:pt x="381825" y="501713"/>
                  </a:lnTo>
                  <a:lnTo>
                    <a:pt x="388747" y="543267"/>
                  </a:lnTo>
                  <a:lnTo>
                    <a:pt x="407009" y="582904"/>
                  </a:lnTo>
                  <a:lnTo>
                    <a:pt x="435787" y="617639"/>
                  </a:lnTo>
                  <a:lnTo>
                    <a:pt x="474192" y="644461"/>
                  </a:lnTo>
                  <a:lnTo>
                    <a:pt x="521411" y="660387"/>
                  </a:lnTo>
                  <a:lnTo>
                    <a:pt x="576580" y="662432"/>
                  </a:lnTo>
                  <a:lnTo>
                    <a:pt x="576580" y="841171"/>
                  </a:lnTo>
                  <a:lnTo>
                    <a:pt x="564870" y="840600"/>
                  </a:lnTo>
                  <a:lnTo>
                    <a:pt x="553377" y="840193"/>
                  </a:lnTo>
                  <a:lnTo>
                    <a:pt x="542150" y="839393"/>
                  </a:lnTo>
                  <a:lnTo>
                    <a:pt x="503288" y="826820"/>
                  </a:lnTo>
                  <a:lnTo>
                    <a:pt x="468160" y="782205"/>
                  </a:lnTo>
                  <a:lnTo>
                    <a:pt x="461391" y="749592"/>
                  </a:lnTo>
                  <a:lnTo>
                    <a:pt x="457403" y="734187"/>
                  </a:lnTo>
                  <a:lnTo>
                    <a:pt x="448830" y="722376"/>
                  </a:lnTo>
                  <a:lnTo>
                    <a:pt x="436511" y="714908"/>
                  </a:lnTo>
                  <a:lnTo>
                    <a:pt x="421271" y="712558"/>
                  </a:lnTo>
                  <a:lnTo>
                    <a:pt x="406628" y="715746"/>
                  </a:lnTo>
                  <a:lnTo>
                    <a:pt x="394817" y="723823"/>
                  </a:lnTo>
                  <a:lnTo>
                    <a:pt x="386854" y="735914"/>
                  </a:lnTo>
                  <a:lnTo>
                    <a:pt x="383768" y="751078"/>
                  </a:lnTo>
                  <a:lnTo>
                    <a:pt x="383857" y="758647"/>
                  </a:lnTo>
                  <a:lnTo>
                    <a:pt x="401637" y="825969"/>
                  </a:lnTo>
                  <a:lnTo>
                    <a:pt x="426923" y="863269"/>
                  </a:lnTo>
                  <a:lnTo>
                    <a:pt x="460870" y="891895"/>
                  </a:lnTo>
                  <a:lnTo>
                    <a:pt x="501954" y="910577"/>
                  </a:lnTo>
                  <a:lnTo>
                    <a:pt x="548652" y="918019"/>
                  </a:lnTo>
                  <a:lnTo>
                    <a:pt x="555561" y="918146"/>
                  </a:lnTo>
                  <a:lnTo>
                    <a:pt x="577354" y="918133"/>
                  </a:lnTo>
                  <a:lnTo>
                    <a:pt x="577354" y="986955"/>
                  </a:lnTo>
                  <a:lnTo>
                    <a:pt x="588251" y="1029119"/>
                  </a:lnTo>
                  <a:lnTo>
                    <a:pt x="612800" y="1040790"/>
                  </a:lnTo>
                  <a:lnTo>
                    <a:pt x="625970" y="1039710"/>
                  </a:lnTo>
                  <a:lnTo>
                    <a:pt x="653364" y="1012647"/>
                  </a:lnTo>
                  <a:lnTo>
                    <a:pt x="655396" y="918057"/>
                  </a:lnTo>
                  <a:lnTo>
                    <a:pt x="655396" y="917790"/>
                  </a:lnTo>
                  <a:lnTo>
                    <a:pt x="691603" y="918006"/>
                  </a:lnTo>
                  <a:lnTo>
                    <a:pt x="758177" y="900760"/>
                  </a:lnTo>
                  <a:lnTo>
                    <a:pt x="813727" y="856094"/>
                  </a:lnTo>
                  <a:lnTo>
                    <a:pt x="824242" y="840105"/>
                  </a:lnTo>
                  <a:lnTo>
                    <a:pt x="832675" y="827278"/>
                  </a:lnTo>
                  <a:lnTo>
                    <a:pt x="844943" y="795096"/>
                  </a:lnTo>
                  <a:lnTo>
                    <a:pt x="850493" y="759625"/>
                  </a:lnTo>
                  <a:close/>
                </a:path>
                <a:path w="1248410" h="1246504">
                  <a:moveTo>
                    <a:pt x="1248371" y="586460"/>
                  </a:moveTo>
                  <a:lnTo>
                    <a:pt x="1246898" y="578662"/>
                  </a:lnTo>
                  <a:lnTo>
                    <a:pt x="1237970" y="520725"/>
                  </a:lnTo>
                  <a:lnTo>
                    <a:pt x="1233500" y="493788"/>
                  </a:lnTo>
                  <a:lnTo>
                    <a:pt x="1218438" y="431266"/>
                  </a:lnTo>
                  <a:lnTo>
                    <a:pt x="1191361" y="362419"/>
                  </a:lnTo>
                  <a:lnTo>
                    <a:pt x="1167701" y="319392"/>
                  </a:lnTo>
                  <a:lnTo>
                    <a:pt x="1136624" y="308013"/>
                  </a:lnTo>
                  <a:lnTo>
                    <a:pt x="1125512" y="310261"/>
                  </a:lnTo>
                  <a:lnTo>
                    <a:pt x="1116266" y="315264"/>
                  </a:lnTo>
                  <a:lnTo>
                    <a:pt x="1108925" y="322846"/>
                  </a:lnTo>
                  <a:lnTo>
                    <a:pt x="1103553" y="332867"/>
                  </a:lnTo>
                  <a:lnTo>
                    <a:pt x="1101191" y="342506"/>
                  </a:lnTo>
                  <a:lnTo>
                    <a:pt x="1101458" y="351878"/>
                  </a:lnTo>
                  <a:lnTo>
                    <a:pt x="1103858" y="361073"/>
                  </a:lnTo>
                  <a:lnTo>
                    <a:pt x="1107909" y="370154"/>
                  </a:lnTo>
                  <a:lnTo>
                    <a:pt x="1128344" y="413702"/>
                  </a:lnTo>
                  <a:lnTo>
                    <a:pt x="1144816" y="457987"/>
                  </a:lnTo>
                  <a:lnTo>
                    <a:pt x="1157249" y="502996"/>
                  </a:lnTo>
                  <a:lnTo>
                    <a:pt x="1165593" y="548741"/>
                  </a:lnTo>
                  <a:lnTo>
                    <a:pt x="1169822" y="595223"/>
                  </a:lnTo>
                  <a:lnTo>
                    <a:pt x="1169873" y="642429"/>
                  </a:lnTo>
                  <a:lnTo>
                    <a:pt x="1165682" y="690359"/>
                  </a:lnTo>
                  <a:lnTo>
                    <a:pt x="1156627" y="742378"/>
                  </a:lnTo>
                  <a:lnTo>
                    <a:pt x="1143317" y="792137"/>
                  </a:lnTo>
                  <a:lnTo>
                    <a:pt x="1125740" y="839609"/>
                  </a:lnTo>
                  <a:lnTo>
                    <a:pt x="1103884" y="884745"/>
                  </a:lnTo>
                  <a:lnTo>
                    <a:pt x="1077722" y="927481"/>
                  </a:lnTo>
                  <a:lnTo>
                    <a:pt x="1047216" y="967790"/>
                  </a:lnTo>
                  <a:lnTo>
                    <a:pt x="1012380" y="1005611"/>
                  </a:lnTo>
                  <a:lnTo>
                    <a:pt x="973162" y="1040917"/>
                  </a:lnTo>
                  <a:lnTo>
                    <a:pt x="935024" y="1069708"/>
                  </a:lnTo>
                  <a:lnTo>
                    <a:pt x="895273" y="1094841"/>
                  </a:lnTo>
                  <a:lnTo>
                    <a:pt x="854151" y="1116304"/>
                  </a:lnTo>
                  <a:lnTo>
                    <a:pt x="811885" y="1134071"/>
                  </a:lnTo>
                  <a:lnTo>
                    <a:pt x="768667" y="1148130"/>
                  </a:lnTo>
                  <a:lnTo>
                    <a:pt x="724750" y="1158481"/>
                  </a:lnTo>
                  <a:lnTo>
                    <a:pt x="680339" y="1165098"/>
                  </a:lnTo>
                  <a:lnTo>
                    <a:pt x="635647" y="1167968"/>
                  </a:lnTo>
                  <a:lnTo>
                    <a:pt x="590918" y="1167091"/>
                  </a:lnTo>
                  <a:lnTo>
                    <a:pt x="546366" y="1162431"/>
                  </a:lnTo>
                  <a:lnTo>
                    <a:pt x="502208" y="1153998"/>
                  </a:lnTo>
                  <a:lnTo>
                    <a:pt x="458660" y="1141768"/>
                  </a:lnTo>
                  <a:lnTo>
                    <a:pt x="415950" y="1125728"/>
                  </a:lnTo>
                  <a:lnTo>
                    <a:pt x="374307" y="1105865"/>
                  </a:lnTo>
                  <a:lnTo>
                    <a:pt x="333946" y="1082167"/>
                  </a:lnTo>
                  <a:lnTo>
                    <a:pt x="295084" y="1054620"/>
                  </a:lnTo>
                  <a:lnTo>
                    <a:pt x="253923" y="1020051"/>
                  </a:lnTo>
                  <a:lnTo>
                    <a:pt x="217144" y="983589"/>
                  </a:lnTo>
                  <a:lnTo>
                    <a:pt x="184746" y="945261"/>
                  </a:lnTo>
                  <a:lnTo>
                    <a:pt x="156730" y="905116"/>
                  </a:lnTo>
                  <a:lnTo>
                    <a:pt x="133083" y="863180"/>
                  </a:lnTo>
                  <a:lnTo>
                    <a:pt x="113804" y="819505"/>
                  </a:lnTo>
                  <a:lnTo>
                    <a:pt x="98882" y="774128"/>
                  </a:lnTo>
                  <a:lnTo>
                    <a:pt x="88328" y="727087"/>
                  </a:lnTo>
                  <a:lnTo>
                    <a:pt x="82105" y="678434"/>
                  </a:lnTo>
                  <a:lnTo>
                    <a:pt x="80238" y="628180"/>
                  </a:lnTo>
                  <a:lnTo>
                    <a:pt x="82715" y="576402"/>
                  </a:lnTo>
                  <a:lnTo>
                    <a:pt x="89522" y="523113"/>
                  </a:lnTo>
                  <a:lnTo>
                    <a:pt x="100355" y="472706"/>
                  </a:lnTo>
                  <a:lnTo>
                    <a:pt x="115620" y="424738"/>
                  </a:lnTo>
                  <a:lnTo>
                    <a:pt x="135255" y="379234"/>
                  </a:lnTo>
                  <a:lnTo>
                    <a:pt x="159131" y="336219"/>
                  </a:lnTo>
                  <a:lnTo>
                    <a:pt x="187172" y="295706"/>
                  </a:lnTo>
                  <a:lnTo>
                    <a:pt x="219265" y="257746"/>
                  </a:lnTo>
                  <a:lnTo>
                    <a:pt x="255320" y="222338"/>
                  </a:lnTo>
                  <a:lnTo>
                    <a:pt x="295249" y="189522"/>
                  </a:lnTo>
                  <a:lnTo>
                    <a:pt x="338099" y="159981"/>
                  </a:lnTo>
                  <a:lnTo>
                    <a:pt x="382130" y="135026"/>
                  </a:lnTo>
                  <a:lnTo>
                    <a:pt x="427342" y="114617"/>
                  </a:lnTo>
                  <a:lnTo>
                    <a:pt x="473697" y="98767"/>
                  </a:lnTo>
                  <a:lnTo>
                    <a:pt x="521169" y="87439"/>
                  </a:lnTo>
                  <a:lnTo>
                    <a:pt x="569734" y="80632"/>
                  </a:lnTo>
                  <a:lnTo>
                    <a:pt x="619379" y="78333"/>
                  </a:lnTo>
                  <a:lnTo>
                    <a:pt x="670090" y="80505"/>
                  </a:lnTo>
                  <a:lnTo>
                    <a:pt x="721817" y="87147"/>
                  </a:lnTo>
                  <a:lnTo>
                    <a:pt x="769734" y="97650"/>
                  </a:lnTo>
                  <a:lnTo>
                    <a:pt x="815860" y="112471"/>
                  </a:lnTo>
                  <a:lnTo>
                    <a:pt x="860259" y="131432"/>
                  </a:lnTo>
                  <a:lnTo>
                    <a:pt x="902995" y="154355"/>
                  </a:lnTo>
                  <a:lnTo>
                    <a:pt x="944143" y="181051"/>
                  </a:lnTo>
                  <a:lnTo>
                    <a:pt x="959383" y="188163"/>
                  </a:lnTo>
                  <a:lnTo>
                    <a:pt x="1000061" y="172745"/>
                  </a:lnTo>
                  <a:lnTo>
                    <a:pt x="1006538" y="143446"/>
                  </a:lnTo>
                  <a:lnTo>
                    <a:pt x="1000582" y="129336"/>
                  </a:lnTo>
                  <a:lnTo>
                    <a:pt x="949350" y="91236"/>
                  </a:lnTo>
                  <a:lnTo>
                    <a:pt x="908596" y="68351"/>
                  </a:lnTo>
                  <a:lnTo>
                    <a:pt x="866457" y="48704"/>
                  </a:lnTo>
                  <a:lnTo>
                    <a:pt x="822947" y="32334"/>
                  </a:lnTo>
                  <a:lnTo>
                    <a:pt x="778040" y="19278"/>
                  </a:lnTo>
                  <a:lnTo>
                    <a:pt x="731735" y="9588"/>
                  </a:lnTo>
                  <a:lnTo>
                    <a:pt x="663194" y="0"/>
                  </a:lnTo>
                  <a:lnTo>
                    <a:pt x="585177" y="0"/>
                  </a:lnTo>
                  <a:lnTo>
                    <a:pt x="533768" y="6896"/>
                  </a:lnTo>
                  <a:lnTo>
                    <a:pt x="468515" y="19723"/>
                  </a:lnTo>
                  <a:lnTo>
                    <a:pt x="421728" y="33604"/>
                  </a:lnTo>
                  <a:lnTo>
                    <a:pt x="376478" y="51028"/>
                  </a:lnTo>
                  <a:lnTo>
                    <a:pt x="332955" y="71843"/>
                  </a:lnTo>
                  <a:lnTo>
                    <a:pt x="291338" y="95897"/>
                  </a:lnTo>
                  <a:lnTo>
                    <a:pt x="251790" y="123012"/>
                  </a:lnTo>
                  <a:lnTo>
                    <a:pt x="214477" y="153047"/>
                  </a:lnTo>
                  <a:lnTo>
                    <a:pt x="179578" y="185826"/>
                  </a:lnTo>
                  <a:lnTo>
                    <a:pt x="147269" y="221208"/>
                  </a:lnTo>
                  <a:lnTo>
                    <a:pt x="117716" y="259016"/>
                  </a:lnTo>
                  <a:lnTo>
                    <a:pt x="91097" y="299097"/>
                  </a:lnTo>
                  <a:lnTo>
                    <a:pt x="67589" y="341287"/>
                  </a:lnTo>
                  <a:lnTo>
                    <a:pt x="47345" y="385432"/>
                  </a:lnTo>
                  <a:lnTo>
                    <a:pt x="30543" y="431368"/>
                  </a:lnTo>
                  <a:lnTo>
                    <a:pt x="17373" y="478929"/>
                  </a:lnTo>
                  <a:lnTo>
                    <a:pt x="8851" y="526643"/>
                  </a:lnTo>
                  <a:lnTo>
                    <a:pt x="2095" y="574763"/>
                  </a:lnTo>
                  <a:lnTo>
                    <a:pt x="0" y="586460"/>
                  </a:lnTo>
                  <a:lnTo>
                    <a:pt x="0" y="659485"/>
                  </a:lnTo>
                  <a:lnTo>
                    <a:pt x="4368" y="694944"/>
                  </a:lnTo>
                  <a:lnTo>
                    <a:pt x="21018" y="779957"/>
                  </a:lnTo>
                  <a:lnTo>
                    <a:pt x="35331" y="827481"/>
                  </a:lnTo>
                  <a:lnTo>
                    <a:pt x="52666" y="872782"/>
                  </a:lnTo>
                  <a:lnTo>
                    <a:pt x="73025" y="915860"/>
                  </a:lnTo>
                  <a:lnTo>
                    <a:pt x="96393" y="956703"/>
                  </a:lnTo>
                  <a:lnTo>
                    <a:pt x="122770" y="995299"/>
                  </a:lnTo>
                  <a:lnTo>
                    <a:pt x="152171" y="1031646"/>
                  </a:lnTo>
                  <a:lnTo>
                    <a:pt x="184594" y="1065733"/>
                  </a:lnTo>
                  <a:lnTo>
                    <a:pt x="220027" y="1097559"/>
                  </a:lnTo>
                  <a:lnTo>
                    <a:pt x="258470" y="1127112"/>
                  </a:lnTo>
                  <a:lnTo>
                    <a:pt x="299935" y="1154366"/>
                  </a:lnTo>
                  <a:lnTo>
                    <a:pt x="344411" y="1179347"/>
                  </a:lnTo>
                  <a:lnTo>
                    <a:pt x="390461" y="1200810"/>
                  </a:lnTo>
                  <a:lnTo>
                    <a:pt x="437438" y="1218006"/>
                  </a:lnTo>
                  <a:lnTo>
                    <a:pt x="485279" y="1231036"/>
                  </a:lnTo>
                  <a:lnTo>
                    <a:pt x="533946" y="1239964"/>
                  </a:lnTo>
                  <a:lnTo>
                    <a:pt x="583374" y="1244904"/>
                  </a:lnTo>
                  <a:lnTo>
                    <a:pt x="633526" y="1245933"/>
                  </a:lnTo>
                  <a:lnTo>
                    <a:pt x="684364" y="1243114"/>
                  </a:lnTo>
                  <a:lnTo>
                    <a:pt x="733780" y="1236522"/>
                  </a:lnTo>
                  <a:lnTo>
                    <a:pt x="782091" y="1225981"/>
                  </a:lnTo>
                  <a:lnTo>
                    <a:pt x="829094" y="1211681"/>
                  </a:lnTo>
                  <a:lnTo>
                    <a:pt x="874610" y="1193761"/>
                  </a:lnTo>
                  <a:lnTo>
                    <a:pt x="918451" y="1172387"/>
                  </a:lnTo>
                  <a:lnTo>
                    <a:pt x="960399" y="1147724"/>
                  </a:lnTo>
                  <a:lnTo>
                    <a:pt x="1000264" y="1119911"/>
                  </a:lnTo>
                  <a:lnTo>
                    <a:pt x="1037882" y="1089126"/>
                  </a:lnTo>
                  <a:lnTo>
                    <a:pt x="1073023" y="1055522"/>
                  </a:lnTo>
                  <a:lnTo>
                    <a:pt x="1105522" y="1019251"/>
                  </a:lnTo>
                  <a:lnTo>
                    <a:pt x="1135176" y="980478"/>
                  </a:lnTo>
                  <a:lnTo>
                    <a:pt x="1161783" y="939355"/>
                  </a:lnTo>
                  <a:lnTo>
                    <a:pt x="1185164" y="896048"/>
                  </a:lnTo>
                  <a:lnTo>
                    <a:pt x="1205115" y="850709"/>
                  </a:lnTo>
                  <a:lnTo>
                    <a:pt x="1221447" y="803503"/>
                  </a:lnTo>
                  <a:lnTo>
                    <a:pt x="1237627" y="737463"/>
                  </a:lnTo>
                  <a:lnTo>
                    <a:pt x="1246555" y="666483"/>
                  </a:lnTo>
                  <a:lnTo>
                    <a:pt x="1247673" y="662990"/>
                  </a:lnTo>
                  <a:lnTo>
                    <a:pt x="1248371" y="659485"/>
                  </a:lnTo>
                  <a:lnTo>
                    <a:pt x="1248371" y="5864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27664" y="5007880"/>
              <a:ext cx="85997" cy="86479"/>
            </a:xfrm>
            <a:prstGeom prst="rect">
              <a:avLst/>
            </a:prstGeom>
          </p:spPr>
        </p:pic>
      </p:grpSp>
      <p:sp>
        <p:nvSpPr>
          <p:cNvPr id="67" name="object 16"/>
          <p:cNvSpPr txBox="1">
            <a:spLocks/>
          </p:cNvSpPr>
          <p:nvPr/>
        </p:nvSpPr>
        <p:spPr>
          <a:xfrm>
            <a:off x="-2155275" y="-204613"/>
            <a:ext cx="8137871" cy="139653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>
              <a:defRPr sz="9250" b="1" i="0">
                <a:solidFill>
                  <a:srgbClr val="C9D41E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algn="ctr">
              <a:lnSpc>
                <a:spcPts val="10760"/>
              </a:lnSpc>
              <a:spcBef>
                <a:spcPts val="90"/>
              </a:spcBef>
            </a:pPr>
            <a:r>
              <a:rPr lang="es-ES" sz="5000" dirty="0">
                <a:latin typeface="Trebuchet MS" panose="020B0603020202020204" pitchFamily="34" charset="0"/>
                <a:ea typeface="+mn-ea"/>
                <a:cs typeface="Arial MT"/>
              </a:rPr>
              <a:t>Suspendido</a:t>
            </a:r>
            <a:endParaRPr lang="es-CO" sz="5000" dirty="0">
              <a:latin typeface="Trebuchet MS" panose="020B0603020202020204" pitchFamily="34" charset="0"/>
              <a:ea typeface="+mn-ea"/>
              <a:cs typeface="Arial MT"/>
            </a:endParaRPr>
          </a:p>
        </p:txBody>
      </p:sp>
      <p:sp>
        <p:nvSpPr>
          <p:cNvPr id="68" name="Rectángulo 67"/>
          <p:cNvSpPr/>
          <p:nvPr/>
        </p:nvSpPr>
        <p:spPr>
          <a:xfrm>
            <a:off x="15617478" y="752690"/>
            <a:ext cx="424976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rgbClr val="FFFFFF"/>
                </a:solidFill>
                <a:latin typeface="Arial MT"/>
                <a:cs typeface="Arial MT"/>
              </a:rPr>
              <a:t>Plazo Inicial: 19 meses</a:t>
            </a:r>
          </a:p>
          <a:p>
            <a:r>
              <a:rPr lang="es-ES" sz="2800" dirty="0">
                <a:solidFill>
                  <a:srgbClr val="FFFFFF"/>
                </a:solidFill>
                <a:latin typeface="Arial MT"/>
                <a:cs typeface="Arial MT"/>
              </a:rPr>
              <a:t>1 Prórroga del 12/04/2022 (1</a:t>
            </a:r>
            <a:r>
              <a:rPr lang="es-CO" sz="2800" dirty="0">
                <a:solidFill>
                  <a:srgbClr val="FFFFFF"/>
                </a:solidFill>
                <a:latin typeface="Arial MT"/>
                <a:cs typeface="Arial MT"/>
              </a:rPr>
              <a:t> mes)</a:t>
            </a:r>
          </a:p>
          <a:p>
            <a:endParaRPr lang="es-ES" sz="2800" dirty="0">
              <a:solidFill>
                <a:srgbClr val="FFFFFF"/>
              </a:solidFill>
              <a:latin typeface="Arial MT"/>
              <a:cs typeface="Arial MT"/>
            </a:endParaRPr>
          </a:p>
          <a:p>
            <a:r>
              <a:rPr lang="es-ES" sz="2800" dirty="0">
                <a:solidFill>
                  <a:srgbClr val="FFFFFF"/>
                </a:solidFill>
                <a:latin typeface="Arial MT"/>
                <a:cs typeface="Arial MT"/>
              </a:rPr>
              <a:t>3 Suspensión de 9 meses y 24 días</a:t>
            </a:r>
            <a:endParaRPr lang="es-CO" sz="2800" dirty="0">
              <a:solidFill>
                <a:srgbClr val="FFFFFF"/>
              </a:solidFill>
              <a:latin typeface="Arial MT"/>
              <a:cs typeface="Arial MT"/>
            </a:endParaRPr>
          </a:p>
          <a:p>
            <a:r>
              <a:rPr lang="es-ES" sz="2800" dirty="0">
                <a:solidFill>
                  <a:srgbClr val="FFFFFF"/>
                </a:solidFill>
                <a:latin typeface="Arial MT"/>
                <a:ea typeface="Arial MT"/>
                <a:cs typeface="Arial MT"/>
              </a:rPr>
              <a:t> </a:t>
            </a:r>
            <a:endParaRPr lang="es-CO" sz="2800" dirty="0"/>
          </a:p>
        </p:txBody>
      </p:sp>
      <p:sp>
        <p:nvSpPr>
          <p:cNvPr id="69" name="object 8"/>
          <p:cNvSpPr txBox="1"/>
          <p:nvPr/>
        </p:nvSpPr>
        <p:spPr>
          <a:xfrm>
            <a:off x="1007119" y="4136377"/>
            <a:ext cx="3420150" cy="253979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r>
              <a:rPr lang="es-ES" sz="4000" b="1" spc="-76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0,62 </a:t>
            </a:r>
            <a:r>
              <a:rPr sz="4000" b="1" spc="-76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%</a:t>
            </a:r>
            <a:endParaRPr lang="es-ES" sz="4000" b="1" spc="-76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rgbClr val="D2D400"/>
              </a:solidFill>
              <a:latin typeface="Trebuchet MS"/>
              <a:cs typeface="Trebuchet MS"/>
            </a:endParaRPr>
          </a:p>
          <a:p>
            <a:r>
              <a:rPr sz="2450" b="1" spc="5" dirty="0" err="1">
                <a:latin typeface="Arial MT"/>
                <a:cs typeface="Arial MT"/>
              </a:rPr>
              <a:t>Avance</a:t>
            </a:r>
            <a:r>
              <a:rPr sz="2450" b="1" spc="5" dirty="0">
                <a:latin typeface="Arial MT"/>
                <a:cs typeface="Arial MT"/>
              </a:rPr>
              <a:t> </a:t>
            </a:r>
            <a:r>
              <a:rPr sz="2450" b="1" spc="5" dirty="0" err="1">
                <a:latin typeface="Arial MT"/>
                <a:cs typeface="Arial MT"/>
              </a:rPr>
              <a:t>programado</a:t>
            </a:r>
            <a:endParaRPr lang="es-ES" sz="2450" b="1" spc="5" dirty="0">
              <a:latin typeface="Arial MT"/>
              <a:cs typeface="Arial MT"/>
            </a:endParaRPr>
          </a:p>
          <a:p>
            <a:endParaRPr lang="es-ES" sz="2450" b="1" spc="5" dirty="0">
              <a:latin typeface="Arial MT"/>
              <a:cs typeface="Arial MT"/>
            </a:endParaRPr>
          </a:p>
          <a:p>
            <a:pPr>
              <a:lnSpc>
                <a:spcPts val="4465"/>
              </a:lnSpc>
            </a:pPr>
            <a:r>
              <a:rPr lang="es-ES" sz="4000" b="1" spc="-76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0,55 </a:t>
            </a:r>
            <a:r>
              <a:rPr sz="4000" b="1" spc="-76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%</a:t>
            </a:r>
          </a:p>
          <a:p>
            <a:pPr marL="12700">
              <a:lnSpc>
                <a:spcPts val="4465"/>
              </a:lnSpc>
            </a:pPr>
            <a:r>
              <a:rPr sz="2450" b="1" spc="5" dirty="0" err="1">
                <a:latin typeface="Arial MT"/>
                <a:cs typeface="Arial MT"/>
              </a:rPr>
              <a:t>Avance</a:t>
            </a:r>
            <a:r>
              <a:rPr sz="2450" b="1" spc="5" dirty="0">
                <a:latin typeface="Arial MT"/>
                <a:cs typeface="Arial MT"/>
              </a:rPr>
              <a:t> </a:t>
            </a:r>
            <a:r>
              <a:rPr sz="2450" b="1" spc="5" dirty="0" err="1">
                <a:latin typeface="Arial MT"/>
                <a:cs typeface="Arial MT"/>
              </a:rPr>
              <a:t>ejecutado</a:t>
            </a:r>
            <a:endParaRPr sz="2450" b="1" spc="5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3051743" y="3597275"/>
            <a:ext cx="7978775" cy="91205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9650" b="1" spc="-3579" dirty="0">
                <a:solidFill>
                  <a:srgbClr val="1D8A72"/>
                </a:solidFill>
                <a:latin typeface="Arial"/>
                <a:cs typeface="Arial"/>
              </a:rPr>
              <a:t>11</a:t>
            </a:r>
            <a:endParaRPr sz="5965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8031480" cy="11308715"/>
          </a:xfrm>
          <a:custGeom>
            <a:avLst/>
            <a:gdLst/>
            <a:ahLst/>
            <a:cxnLst/>
            <a:rect l="l" t="t" r="r" b="b"/>
            <a:pathLst>
              <a:path w="8031480" h="11308715">
                <a:moveTo>
                  <a:pt x="0" y="0"/>
                </a:moveTo>
                <a:lnTo>
                  <a:pt x="8031169" y="0"/>
                </a:lnTo>
                <a:lnTo>
                  <a:pt x="8031169" y="11308556"/>
                </a:lnTo>
                <a:lnTo>
                  <a:pt x="0" y="11308556"/>
                </a:lnTo>
                <a:lnTo>
                  <a:pt x="0" y="0"/>
                </a:lnTo>
                <a:close/>
              </a:path>
            </a:pathLst>
          </a:custGeom>
          <a:solidFill>
            <a:srgbClr val="6D6C6D">
              <a:alpha val="7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47517" y="1046427"/>
            <a:ext cx="6291580" cy="7905115"/>
          </a:xfrm>
          <a:prstGeom prst="rect">
            <a:avLst/>
          </a:prstGeom>
        </p:spPr>
        <p:txBody>
          <a:bodyPr vert="horz" wrap="square" lIns="0" tIns="174625" rIns="0" bIns="0" rtlCol="0">
            <a:spAutoFit/>
          </a:bodyPr>
          <a:lstStyle/>
          <a:p>
            <a:pPr marL="12700" marR="5080">
              <a:lnSpc>
                <a:spcPts val="6680"/>
              </a:lnSpc>
              <a:spcBef>
                <a:spcPts val="1375"/>
              </a:spcBef>
              <a:tabLst>
                <a:tab pos="3228975" algn="l"/>
              </a:tabLst>
            </a:pPr>
            <a:r>
              <a:rPr sz="6600" b="1" spc="-425" dirty="0">
                <a:solidFill>
                  <a:srgbClr val="C9D41E"/>
                </a:solidFill>
                <a:latin typeface="Arial"/>
                <a:cs typeface="Arial"/>
              </a:rPr>
              <a:t>A</a:t>
            </a:r>
            <a:r>
              <a:rPr sz="6600" b="1" spc="-30" dirty="0">
                <a:solidFill>
                  <a:srgbClr val="C9D41E"/>
                </a:solidFill>
                <a:latin typeface="Arial"/>
                <a:cs typeface="Arial"/>
              </a:rPr>
              <a:t>v</a:t>
            </a:r>
            <a:r>
              <a:rPr sz="6600" b="1" spc="20" dirty="0">
                <a:solidFill>
                  <a:srgbClr val="C9D41E"/>
                </a:solidFill>
                <a:latin typeface="Arial"/>
                <a:cs typeface="Arial"/>
              </a:rPr>
              <a:t>.</a:t>
            </a:r>
            <a:r>
              <a:rPr sz="6600" b="1" spc="-320" dirty="0">
                <a:solidFill>
                  <a:srgbClr val="C9D41E"/>
                </a:solidFill>
                <a:latin typeface="Arial"/>
                <a:cs typeface="Arial"/>
              </a:rPr>
              <a:t> </a:t>
            </a:r>
            <a:r>
              <a:rPr sz="6600" b="1" spc="155" dirty="0">
                <a:solidFill>
                  <a:srgbClr val="C9D41E"/>
                </a:solidFill>
                <a:latin typeface="Arial"/>
                <a:cs typeface="Arial"/>
              </a:rPr>
              <a:t>Jorge</a:t>
            </a:r>
            <a:r>
              <a:rPr sz="6600" b="1" spc="-320" dirty="0">
                <a:solidFill>
                  <a:srgbClr val="C9D41E"/>
                </a:solidFill>
                <a:latin typeface="Arial"/>
                <a:cs typeface="Arial"/>
              </a:rPr>
              <a:t> </a:t>
            </a:r>
            <a:r>
              <a:rPr sz="6600" b="1" spc="150" dirty="0">
                <a:solidFill>
                  <a:srgbClr val="C9D41E"/>
                </a:solidFill>
                <a:latin typeface="Arial"/>
                <a:cs typeface="Arial"/>
              </a:rPr>
              <a:t>U</a:t>
            </a:r>
            <a:r>
              <a:rPr sz="6600" b="1" spc="145" dirty="0">
                <a:solidFill>
                  <a:srgbClr val="C9D41E"/>
                </a:solidFill>
                <a:latin typeface="Arial"/>
                <a:cs typeface="Arial"/>
              </a:rPr>
              <a:t>ribe  </a:t>
            </a:r>
            <a:r>
              <a:rPr sz="6600" b="1" spc="140" dirty="0">
                <a:solidFill>
                  <a:srgbClr val="C9D41E"/>
                </a:solidFill>
                <a:latin typeface="Arial"/>
                <a:cs typeface="Arial"/>
              </a:rPr>
              <a:t>Botero	</a:t>
            </a:r>
            <a:r>
              <a:rPr sz="6600" spc="-240" dirty="0">
                <a:solidFill>
                  <a:srgbClr val="C9D41E"/>
                </a:solidFill>
                <a:latin typeface="Arial MT"/>
                <a:cs typeface="Arial MT"/>
              </a:rPr>
              <a:t>(AK</a:t>
            </a:r>
            <a:r>
              <a:rPr sz="6600" spc="-170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6600" spc="-195" dirty="0">
                <a:solidFill>
                  <a:srgbClr val="C9D41E"/>
                </a:solidFill>
                <a:latin typeface="Arial MT"/>
                <a:cs typeface="Arial MT"/>
              </a:rPr>
              <a:t>15)</a:t>
            </a:r>
            <a:endParaRPr sz="6600" dirty="0">
              <a:latin typeface="Arial MT"/>
              <a:cs typeface="Arial MT"/>
            </a:endParaRPr>
          </a:p>
          <a:p>
            <a:pPr marL="12700">
              <a:lnSpc>
                <a:spcPts val="6045"/>
              </a:lnSpc>
            </a:pPr>
            <a:r>
              <a:rPr sz="6600" spc="225" dirty="0">
                <a:solidFill>
                  <a:srgbClr val="C9D41E"/>
                </a:solidFill>
                <a:latin typeface="Arial MT"/>
                <a:cs typeface="Arial MT"/>
              </a:rPr>
              <a:t>entre</a:t>
            </a:r>
            <a:r>
              <a:rPr sz="6600" spc="-160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6600" spc="145" dirty="0">
                <a:solidFill>
                  <a:srgbClr val="C9D41E"/>
                </a:solidFill>
                <a:latin typeface="Arial MT"/>
                <a:cs typeface="Arial MT"/>
              </a:rPr>
              <a:t>calle</a:t>
            </a:r>
            <a:r>
              <a:rPr sz="6600" spc="-160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6600" spc="-5" dirty="0">
                <a:solidFill>
                  <a:srgbClr val="C9D41E"/>
                </a:solidFill>
                <a:latin typeface="Arial MT"/>
                <a:cs typeface="Arial MT"/>
              </a:rPr>
              <a:t>134</a:t>
            </a:r>
            <a:endParaRPr sz="6600" dirty="0">
              <a:latin typeface="Arial MT"/>
              <a:cs typeface="Arial MT"/>
            </a:endParaRPr>
          </a:p>
          <a:p>
            <a:pPr marL="12700">
              <a:lnSpc>
                <a:spcPts val="7300"/>
              </a:lnSpc>
            </a:pPr>
            <a:r>
              <a:rPr sz="6600" spc="75" dirty="0">
                <a:solidFill>
                  <a:srgbClr val="C9D41E"/>
                </a:solidFill>
                <a:latin typeface="Arial MT"/>
                <a:cs typeface="Arial MT"/>
              </a:rPr>
              <a:t>y</a:t>
            </a:r>
            <a:r>
              <a:rPr sz="6600" spc="-165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6600" spc="145" dirty="0">
                <a:solidFill>
                  <a:srgbClr val="C9D41E"/>
                </a:solidFill>
                <a:latin typeface="Arial MT"/>
                <a:cs typeface="Arial MT"/>
              </a:rPr>
              <a:t>calle</a:t>
            </a:r>
            <a:r>
              <a:rPr sz="6600" spc="-165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6600" spc="-270" dirty="0">
                <a:solidFill>
                  <a:srgbClr val="C9D41E"/>
                </a:solidFill>
                <a:latin typeface="Arial MT"/>
                <a:cs typeface="Arial MT"/>
              </a:rPr>
              <a:t>151</a:t>
            </a:r>
            <a:endParaRPr sz="6600" dirty="0">
              <a:latin typeface="Arial MT"/>
              <a:cs typeface="Arial MT"/>
            </a:endParaRPr>
          </a:p>
          <a:p>
            <a:pPr marL="42545">
              <a:lnSpc>
                <a:spcPts val="9925"/>
              </a:lnSpc>
              <a:spcBef>
                <a:spcPts val="4155"/>
              </a:spcBef>
            </a:pPr>
            <a:r>
              <a:rPr sz="8500" b="1" spc="-555" dirty="0">
                <a:solidFill>
                  <a:srgbClr val="FFFFFF"/>
                </a:solidFill>
                <a:latin typeface="Trebuchet MS"/>
                <a:cs typeface="Trebuchet MS"/>
              </a:rPr>
              <a:t>0,</a:t>
            </a:r>
            <a:r>
              <a:rPr lang="es-ES" sz="8500" b="1" spc="-555" dirty="0">
                <a:solidFill>
                  <a:srgbClr val="FFFFFF"/>
                </a:solidFill>
                <a:latin typeface="Trebuchet MS"/>
                <a:cs typeface="Trebuchet MS"/>
              </a:rPr>
              <a:t>71</a:t>
            </a:r>
            <a:r>
              <a:rPr sz="8500" b="1" spc="-555" dirty="0">
                <a:solidFill>
                  <a:srgbClr val="FFFFFF"/>
                </a:solidFill>
                <a:latin typeface="Trebuchet MS"/>
                <a:cs typeface="Trebuchet MS"/>
              </a:rPr>
              <a:t>%</a:t>
            </a:r>
            <a:endParaRPr sz="8500" dirty="0">
              <a:latin typeface="Trebuchet MS"/>
              <a:cs typeface="Trebuchet MS"/>
            </a:endParaRPr>
          </a:p>
          <a:p>
            <a:pPr marL="42545">
              <a:lnSpc>
                <a:spcPts val="4465"/>
              </a:lnSpc>
            </a:pPr>
            <a:r>
              <a:rPr sz="3950" spc="15" dirty="0">
                <a:solidFill>
                  <a:srgbClr val="C9D41E"/>
                </a:solidFill>
                <a:latin typeface="Arial MT"/>
                <a:cs typeface="Arial MT"/>
              </a:rPr>
              <a:t>Avance</a:t>
            </a:r>
            <a:r>
              <a:rPr sz="3950" spc="-95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3950" spc="145" dirty="0">
                <a:solidFill>
                  <a:srgbClr val="C9D41E"/>
                </a:solidFill>
                <a:latin typeface="Arial MT"/>
                <a:cs typeface="Arial MT"/>
              </a:rPr>
              <a:t>programado</a:t>
            </a:r>
            <a:endParaRPr sz="3950" dirty="0">
              <a:latin typeface="Arial MT"/>
              <a:cs typeface="Arial MT"/>
            </a:endParaRPr>
          </a:p>
          <a:p>
            <a:pPr marL="42545">
              <a:lnSpc>
                <a:spcPts val="9925"/>
              </a:lnSpc>
              <a:spcBef>
                <a:spcPts val="1120"/>
              </a:spcBef>
            </a:pPr>
            <a:r>
              <a:rPr sz="8500" b="1" spc="-635" dirty="0">
                <a:solidFill>
                  <a:srgbClr val="FFFFFF"/>
                </a:solidFill>
                <a:latin typeface="Trebuchet MS"/>
                <a:cs typeface="Trebuchet MS"/>
              </a:rPr>
              <a:t>0,</a:t>
            </a:r>
            <a:r>
              <a:rPr lang="es-ES" sz="8500" b="1" spc="-635" dirty="0">
                <a:solidFill>
                  <a:srgbClr val="FFFFFF"/>
                </a:solidFill>
                <a:latin typeface="Trebuchet MS"/>
                <a:cs typeface="Trebuchet MS"/>
              </a:rPr>
              <a:t>69</a:t>
            </a:r>
            <a:r>
              <a:rPr sz="8500" b="1" spc="-635" dirty="0">
                <a:solidFill>
                  <a:srgbClr val="FFFFFF"/>
                </a:solidFill>
                <a:latin typeface="Trebuchet MS"/>
                <a:cs typeface="Trebuchet MS"/>
              </a:rPr>
              <a:t>%</a:t>
            </a:r>
            <a:endParaRPr sz="8500" dirty="0">
              <a:latin typeface="Trebuchet MS"/>
              <a:cs typeface="Trebuchet MS"/>
            </a:endParaRPr>
          </a:p>
          <a:p>
            <a:pPr marL="42545">
              <a:lnSpc>
                <a:spcPts val="4465"/>
              </a:lnSpc>
            </a:pPr>
            <a:r>
              <a:rPr sz="3950" spc="15" dirty="0">
                <a:solidFill>
                  <a:srgbClr val="C9D41E"/>
                </a:solidFill>
                <a:latin typeface="Arial MT"/>
                <a:cs typeface="Arial MT"/>
              </a:rPr>
              <a:t>Avance</a:t>
            </a:r>
            <a:r>
              <a:rPr sz="3950" spc="-114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3950" spc="125" dirty="0">
                <a:solidFill>
                  <a:srgbClr val="C9D41E"/>
                </a:solidFill>
                <a:latin typeface="Arial MT"/>
                <a:cs typeface="Arial MT"/>
              </a:rPr>
              <a:t>ejecutado</a:t>
            </a:r>
            <a:endParaRPr sz="3950" dirty="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82453" y="9865149"/>
            <a:ext cx="5121275" cy="691536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2520"/>
              </a:lnSpc>
              <a:spcBef>
                <a:spcPts val="380"/>
              </a:spcBef>
            </a:pPr>
            <a:r>
              <a:rPr lang="es-CO" sz="2800" b="1" spc="-35" dirty="0">
                <a:solidFill>
                  <a:srgbClr val="FFFFFF"/>
                </a:solidFill>
                <a:latin typeface="Arial"/>
                <a:cs typeface="Arial"/>
              </a:rPr>
              <a:t>En ajuste IDU diseños redes </a:t>
            </a:r>
            <a:r>
              <a:rPr lang="es-CO" sz="2800" b="1" spc="-35" dirty="0" smtClean="0">
                <a:solidFill>
                  <a:srgbClr val="FFFFFF"/>
                </a:solidFill>
                <a:latin typeface="Arial"/>
                <a:cs typeface="Arial"/>
              </a:rPr>
              <a:t>EAAB</a:t>
            </a:r>
            <a:endParaRPr sz="2800" dirty="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37670" y="9654156"/>
            <a:ext cx="1414145" cy="1099820"/>
            <a:chOff x="837670" y="9654156"/>
            <a:chExt cx="1414145" cy="109982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6060" y="10020637"/>
              <a:ext cx="115179" cy="11517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6060" y="10345234"/>
              <a:ext cx="115179" cy="11517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37670" y="9654156"/>
              <a:ext cx="1099820" cy="1099820"/>
            </a:xfrm>
            <a:custGeom>
              <a:avLst/>
              <a:gdLst/>
              <a:ahLst/>
              <a:cxnLst/>
              <a:rect l="l" t="t" r="r" b="b"/>
              <a:pathLst>
                <a:path w="1099820" h="1099820">
                  <a:moveTo>
                    <a:pt x="549721" y="0"/>
                  </a:moveTo>
                  <a:lnTo>
                    <a:pt x="502289" y="2017"/>
                  </a:lnTo>
                  <a:lnTo>
                    <a:pt x="455977" y="7961"/>
                  </a:lnTo>
                  <a:lnTo>
                    <a:pt x="410951" y="17665"/>
                  </a:lnTo>
                  <a:lnTo>
                    <a:pt x="367375" y="30964"/>
                  </a:lnTo>
                  <a:lnTo>
                    <a:pt x="325415" y="47694"/>
                  </a:lnTo>
                  <a:lnTo>
                    <a:pt x="285235" y="67690"/>
                  </a:lnTo>
                  <a:lnTo>
                    <a:pt x="247001" y="90786"/>
                  </a:lnTo>
                  <a:lnTo>
                    <a:pt x="210877" y="116818"/>
                  </a:lnTo>
                  <a:lnTo>
                    <a:pt x="177028" y="145620"/>
                  </a:lnTo>
                  <a:lnTo>
                    <a:pt x="145620" y="177028"/>
                  </a:lnTo>
                  <a:lnTo>
                    <a:pt x="116818" y="210877"/>
                  </a:lnTo>
                  <a:lnTo>
                    <a:pt x="90786" y="247001"/>
                  </a:lnTo>
                  <a:lnTo>
                    <a:pt x="67690" y="285235"/>
                  </a:lnTo>
                  <a:lnTo>
                    <a:pt x="47694" y="325415"/>
                  </a:lnTo>
                  <a:lnTo>
                    <a:pt x="30964" y="367375"/>
                  </a:lnTo>
                  <a:lnTo>
                    <a:pt x="17665" y="410951"/>
                  </a:lnTo>
                  <a:lnTo>
                    <a:pt x="7961" y="455977"/>
                  </a:lnTo>
                  <a:lnTo>
                    <a:pt x="2017" y="502289"/>
                  </a:lnTo>
                  <a:lnTo>
                    <a:pt x="0" y="549721"/>
                  </a:lnTo>
                  <a:lnTo>
                    <a:pt x="2017" y="597153"/>
                  </a:lnTo>
                  <a:lnTo>
                    <a:pt x="7961" y="643465"/>
                  </a:lnTo>
                  <a:lnTo>
                    <a:pt x="17665" y="688491"/>
                  </a:lnTo>
                  <a:lnTo>
                    <a:pt x="30964" y="732067"/>
                  </a:lnTo>
                  <a:lnTo>
                    <a:pt x="47694" y="774027"/>
                  </a:lnTo>
                  <a:lnTo>
                    <a:pt x="67690" y="814207"/>
                  </a:lnTo>
                  <a:lnTo>
                    <a:pt x="90786" y="852441"/>
                  </a:lnTo>
                  <a:lnTo>
                    <a:pt x="116818" y="888565"/>
                  </a:lnTo>
                  <a:lnTo>
                    <a:pt x="145620" y="922414"/>
                  </a:lnTo>
                  <a:lnTo>
                    <a:pt x="177028" y="953822"/>
                  </a:lnTo>
                  <a:lnTo>
                    <a:pt x="210877" y="982624"/>
                  </a:lnTo>
                  <a:lnTo>
                    <a:pt x="247001" y="1008656"/>
                  </a:lnTo>
                  <a:lnTo>
                    <a:pt x="285235" y="1031752"/>
                  </a:lnTo>
                  <a:lnTo>
                    <a:pt x="325415" y="1051748"/>
                  </a:lnTo>
                  <a:lnTo>
                    <a:pt x="367375" y="1068478"/>
                  </a:lnTo>
                  <a:lnTo>
                    <a:pt x="410951" y="1081777"/>
                  </a:lnTo>
                  <a:lnTo>
                    <a:pt x="455977" y="1091481"/>
                  </a:lnTo>
                  <a:lnTo>
                    <a:pt x="502289" y="1097425"/>
                  </a:lnTo>
                  <a:lnTo>
                    <a:pt x="549721" y="1099442"/>
                  </a:lnTo>
                  <a:lnTo>
                    <a:pt x="597153" y="1097425"/>
                  </a:lnTo>
                  <a:lnTo>
                    <a:pt x="643465" y="1091481"/>
                  </a:lnTo>
                  <a:lnTo>
                    <a:pt x="688491" y="1081777"/>
                  </a:lnTo>
                  <a:lnTo>
                    <a:pt x="732067" y="1068478"/>
                  </a:lnTo>
                  <a:lnTo>
                    <a:pt x="774027" y="1051748"/>
                  </a:lnTo>
                  <a:lnTo>
                    <a:pt x="814207" y="1031752"/>
                  </a:lnTo>
                  <a:lnTo>
                    <a:pt x="852441" y="1008656"/>
                  </a:lnTo>
                  <a:lnTo>
                    <a:pt x="888565" y="982624"/>
                  </a:lnTo>
                  <a:lnTo>
                    <a:pt x="922414" y="953822"/>
                  </a:lnTo>
                  <a:lnTo>
                    <a:pt x="953822" y="922414"/>
                  </a:lnTo>
                  <a:lnTo>
                    <a:pt x="982624" y="888565"/>
                  </a:lnTo>
                  <a:lnTo>
                    <a:pt x="1008656" y="852441"/>
                  </a:lnTo>
                  <a:lnTo>
                    <a:pt x="1031752" y="814207"/>
                  </a:lnTo>
                  <a:lnTo>
                    <a:pt x="1051748" y="774027"/>
                  </a:lnTo>
                  <a:lnTo>
                    <a:pt x="1068478" y="732067"/>
                  </a:lnTo>
                  <a:lnTo>
                    <a:pt x="1081777" y="688491"/>
                  </a:lnTo>
                  <a:lnTo>
                    <a:pt x="1091481" y="643465"/>
                  </a:lnTo>
                  <a:lnTo>
                    <a:pt x="1097425" y="597153"/>
                  </a:lnTo>
                  <a:lnTo>
                    <a:pt x="1099442" y="549721"/>
                  </a:lnTo>
                  <a:lnTo>
                    <a:pt x="1097425" y="502289"/>
                  </a:lnTo>
                  <a:lnTo>
                    <a:pt x="1091481" y="455977"/>
                  </a:lnTo>
                  <a:lnTo>
                    <a:pt x="1081777" y="410951"/>
                  </a:lnTo>
                  <a:lnTo>
                    <a:pt x="1068478" y="367375"/>
                  </a:lnTo>
                  <a:lnTo>
                    <a:pt x="1051748" y="325415"/>
                  </a:lnTo>
                  <a:lnTo>
                    <a:pt x="1031752" y="285235"/>
                  </a:lnTo>
                  <a:lnTo>
                    <a:pt x="1008656" y="247001"/>
                  </a:lnTo>
                  <a:lnTo>
                    <a:pt x="982624" y="210877"/>
                  </a:lnTo>
                  <a:lnTo>
                    <a:pt x="953822" y="177028"/>
                  </a:lnTo>
                  <a:lnTo>
                    <a:pt x="922414" y="145620"/>
                  </a:lnTo>
                  <a:lnTo>
                    <a:pt x="888565" y="116818"/>
                  </a:lnTo>
                  <a:lnTo>
                    <a:pt x="852441" y="90786"/>
                  </a:lnTo>
                  <a:lnTo>
                    <a:pt x="814207" y="67690"/>
                  </a:lnTo>
                  <a:lnTo>
                    <a:pt x="774027" y="47694"/>
                  </a:lnTo>
                  <a:lnTo>
                    <a:pt x="732067" y="30964"/>
                  </a:lnTo>
                  <a:lnTo>
                    <a:pt x="688491" y="17665"/>
                  </a:lnTo>
                  <a:lnTo>
                    <a:pt x="643465" y="7961"/>
                  </a:lnTo>
                  <a:lnTo>
                    <a:pt x="597153" y="2017"/>
                  </a:lnTo>
                  <a:lnTo>
                    <a:pt x="549721" y="0"/>
                  </a:lnTo>
                  <a:close/>
                </a:path>
              </a:pathLst>
            </a:custGeom>
            <a:solidFill>
              <a:srgbClr val="F74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31964" y="9747192"/>
              <a:ext cx="900430" cy="901700"/>
            </a:xfrm>
            <a:custGeom>
              <a:avLst/>
              <a:gdLst/>
              <a:ahLst/>
              <a:cxnLst/>
              <a:rect l="l" t="t" r="r" b="b"/>
              <a:pathLst>
                <a:path w="900430" h="901700">
                  <a:moveTo>
                    <a:pt x="156819" y="188150"/>
                  </a:moveTo>
                  <a:lnTo>
                    <a:pt x="138239" y="161493"/>
                  </a:lnTo>
                  <a:lnTo>
                    <a:pt x="128651" y="161861"/>
                  </a:lnTo>
                  <a:lnTo>
                    <a:pt x="121208" y="169697"/>
                  </a:lnTo>
                  <a:lnTo>
                    <a:pt x="121361" y="179247"/>
                  </a:lnTo>
                  <a:lnTo>
                    <a:pt x="122885" y="186156"/>
                  </a:lnTo>
                  <a:lnTo>
                    <a:pt x="126834" y="191681"/>
                  </a:lnTo>
                  <a:lnTo>
                    <a:pt x="132638" y="195287"/>
                  </a:lnTo>
                  <a:lnTo>
                    <a:pt x="139700" y="196418"/>
                  </a:lnTo>
                  <a:lnTo>
                    <a:pt x="149263" y="196049"/>
                  </a:lnTo>
                  <a:lnTo>
                    <a:pt x="156819" y="188150"/>
                  </a:lnTo>
                  <a:close/>
                </a:path>
                <a:path w="900430" h="901700">
                  <a:moveTo>
                    <a:pt x="317347" y="469963"/>
                  </a:moveTo>
                  <a:lnTo>
                    <a:pt x="317182" y="460565"/>
                  </a:lnTo>
                  <a:lnTo>
                    <a:pt x="309333" y="452856"/>
                  </a:lnTo>
                  <a:lnTo>
                    <a:pt x="299796" y="452755"/>
                  </a:lnTo>
                  <a:lnTo>
                    <a:pt x="290156" y="452640"/>
                  </a:lnTo>
                  <a:lnTo>
                    <a:pt x="282397" y="460032"/>
                  </a:lnTo>
                  <a:lnTo>
                    <a:pt x="282105" y="469607"/>
                  </a:lnTo>
                  <a:lnTo>
                    <a:pt x="283298" y="476656"/>
                  </a:lnTo>
                  <a:lnTo>
                    <a:pt x="286956" y="482409"/>
                  </a:lnTo>
                  <a:lnTo>
                    <a:pt x="292506" y="486308"/>
                  </a:lnTo>
                  <a:lnTo>
                    <a:pt x="299427" y="487756"/>
                  </a:lnTo>
                  <a:lnTo>
                    <a:pt x="306412" y="486359"/>
                  </a:lnTo>
                  <a:lnTo>
                    <a:pt x="312140" y="482511"/>
                  </a:lnTo>
                  <a:lnTo>
                    <a:pt x="316001" y="476834"/>
                  </a:lnTo>
                  <a:lnTo>
                    <a:pt x="317347" y="469963"/>
                  </a:lnTo>
                  <a:close/>
                </a:path>
                <a:path w="900430" h="901700">
                  <a:moveTo>
                    <a:pt x="900430" y="321310"/>
                  </a:moveTo>
                  <a:lnTo>
                    <a:pt x="897496" y="302260"/>
                  </a:lnTo>
                  <a:lnTo>
                    <a:pt x="891463" y="288290"/>
                  </a:lnTo>
                  <a:lnTo>
                    <a:pt x="889825" y="284480"/>
                  </a:lnTo>
                  <a:lnTo>
                    <a:pt x="878281" y="270510"/>
                  </a:lnTo>
                  <a:lnTo>
                    <a:pt x="864679" y="261416"/>
                  </a:lnTo>
                  <a:lnTo>
                    <a:pt x="864679" y="316230"/>
                  </a:lnTo>
                  <a:lnTo>
                    <a:pt x="863333" y="331470"/>
                  </a:lnTo>
                  <a:lnTo>
                    <a:pt x="855408" y="344170"/>
                  </a:lnTo>
                  <a:lnTo>
                    <a:pt x="846531" y="353060"/>
                  </a:lnTo>
                  <a:lnTo>
                    <a:pt x="837488" y="361950"/>
                  </a:lnTo>
                  <a:lnTo>
                    <a:pt x="827227" y="372694"/>
                  </a:lnTo>
                  <a:lnTo>
                    <a:pt x="827227" y="474980"/>
                  </a:lnTo>
                  <a:lnTo>
                    <a:pt x="824534" y="519430"/>
                  </a:lnTo>
                  <a:lnTo>
                    <a:pt x="816444" y="565150"/>
                  </a:lnTo>
                  <a:lnTo>
                    <a:pt x="803389" y="608330"/>
                  </a:lnTo>
                  <a:lnTo>
                    <a:pt x="785723" y="648970"/>
                  </a:lnTo>
                  <a:lnTo>
                    <a:pt x="763790" y="687070"/>
                  </a:lnTo>
                  <a:lnTo>
                    <a:pt x="737946" y="721360"/>
                  </a:lnTo>
                  <a:lnTo>
                    <a:pt x="708533" y="754380"/>
                  </a:lnTo>
                  <a:lnTo>
                    <a:pt x="675894" y="782320"/>
                  </a:lnTo>
                  <a:lnTo>
                    <a:pt x="640397" y="807720"/>
                  </a:lnTo>
                  <a:lnTo>
                    <a:pt x="602373" y="828040"/>
                  </a:lnTo>
                  <a:lnTo>
                    <a:pt x="562178" y="845820"/>
                  </a:lnTo>
                  <a:lnTo>
                    <a:pt x="520166" y="857250"/>
                  </a:lnTo>
                  <a:lnTo>
                    <a:pt x="476669" y="864870"/>
                  </a:lnTo>
                  <a:lnTo>
                    <a:pt x="432054" y="867410"/>
                  </a:lnTo>
                  <a:lnTo>
                    <a:pt x="386664" y="863600"/>
                  </a:lnTo>
                  <a:lnTo>
                    <a:pt x="387223" y="859790"/>
                  </a:lnTo>
                  <a:lnTo>
                    <a:pt x="390359" y="858520"/>
                  </a:lnTo>
                  <a:lnTo>
                    <a:pt x="391617" y="857250"/>
                  </a:lnTo>
                  <a:lnTo>
                    <a:pt x="459917" y="788670"/>
                  </a:lnTo>
                  <a:lnTo>
                    <a:pt x="493661" y="755650"/>
                  </a:lnTo>
                  <a:lnTo>
                    <a:pt x="523697" y="725170"/>
                  </a:lnTo>
                  <a:lnTo>
                    <a:pt x="527456" y="721360"/>
                  </a:lnTo>
                  <a:lnTo>
                    <a:pt x="561327" y="688340"/>
                  </a:lnTo>
                  <a:lnTo>
                    <a:pt x="572744" y="674370"/>
                  </a:lnTo>
                  <a:lnTo>
                    <a:pt x="579666" y="659130"/>
                  </a:lnTo>
                  <a:lnTo>
                    <a:pt x="581647" y="643890"/>
                  </a:lnTo>
                  <a:lnTo>
                    <a:pt x="578218" y="626110"/>
                  </a:lnTo>
                  <a:lnTo>
                    <a:pt x="576465" y="621030"/>
                  </a:lnTo>
                  <a:lnTo>
                    <a:pt x="580009" y="619760"/>
                  </a:lnTo>
                  <a:lnTo>
                    <a:pt x="582676" y="618490"/>
                  </a:lnTo>
                  <a:lnTo>
                    <a:pt x="594664" y="609600"/>
                  </a:lnTo>
                  <a:lnTo>
                    <a:pt x="607047" y="603250"/>
                  </a:lnTo>
                  <a:lnTo>
                    <a:pt x="617626" y="596900"/>
                  </a:lnTo>
                  <a:lnTo>
                    <a:pt x="619734" y="595630"/>
                  </a:lnTo>
                  <a:lnTo>
                    <a:pt x="632663" y="590550"/>
                  </a:lnTo>
                  <a:lnTo>
                    <a:pt x="685101" y="560070"/>
                  </a:lnTo>
                  <a:lnTo>
                    <a:pt x="730681" y="519430"/>
                  </a:lnTo>
                  <a:lnTo>
                    <a:pt x="753529" y="495300"/>
                  </a:lnTo>
                  <a:lnTo>
                    <a:pt x="776859" y="472440"/>
                  </a:lnTo>
                  <a:lnTo>
                    <a:pt x="800531" y="449580"/>
                  </a:lnTo>
                  <a:lnTo>
                    <a:pt x="824420" y="425450"/>
                  </a:lnTo>
                  <a:lnTo>
                    <a:pt x="827151" y="471170"/>
                  </a:lnTo>
                  <a:lnTo>
                    <a:pt x="827227" y="474980"/>
                  </a:lnTo>
                  <a:lnTo>
                    <a:pt x="827227" y="372694"/>
                  </a:lnTo>
                  <a:lnTo>
                    <a:pt x="819289" y="381000"/>
                  </a:lnTo>
                  <a:lnTo>
                    <a:pt x="788911" y="410210"/>
                  </a:lnTo>
                  <a:lnTo>
                    <a:pt x="698195" y="501650"/>
                  </a:lnTo>
                  <a:lnTo>
                    <a:pt x="663486" y="532130"/>
                  </a:lnTo>
                  <a:lnTo>
                    <a:pt x="624116" y="554990"/>
                  </a:lnTo>
                  <a:lnTo>
                    <a:pt x="607072" y="562610"/>
                  </a:lnTo>
                  <a:lnTo>
                    <a:pt x="590232" y="571500"/>
                  </a:lnTo>
                  <a:lnTo>
                    <a:pt x="573874" y="581660"/>
                  </a:lnTo>
                  <a:lnTo>
                    <a:pt x="558279" y="591820"/>
                  </a:lnTo>
                  <a:lnTo>
                    <a:pt x="552792" y="596900"/>
                  </a:lnTo>
                  <a:lnTo>
                    <a:pt x="550989" y="591820"/>
                  </a:lnTo>
                  <a:lnTo>
                    <a:pt x="546646" y="587514"/>
                  </a:lnTo>
                  <a:lnTo>
                    <a:pt x="546646" y="637540"/>
                  </a:lnTo>
                  <a:lnTo>
                    <a:pt x="546188" y="643890"/>
                  </a:lnTo>
                  <a:lnTo>
                    <a:pt x="546493" y="650240"/>
                  </a:lnTo>
                  <a:lnTo>
                    <a:pt x="544195" y="655320"/>
                  </a:lnTo>
                  <a:lnTo>
                    <a:pt x="509041" y="689610"/>
                  </a:lnTo>
                  <a:lnTo>
                    <a:pt x="493433" y="706120"/>
                  </a:lnTo>
                  <a:lnTo>
                    <a:pt x="474903" y="723900"/>
                  </a:lnTo>
                  <a:lnTo>
                    <a:pt x="472821" y="725170"/>
                  </a:lnTo>
                  <a:lnTo>
                    <a:pt x="469531" y="720090"/>
                  </a:lnTo>
                  <a:lnTo>
                    <a:pt x="468604" y="720090"/>
                  </a:lnTo>
                  <a:lnTo>
                    <a:pt x="448652" y="700011"/>
                  </a:lnTo>
                  <a:lnTo>
                    <a:pt x="448652" y="750570"/>
                  </a:lnTo>
                  <a:lnTo>
                    <a:pt x="419836" y="779780"/>
                  </a:lnTo>
                  <a:lnTo>
                    <a:pt x="344500" y="854710"/>
                  </a:lnTo>
                  <a:lnTo>
                    <a:pt x="342709" y="857250"/>
                  </a:lnTo>
                  <a:lnTo>
                    <a:pt x="315747" y="849630"/>
                  </a:lnTo>
                  <a:lnTo>
                    <a:pt x="271818" y="833120"/>
                  </a:lnTo>
                  <a:lnTo>
                    <a:pt x="204419" y="795020"/>
                  </a:lnTo>
                  <a:lnTo>
                    <a:pt x="163360" y="763270"/>
                  </a:lnTo>
                  <a:lnTo>
                    <a:pt x="127419" y="725170"/>
                  </a:lnTo>
                  <a:lnTo>
                    <a:pt x="96583" y="681990"/>
                  </a:lnTo>
                  <a:lnTo>
                    <a:pt x="70840" y="635000"/>
                  </a:lnTo>
                  <a:lnTo>
                    <a:pt x="68110" y="628650"/>
                  </a:lnTo>
                  <a:lnTo>
                    <a:pt x="68884" y="626110"/>
                  </a:lnTo>
                  <a:lnTo>
                    <a:pt x="102946" y="591820"/>
                  </a:lnTo>
                  <a:lnTo>
                    <a:pt x="104228" y="590550"/>
                  </a:lnTo>
                  <a:lnTo>
                    <a:pt x="161988" y="533400"/>
                  </a:lnTo>
                  <a:lnTo>
                    <a:pt x="195694" y="499110"/>
                  </a:lnTo>
                  <a:lnTo>
                    <a:pt x="197840" y="499110"/>
                  </a:lnTo>
                  <a:lnTo>
                    <a:pt x="236728" y="538480"/>
                  </a:lnTo>
                  <a:lnTo>
                    <a:pt x="374853" y="675640"/>
                  </a:lnTo>
                  <a:lnTo>
                    <a:pt x="447789" y="749300"/>
                  </a:lnTo>
                  <a:lnTo>
                    <a:pt x="448652" y="750570"/>
                  </a:lnTo>
                  <a:lnTo>
                    <a:pt x="448652" y="700011"/>
                  </a:lnTo>
                  <a:lnTo>
                    <a:pt x="365175" y="615950"/>
                  </a:lnTo>
                  <a:lnTo>
                    <a:pt x="296735" y="548640"/>
                  </a:lnTo>
                  <a:lnTo>
                    <a:pt x="262483" y="514350"/>
                  </a:lnTo>
                  <a:lnTo>
                    <a:pt x="246989" y="499110"/>
                  </a:lnTo>
                  <a:lnTo>
                    <a:pt x="222440" y="474980"/>
                  </a:lnTo>
                  <a:lnTo>
                    <a:pt x="223177" y="472440"/>
                  </a:lnTo>
                  <a:lnTo>
                    <a:pt x="228485" y="467360"/>
                  </a:lnTo>
                  <a:lnTo>
                    <a:pt x="242862" y="452120"/>
                  </a:lnTo>
                  <a:lnTo>
                    <a:pt x="285496" y="410210"/>
                  </a:lnTo>
                  <a:lnTo>
                    <a:pt x="294119" y="403860"/>
                  </a:lnTo>
                  <a:lnTo>
                    <a:pt x="302196" y="401320"/>
                  </a:lnTo>
                  <a:lnTo>
                    <a:pt x="310235" y="402590"/>
                  </a:lnTo>
                  <a:lnTo>
                    <a:pt x="318757" y="410210"/>
                  </a:lnTo>
                  <a:lnTo>
                    <a:pt x="542671" y="633730"/>
                  </a:lnTo>
                  <a:lnTo>
                    <a:pt x="546646" y="637540"/>
                  </a:lnTo>
                  <a:lnTo>
                    <a:pt x="546646" y="587514"/>
                  </a:lnTo>
                  <a:lnTo>
                    <a:pt x="511302" y="552450"/>
                  </a:lnTo>
                  <a:lnTo>
                    <a:pt x="474218" y="514350"/>
                  </a:lnTo>
                  <a:lnTo>
                    <a:pt x="362445" y="403860"/>
                  </a:lnTo>
                  <a:lnTo>
                    <a:pt x="360083" y="401320"/>
                  </a:lnTo>
                  <a:lnTo>
                    <a:pt x="354177" y="394970"/>
                  </a:lnTo>
                  <a:lnTo>
                    <a:pt x="348462" y="384810"/>
                  </a:lnTo>
                  <a:lnTo>
                    <a:pt x="345097" y="373380"/>
                  </a:lnTo>
                  <a:lnTo>
                    <a:pt x="343865" y="360680"/>
                  </a:lnTo>
                  <a:lnTo>
                    <a:pt x="343750" y="347980"/>
                  </a:lnTo>
                  <a:lnTo>
                    <a:pt x="343865" y="323850"/>
                  </a:lnTo>
                  <a:lnTo>
                    <a:pt x="344157" y="308610"/>
                  </a:lnTo>
                  <a:lnTo>
                    <a:pt x="345744" y="281940"/>
                  </a:lnTo>
                  <a:lnTo>
                    <a:pt x="348754" y="255270"/>
                  </a:lnTo>
                  <a:lnTo>
                    <a:pt x="349656" y="228600"/>
                  </a:lnTo>
                  <a:lnTo>
                    <a:pt x="335940" y="176530"/>
                  </a:lnTo>
                  <a:lnTo>
                    <a:pt x="313626" y="134620"/>
                  </a:lnTo>
                  <a:lnTo>
                    <a:pt x="290537" y="102870"/>
                  </a:lnTo>
                  <a:lnTo>
                    <a:pt x="274650" y="85090"/>
                  </a:lnTo>
                  <a:lnTo>
                    <a:pt x="271487" y="81280"/>
                  </a:lnTo>
                  <a:lnTo>
                    <a:pt x="268909" y="78740"/>
                  </a:lnTo>
                  <a:lnTo>
                    <a:pt x="264744" y="71120"/>
                  </a:lnTo>
                  <a:lnTo>
                    <a:pt x="262763" y="63500"/>
                  </a:lnTo>
                  <a:lnTo>
                    <a:pt x="263093" y="55880"/>
                  </a:lnTo>
                  <a:lnTo>
                    <a:pt x="265861" y="46990"/>
                  </a:lnTo>
                  <a:lnTo>
                    <a:pt x="270433" y="40640"/>
                  </a:lnTo>
                  <a:lnTo>
                    <a:pt x="276301" y="36830"/>
                  </a:lnTo>
                  <a:lnTo>
                    <a:pt x="283197" y="34290"/>
                  </a:lnTo>
                  <a:lnTo>
                    <a:pt x="290893" y="34290"/>
                  </a:lnTo>
                  <a:lnTo>
                    <a:pt x="350088" y="58420"/>
                  </a:lnTo>
                  <a:lnTo>
                    <a:pt x="388569" y="93980"/>
                  </a:lnTo>
                  <a:lnTo>
                    <a:pt x="413867" y="128270"/>
                  </a:lnTo>
                  <a:lnTo>
                    <a:pt x="422071" y="142240"/>
                  </a:lnTo>
                  <a:lnTo>
                    <a:pt x="429628" y="154940"/>
                  </a:lnTo>
                  <a:lnTo>
                    <a:pt x="451180" y="187960"/>
                  </a:lnTo>
                  <a:lnTo>
                    <a:pt x="472490" y="195580"/>
                  </a:lnTo>
                  <a:lnTo>
                    <a:pt x="478409" y="193040"/>
                  </a:lnTo>
                  <a:lnTo>
                    <a:pt x="484657" y="187960"/>
                  </a:lnTo>
                  <a:lnTo>
                    <a:pt x="520242" y="152400"/>
                  </a:lnTo>
                  <a:lnTo>
                    <a:pt x="596468" y="76200"/>
                  </a:lnTo>
                  <a:lnTo>
                    <a:pt x="601548" y="71120"/>
                  </a:lnTo>
                  <a:lnTo>
                    <a:pt x="608888" y="64770"/>
                  </a:lnTo>
                  <a:lnTo>
                    <a:pt x="616851" y="60960"/>
                  </a:lnTo>
                  <a:lnTo>
                    <a:pt x="625563" y="59690"/>
                  </a:lnTo>
                  <a:lnTo>
                    <a:pt x="635114" y="59690"/>
                  </a:lnTo>
                  <a:lnTo>
                    <a:pt x="649795" y="68580"/>
                  </a:lnTo>
                  <a:lnTo>
                    <a:pt x="658507" y="81280"/>
                  </a:lnTo>
                  <a:lnTo>
                    <a:pt x="660260" y="96520"/>
                  </a:lnTo>
                  <a:lnTo>
                    <a:pt x="654075" y="111760"/>
                  </a:lnTo>
                  <a:lnTo>
                    <a:pt x="652691" y="114300"/>
                  </a:lnTo>
                  <a:lnTo>
                    <a:pt x="651002" y="115570"/>
                  </a:lnTo>
                  <a:lnTo>
                    <a:pt x="649605" y="116840"/>
                  </a:lnTo>
                  <a:lnTo>
                    <a:pt x="646468" y="123190"/>
                  </a:lnTo>
                  <a:lnTo>
                    <a:pt x="645731" y="129540"/>
                  </a:lnTo>
                  <a:lnTo>
                    <a:pt x="647344" y="135890"/>
                  </a:lnTo>
                  <a:lnTo>
                    <a:pt x="651281" y="140970"/>
                  </a:lnTo>
                  <a:lnTo>
                    <a:pt x="656653" y="144780"/>
                  </a:lnTo>
                  <a:lnTo>
                    <a:pt x="662711" y="146050"/>
                  </a:lnTo>
                  <a:lnTo>
                    <a:pt x="668896" y="144780"/>
                  </a:lnTo>
                  <a:lnTo>
                    <a:pt x="674624" y="142240"/>
                  </a:lnTo>
                  <a:lnTo>
                    <a:pt x="679780" y="137160"/>
                  </a:lnTo>
                  <a:lnTo>
                    <a:pt x="684276" y="132080"/>
                  </a:lnTo>
                  <a:lnTo>
                    <a:pt x="689241" y="128270"/>
                  </a:lnTo>
                  <a:lnTo>
                    <a:pt x="700582" y="120650"/>
                  </a:lnTo>
                  <a:lnTo>
                    <a:pt x="713079" y="118110"/>
                  </a:lnTo>
                  <a:lnTo>
                    <a:pt x="725385" y="120650"/>
                  </a:lnTo>
                  <a:lnTo>
                    <a:pt x="736180" y="128270"/>
                  </a:lnTo>
                  <a:lnTo>
                    <a:pt x="743292" y="138430"/>
                  </a:lnTo>
                  <a:lnTo>
                    <a:pt x="745769" y="151130"/>
                  </a:lnTo>
                  <a:lnTo>
                    <a:pt x="743585" y="162560"/>
                  </a:lnTo>
                  <a:lnTo>
                    <a:pt x="736688" y="173990"/>
                  </a:lnTo>
                  <a:lnTo>
                    <a:pt x="732929" y="179070"/>
                  </a:lnTo>
                  <a:lnTo>
                    <a:pt x="728789" y="181610"/>
                  </a:lnTo>
                  <a:lnTo>
                    <a:pt x="724890" y="186690"/>
                  </a:lnTo>
                  <a:lnTo>
                    <a:pt x="719848" y="193040"/>
                  </a:lnTo>
                  <a:lnTo>
                    <a:pt x="717816" y="199390"/>
                  </a:lnTo>
                  <a:lnTo>
                    <a:pt x="718794" y="207010"/>
                  </a:lnTo>
                  <a:lnTo>
                    <a:pt x="722820" y="213360"/>
                  </a:lnTo>
                  <a:lnTo>
                    <a:pt x="728497" y="217170"/>
                  </a:lnTo>
                  <a:lnTo>
                    <a:pt x="734974" y="218440"/>
                  </a:lnTo>
                  <a:lnTo>
                    <a:pt x="741883" y="217170"/>
                  </a:lnTo>
                  <a:lnTo>
                    <a:pt x="748842" y="212090"/>
                  </a:lnTo>
                  <a:lnTo>
                    <a:pt x="757059" y="207010"/>
                  </a:lnTo>
                  <a:lnTo>
                    <a:pt x="765708" y="203200"/>
                  </a:lnTo>
                  <a:lnTo>
                    <a:pt x="774763" y="203200"/>
                  </a:lnTo>
                  <a:lnTo>
                    <a:pt x="804722" y="233680"/>
                  </a:lnTo>
                  <a:lnTo>
                    <a:pt x="804760" y="240030"/>
                  </a:lnTo>
                  <a:lnTo>
                    <a:pt x="803313" y="247650"/>
                  </a:lnTo>
                  <a:lnTo>
                    <a:pt x="800404" y="254000"/>
                  </a:lnTo>
                  <a:lnTo>
                    <a:pt x="796086" y="259080"/>
                  </a:lnTo>
                  <a:lnTo>
                    <a:pt x="792530" y="262890"/>
                  </a:lnTo>
                  <a:lnTo>
                    <a:pt x="788631" y="266700"/>
                  </a:lnTo>
                  <a:lnTo>
                    <a:pt x="784936" y="270510"/>
                  </a:lnTo>
                  <a:lnTo>
                    <a:pt x="779843" y="278130"/>
                  </a:lnTo>
                  <a:lnTo>
                    <a:pt x="777786" y="284480"/>
                  </a:lnTo>
                  <a:lnTo>
                    <a:pt x="778776" y="290830"/>
                  </a:lnTo>
                  <a:lnTo>
                    <a:pt x="782815" y="297180"/>
                  </a:lnTo>
                  <a:lnTo>
                    <a:pt x="788517" y="300990"/>
                  </a:lnTo>
                  <a:lnTo>
                    <a:pt x="794956" y="302260"/>
                  </a:lnTo>
                  <a:lnTo>
                    <a:pt x="801827" y="300990"/>
                  </a:lnTo>
                  <a:lnTo>
                    <a:pt x="808812" y="297180"/>
                  </a:lnTo>
                  <a:lnTo>
                    <a:pt x="818603" y="290830"/>
                  </a:lnTo>
                  <a:lnTo>
                    <a:pt x="828827" y="288290"/>
                  </a:lnTo>
                  <a:lnTo>
                    <a:pt x="839076" y="288290"/>
                  </a:lnTo>
                  <a:lnTo>
                    <a:pt x="848906" y="292100"/>
                  </a:lnTo>
                  <a:lnTo>
                    <a:pt x="859764" y="303530"/>
                  </a:lnTo>
                  <a:lnTo>
                    <a:pt x="864679" y="316230"/>
                  </a:lnTo>
                  <a:lnTo>
                    <a:pt x="864679" y="261416"/>
                  </a:lnTo>
                  <a:lnTo>
                    <a:pt x="863092" y="260350"/>
                  </a:lnTo>
                  <a:lnTo>
                    <a:pt x="844473" y="254000"/>
                  </a:lnTo>
                  <a:lnTo>
                    <a:pt x="840346" y="252730"/>
                  </a:lnTo>
                  <a:lnTo>
                    <a:pt x="838860" y="251460"/>
                  </a:lnTo>
                  <a:lnTo>
                    <a:pt x="839266" y="247650"/>
                  </a:lnTo>
                  <a:lnTo>
                    <a:pt x="837717" y="219710"/>
                  </a:lnTo>
                  <a:lnTo>
                    <a:pt x="830630" y="203200"/>
                  </a:lnTo>
                  <a:lnTo>
                    <a:pt x="827913" y="196850"/>
                  </a:lnTo>
                  <a:lnTo>
                    <a:pt x="810006" y="180340"/>
                  </a:lnTo>
                  <a:lnTo>
                    <a:pt x="784123" y="168910"/>
                  </a:lnTo>
                  <a:lnTo>
                    <a:pt x="781075" y="168910"/>
                  </a:lnTo>
                  <a:lnTo>
                    <a:pt x="779259" y="167640"/>
                  </a:lnTo>
                  <a:lnTo>
                    <a:pt x="779830" y="163830"/>
                  </a:lnTo>
                  <a:lnTo>
                    <a:pt x="777227" y="129540"/>
                  </a:lnTo>
                  <a:lnTo>
                    <a:pt x="770509" y="118110"/>
                  </a:lnTo>
                  <a:lnTo>
                    <a:pt x="761555" y="102870"/>
                  </a:lnTo>
                  <a:lnTo>
                    <a:pt x="735393" y="87630"/>
                  </a:lnTo>
                  <a:lnTo>
                    <a:pt x="712660" y="85090"/>
                  </a:lnTo>
                  <a:lnTo>
                    <a:pt x="701294" y="83820"/>
                  </a:lnTo>
                  <a:lnTo>
                    <a:pt x="695502" y="85090"/>
                  </a:lnTo>
                  <a:lnTo>
                    <a:pt x="695198" y="82550"/>
                  </a:lnTo>
                  <a:lnTo>
                    <a:pt x="694232" y="78740"/>
                  </a:lnTo>
                  <a:lnTo>
                    <a:pt x="688060" y="60960"/>
                  </a:lnTo>
                  <a:lnTo>
                    <a:pt x="687235" y="59690"/>
                  </a:lnTo>
                  <a:lnTo>
                    <a:pt x="678294" y="45720"/>
                  </a:lnTo>
                  <a:lnTo>
                    <a:pt x="664959" y="35560"/>
                  </a:lnTo>
                  <a:lnTo>
                    <a:pt x="648055" y="26670"/>
                  </a:lnTo>
                  <a:lnTo>
                    <a:pt x="629551" y="24130"/>
                  </a:lnTo>
                  <a:lnTo>
                    <a:pt x="611974" y="25400"/>
                  </a:lnTo>
                  <a:lnTo>
                    <a:pt x="595439" y="31750"/>
                  </a:lnTo>
                  <a:lnTo>
                    <a:pt x="580034" y="41910"/>
                  </a:lnTo>
                  <a:lnTo>
                    <a:pt x="575017" y="46990"/>
                  </a:lnTo>
                  <a:lnTo>
                    <a:pt x="570153" y="52070"/>
                  </a:lnTo>
                  <a:lnTo>
                    <a:pt x="562610" y="59690"/>
                  </a:lnTo>
                  <a:lnTo>
                    <a:pt x="559917" y="60960"/>
                  </a:lnTo>
                  <a:lnTo>
                    <a:pt x="555612" y="59690"/>
                  </a:lnTo>
                  <a:lnTo>
                    <a:pt x="530974" y="53340"/>
                  </a:lnTo>
                  <a:lnTo>
                    <a:pt x="530974" y="88900"/>
                  </a:lnTo>
                  <a:lnTo>
                    <a:pt x="467702" y="152400"/>
                  </a:lnTo>
                  <a:lnTo>
                    <a:pt x="457720" y="133350"/>
                  </a:lnTo>
                  <a:lnTo>
                    <a:pt x="446493" y="114300"/>
                  </a:lnTo>
                  <a:lnTo>
                    <a:pt x="433908" y="95250"/>
                  </a:lnTo>
                  <a:lnTo>
                    <a:pt x="419836" y="76200"/>
                  </a:lnTo>
                  <a:lnTo>
                    <a:pt x="448589" y="76200"/>
                  </a:lnTo>
                  <a:lnTo>
                    <a:pt x="476618" y="78740"/>
                  </a:lnTo>
                  <a:lnTo>
                    <a:pt x="504037" y="82550"/>
                  </a:lnTo>
                  <a:lnTo>
                    <a:pt x="530974" y="88900"/>
                  </a:lnTo>
                  <a:lnTo>
                    <a:pt x="530974" y="53340"/>
                  </a:lnTo>
                  <a:lnTo>
                    <a:pt x="516267" y="49530"/>
                  </a:lnTo>
                  <a:lnTo>
                    <a:pt x="476516" y="43180"/>
                  </a:lnTo>
                  <a:lnTo>
                    <a:pt x="436384" y="40640"/>
                  </a:lnTo>
                  <a:lnTo>
                    <a:pt x="395846" y="43180"/>
                  </a:lnTo>
                  <a:lnTo>
                    <a:pt x="390105" y="43180"/>
                  </a:lnTo>
                  <a:lnTo>
                    <a:pt x="386003" y="41910"/>
                  </a:lnTo>
                  <a:lnTo>
                    <a:pt x="381609" y="38100"/>
                  </a:lnTo>
                  <a:lnTo>
                    <a:pt x="376720" y="34290"/>
                  </a:lnTo>
                  <a:lnTo>
                    <a:pt x="363689" y="24130"/>
                  </a:lnTo>
                  <a:lnTo>
                    <a:pt x="344678" y="13970"/>
                  </a:lnTo>
                  <a:lnTo>
                    <a:pt x="324345" y="5080"/>
                  </a:lnTo>
                  <a:lnTo>
                    <a:pt x="302488" y="0"/>
                  </a:lnTo>
                  <a:lnTo>
                    <a:pt x="267957" y="2540"/>
                  </a:lnTo>
                  <a:lnTo>
                    <a:pt x="242023" y="20320"/>
                  </a:lnTo>
                  <a:lnTo>
                    <a:pt x="228574" y="48260"/>
                  </a:lnTo>
                  <a:lnTo>
                    <a:pt x="231470" y="82550"/>
                  </a:lnTo>
                  <a:lnTo>
                    <a:pt x="233464" y="87630"/>
                  </a:lnTo>
                  <a:lnTo>
                    <a:pt x="231838" y="90170"/>
                  </a:lnTo>
                  <a:lnTo>
                    <a:pt x="193268" y="113030"/>
                  </a:lnTo>
                  <a:lnTo>
                    <a:pt x="182841" y="132080"/>
                  </a:lnTo>
                  <a:lnTo>
                    <a:pt x="185674" y="138430"/>
                  </a:lnTo>
                  <a:lnTo>
                    <a:pt x="190842" y="143510"/>
                  </a:lnTo>
                  <a:lnTo>
                    <a:pt x="197345" y="146050"/>
                  </a:lnTo>
                  <a:lnTo>
                    <a:pt x="204787" y="146050"/>
                  </a:lnTo>
                  <a:lnTo>
                    <a:pt x="212775" y="142240"/>
                  </a:lnTo>
                  <a:lnTo>
                    <a:pt x="222123" y="135890"/>
                  </a:lnTo>
                  <a:lnTo>
                    <a:pt x="231571" y="130810"/>
                  </a:lnTo>
                  <a:lnTo>
                    <a:pt x="241134" y="124460"/>
                  </a:lnTo>
                  <a:lnTo>
                    <a:pt x="250825" y="119380"/>
                  </a:lnTo>
                  <a:lnTo>
                    <a:pt x="255028" y="116840"/>
                  </a:lnTo>
                  <a:lnTo>
                    <a:pt x="257111" y="118110"/>
                  </a:lnTo>
                  <a:lnTo>
                    <a:pt x="260146" y="121920"/>
                  </a:lnTo>
                  <a:lnTo>
                    <a:pt x="269455" y="133350"/>
                  </a:lnTo>
                  <a:lnTo>
                    <a:pt x="293814" y="170180"/>
                  </a:lnTo>
                  <a:lnTo>
                    <a:pt x="309422" y="207010"/>
                  </a:lnTo>
                  <a:lnTo>
                    <a:pt x="314083" y="245110"/>
                  </a:lnTo>
                  <a:lnTo>
                    <a:pt x="313055" y="256540"/>
                  </a:lnTo>
                  <a:lnTo>
                    <a:pt x="311645" y="267970"/>
                  </a:lnTo>
                  <a:lnTo>
                    <a:pt x="310159" y="279400"/>
                  </a:lnTo>
                  <a:lnTo>
                    <a:pt x="308889" y="289560"/>
                  </a:lnTo>
                  <a:lnTo>
                    <a:pt x="307809" y="307340"/>
                  </a:lnTo>
                  <a:lnTo>
                    <a:pt x="307657" y="325120"/>
                  </a:lnTo>
                  <a:lnTo>
                    <a:pt x="308038" y="340360"/>
                  </a:lnTo>
                  <a:lnTo>
                    <a:pt x="308152" y="344170"/>
                  </a:lnTo>
                  <a:lnTo>
                    <a:pt x="308914" y="363220"/>
                  </a:lnTo>
                  <a:lnTo>
                    <a:pt x="310299" y="365760"/>
                  </a:lnTo>
                  <a:lnTo>
                    <a:pt x="304571" y="365760"/>
                  </a:lnTo>
                  <a:lnTo>
                    <a:pt x="258711" y="386080"/>
                  </a:lnTo>
                  <a:lnTo>
                    <a:pt x="219290" y="426720"/>
                  </a:lnTo>
                  <a:lnTo>
                    <a:pt x="140284" y="505460"/>
                  </a:lnTo>
                  <a:lnTo>
                    <a:pt x="59105" y="585470"/>
                  </a:lnTo>
                  <a:lnTo>
                    <a:pt x="56807" y="588010"/>
                  </a:lnTo>
                  <a:lnTo>
                    <a:pt x="54013" y="590550"/>
                  </a:lnTo>
                  <a:lnTo>
                    <a:pt x="42583" y="546100"/>
                  </a:lnTo>
                  <a:lnTo>
                    <a:pt x="36728" y="502920"/>
                  </a:lnTo>
                  <a:lnTo>
                    <a:pt x="36207" y="449580"/>
                  </a:lnTo>
                  <a:lnTo>
                    <a:pt x="42329" y="397510"/>
                  </a:lnTo>
                  <a:lnTo>
                    <a:pt x="55143" y="347980"/>
                  </a:lnTo>
                  <a:lnTo>
                    <a:pt x="74688" y="299720"/>
                  </a:lnTo>
                  <a:lnTo>
                    <a:pt x="101015" y="254000"/>
                  </a:lnTo>
                  <a:lnTo>
                    <a:pt x="104940" y="245110"/>
                  </a:lnTo>
                  <a:lnTo>
                    <a:pt x="105638" y="237490"/>
                  </a:lnTo>
                  <a:lnTo>
                    <a:pt x="103187" y="231140"/>
                  </a:lnTo>
                  <a:lnTo>
                    <a:pt x="97650" y="226060"/>
                  </a:lnTo>
                  <a:lnTo>
                    <a:pt x="90690" y="223520"/>
                  </a:lnTo>
                  <a:lnTo>
                    <a:pt x="83870" y="223520"/>
                  </a:lnTo>
                  <a:lnTo>
                    <a:pt x="46101" y="278130"/>
                  </a:lnTo>
                  <a:lnTo>
                    <a:pt x="26123" y="323850"/>
                  </a:lnTo>
                  <a:lnTo>
                    <a:pt x="11772" y="369570"/>
                  </a:lnTo>
                  <a:lnTo>
                    <a:pt x="3035" y="417830"/>
                  </a:lnTo>
                  <a:lnTo>
                    <a:pt x="101" y="463550"/>
                  </a:lnTo>
                  <a:lnTo>
                    <a:pt x="0" y="467360"/>
                  </a:lnTo>
                  <a:lnTo>
                    <a:pt x="2489" y="515620"/>
                  </a:lnTo>
                  <a:lnTo>
                    <a:pt x="10680" y="565150"/>
                  </a:lnTo>
                  <a:lnTo>
                    <a:pt x="23482" y="612140"/>
                  </a:lnTo>
                  <a:lnTo>
                    <a:pt x="41173" y="655320"/>
                  </a:lnTo>
                  <a:lnTo>
                    <a:pt x="63411" y="697230"/>
                  </a:lnTo>
                  <a:lnTo>
                    <a:pt x="89877" y="735330"/>
                  </a:lnTo>
                  <a:lnTo>
                    <a:pt x="120243" y="769620"/>
                  </a:lnTo>
                  <a:lnTo>
                    <a:pt x="154165" y="801370"/>
                  </a:lnTo>
                  <a:lnTo>
                    <a:pt x="191325" y="829310"/>
                  </a:lnTo>
                  <a:lnTo>
                    <a:pt x="231394" y="853440"/>
                  </a:lnTo>
                  <a:lnTo>
                    <a:pt x="274040" y="872490"/>
                  </a:lnTo>
                  <a:lnTo>
                    <a:pt x="318935" y="887730"/>
                  </a:lnTo>
                  <a:lnTo>
                    <a:pt x="365734" y="897890"/>
                  </a:lnTo>
                  <a:lnTo>
                    <a:pt x="372808" y="897890"/>
                  </a:lnTo>
                  <a:lnTo>
                    <a:pt x="393687" y="901700"/>
                  </a:lnTo>
                  <a:lnTo>
                    <a:pt x="464413" y="901700"/>
                  </a:lnTo>
                  <a:lnTo>
                    <a:pt x="477901" y="899160"/>
                  </a:lnTo>
                  <a:lnTo>
                    <a:pt x="484771" y="899160"/>
                  </a:lnTo>
                  <a:lnTo>
                    <a:pt x="541210" y="887730"/>
                  </a:lnTo>
                  <a:lnTo>
                    <a:pt x="587997" y="873760"/>
                  </a:lnTo>
                  <a:lnTo>
                    <a:pt x="631952" y="853440"/>
                  </a:lnTo>
                  <a:lnTo>
                    <a:pt x="673011" y="829310"/>
                  </a:lnTo>
                  <a:lnTo>
                    <a:pt x="711161" y="800100"/>
                  </a:lnTo>
                  <a:lnTo>
                    <a:pt x="746340" y="765810"/>
                  </a:lnTo>
                  <a:lnTo>
                    <a:pt x="778522" y="727710"/>
                  </a:lnTo>
                  <a:lnTo>
                    <a:pt x="805484" y="687070"/>
                  </a:lnTo>
                  <a:lnTo>
                    <a:pt x="827252" y="645160"/>
                  </a:lnTo>
                  <a:lnTo>
                    <a:pt x="843813" y="600710"/>
                  </a:lnTo>
                  <a:lnTo>
                    <a:pt x="855230" y="556260"/>
                  </a:lnTo>
                  <a:lnTo>
                    <a:pt x="861491" y="510540"/>
                  </a:lnTo>
                  <a:lnTo>
                    <a:pt x="862647" y="463550"/>
                  </a:lnTo>
                  <a:lnTo>
                    <a:pt x="859612" y="425450"/>
                  </a:lnTo>
                  <a:lnTo>
                    <a:pt x="858697" y="414020"/>
                  </a:lnTo>
                  <a:lnTo>
                    <a:pt x="857961" y="403860"/>
                  </a:lnTo>
                  <a:lnTo>
                    <a:pt x="859345" y="393700"/>
                  </a:lnTo>
                  <a:lnTo>
                    <a:pt x="863574" y="386080"/>
                  </a:lnTo>
                  <a:lnTo>
                    <a:pt x="871410" y="378460"/>
                  </a:lnTo>
                  <a:lnTo>
                    <a:pt x="873798" y="377190"/>
                  </a:lnTo>
                  <a:lnTo>
                    <a:pt x="875601" y="374650"/>
                  </a:lnTo>
                  <a:lnTo>
                    <a:pt x="890282" y="356870"/>
                  </a:lnTo>
                  <a:lnTo>
                    <a:pt x="897940" y="340360"/>
                  </a:lnTo>
                  <a:lnTo>
                    <a:pt x="900430" y="321310"/>
                  </a:lnTo>
                  <a:close/>
                </a:path>
              </a:pathLst>
            </a:custGeom>
            <a:solidFill>
              <a:srgbClr val="C9D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7319645"/>
            <a:chOff x="0" y="0"/>
            <a:chExt cx="20104100" cy="731964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20104100" cy="3968750"/>
            </a:xfrm>
            <a:custGeom>
              <a:avLst/>
              <a:gdLst/>
              <a:ahLst/>
              <a:cxnLst/>
              <a:rect l="l" t="t" r="r" b="b"/>
              <a:pathLst>
                <a:path w="20104100" h="3968750">
                  <a:moveTo>
                    <a:pt x="20104099" y="0"/>
                  </a:moveTo>
                  <a:lnTo>
                    <a:pt x="0" y="0"/>
                  </a:lnTo>
                  <a:lnTo>
                    <a:pt x="0" y="3968465"/>
                  </a:lnTo>
                  <a:lnTo>
                    <a:pt x="20104099" y="3968465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0944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957994"/>
              <a:ext cx="20104100" cy="3361690"/>
            </a:xfrm>
            <a:custGeom>
              <a:avLst/>
              <a:gdLst/>
              <a:ahLst/>
              <a:cxnLst/>
              <a:rect l="l" t="t" r="r" b="b"/>
              <a:pathLst>
                <a:path w="20104100" h="3361690">
                  <a:moveTo>
                    <a:pt x="20104099" y="0"/>
                  </a:moveTo>
                  <a:lnTo>
                    <a:pt x="0" y="0"/>
                  </a:lnTo>
                  <a:lnTo>
                    <a:pt x="0" y="3361154"/>
                  </a:lnTo>
                  <a:lnTo>
                    <a:pt x="20104099" y="3361154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4859" y="2128880"/>
            <a:ext cx="2895600" cy="14338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810" dirty="0"/>
              <a:t>7</a:t>
            </a:r>
            <a:r>
              <a:rPr spc="-1015" dirty="0"/>
              <a:t>,16</a:t>
            </a:r>
            <a:r>
              <a:rPr spc="-960" dirty="0"/>
              <a:t> </a:t>
            </a:r>
            <a:r>
              <a:rPr sz="4950" spc="-505" dirty="0"/>
              <a:t>km</a:t>
            </a:r>
            <a:endParaRPr sz="4950" dirty="0"/>
          </a:p>
        </p:txBody>
      </p:sp>
      <p:sp>
        <p:nvSpPr>
          <p:cNvPr id="6" name="object 6"/>
          <p:cNvSpPr txBox="1"/>
          <p:nvPr/>
        </p:nvSpPr>
        <p:spPr>
          <a:xfrm>
            <a:off x="3659963" y="3415830"/>
            <a:ext cx="61595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105" dirty="0">
                <a:solidFill>
                  <a:srgbClr val="FFFFFF"/>
                </a:solidFill>
                <a:latin typeface="Arial MT"/>
                <a:cs typeface="Arial MT"/>
              </a:rPr>
              <a:t>Vía</a:t>
            </a:r>
            <a:endParaRPr sz="33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597425" y="2707758"/>
            <a:ext cx="4123690" cy="1299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534"/>
              </a:lnSpc>
            </a:pPr>
            <a:r>
              <a:rPr sz="9250" b="1" spc="-855" dirty="0">
                <a:solidFill>
                  <a:srgbClr val="C9D41E"/>
                </a:solidFill>
                <a:latin typeface="Trebuchet MS"/>
                <a:cs typeface="Trebuchet MS"/>
              </a:rPr>
              <a:t>25.000</a:t>
            </a:r>
            <a:r>
              <a:rPr sz="9250" b="1" spc="-1810" dirty="0">
                <a:solidFill>
                  <a:srgbClr val="C9D41E"/>
                </a:solidFill>
                <a:latin typeface="Trebuchet MS"/>
                <a:cs typeface="Trebuchet MS"/>
              </a:rPr>
              <a:t> </a:t>
            </a:r>
            <a:r>
              <a:rPr sz="4950" b="1" spc="-625" dirty="0">
                <a:solidFill>
                  <a:srgbClr val="C9D41E"/>
                </a:solidFill>
                <a:latin typeface="Trebuchet MS"/>
                <a:cs typeface="Trebuchet MS"/>
              </a:rPr>
              <a:t>m2</a:t>
            </a:r>
            <a:endParaRPr sz="4950">
              <a:latin typeface="Trebuchet MS"/>
              <a:cs typeface="Trebuchet MS"/>
            </a:endParaRPr>
          </a:p>
          <a:p>
            <a:pPr algn="ctr">
              <a:lnSpc>
                <a:spcPts val="3600"/>
              </a:lnSpc>
            </a:pPr>
            <a:r>
              <a:rPr sz="3300" dirty="0">
                <a:solidFill>
                  <a:srgbClr val="FFFFFF"/>
                </a:solidFill>
                <a:latin typeface="Arial MT"/>
                <a:cs typeface="Arial MT"/>
              </a:rPr>
              <a:t>Espacio</a:t>
            </a:r>
            <a:r>
              <a:rPr sz="3300" spc="-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300" spc="145" dirty="0">
                <a:solidFill>
                  <a:srgbClr val="FFFFFF"/>
                </a:solidFill>
                <a:latin typeface="Arial MT"/>
                <a:cs typeface="Arial MT"/>
              </a:rPr>
              <a:t>público</a:t>
            </a:r>
            <a:endParaRPr sz="3300">
              <a:latin typeface="Arial MT"/>
              <a:cs typeface="Arial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4564" y="1082675"/>
            <a:ext cx="13244830" cy="1261745"/>
          </a:xfrm>
          <a:custGeom>
            <a:avLst/>
            <a:gdLst/>
            <a:ahLst/>
            <a:cxnLst/>
            <a:rect l="l" t="t" r="r" b="b"/>
            <a:pathLst>
              <a:path w="13244830" h="1261745">
                <a:moveTo>
                  <a:pt x="391845" y="381088"/>
                </a:moveTo>
                <a:lnTo>
                  <a:pt x="388061" y="335267"/>
                </a:lnTo>
                <a:lnTo>
                  <a:pt x="368554" y="324053"/>
                </a:lnTo>
                <a:lnTo>
                  <a:pt x="353682" y="332295"/>
                </a:lnTo>
                <a:lnTo>
                  <a:pt x="352298" y="340347"/>
                </a:lnTo>
                <a:lnTo>
                  <a:pt x="351993" y="349237"/>
                </a:lnTo>
                <a:lnTo>
                  <a:pt x="353834" y="362940"/>
                </a:lnTo>
                <a:lnTo>
                  <a:pt x="369976" y="390359"/>
                </a:lnTo>
                <a:lnTo>
                  <a:pt x="376936" y="390093"/>
                </a:lnTo>
                <a:lnTo>
                  <a:pt x="386981" y="387883"/>
                </a:lnTo>
                <a:lnTo>
                  <a:pt x="391845" y="381088"/>
                </a:lnTo>
                <a:close/>
              </a:path>
              <a:path w="13244830" h="1261745">
                <a:moveTo>
                  <a:pt x="441667" y="234149"/>
                </a:moveTo>
                <a:lnTo>
                  <a:pt x="441477" y="230835"/>
                </a:lnTo>
                <a:lnTo>
                  <a:pt x="441502" y="222351"/>
                </a:lnTo>
                <a:lnTo>
                  <a:pt x="437921" y="216979"/>
                </a:lnTo>
                <a:lnTo>
                  <a:pt x="423862" y="210007"/>
                </a:lnTo>
                <a:lnTo>
                  <a:pt x="416699" y="211175"/>
                </a:lnTo>
                <a:lnTo>
                  <a:pt x="405739" y="223177"/>
                </a:lnTo>
                <a:lnTo>
                  <a:pt x="386994" y="255460"/>
                </a:lnTo>
                <a:lnTo>
                  <a:pt x="389191" y="261340"/>
                </a:lnTo>
                <a:lnTo>
                  <a:pt x="393839" y="266700"/>
                </a:lnTo>
                <a:lnTo>
                  <a:pt x="399783" y="269989"/>
                </a:lnTo>
                <a:lnTo>
                  <a:pt x="406400" y="270662"/>
                </a:lnTo>
                <a:lnTo>
                  <a:pt x="412940" y="268770"/>
                </a:lnTo>
                <a:lnTo>
                  <a:pt x="418668" y="264337"/>
                </a:lnTo>
                <a:lnTo>
                  <a:pt x="423570" y="258648"/>
                </a:lnTo>
                <a:lnTo>
                  <a:pt x="428332" y="252831"/>
                </a:lnTo>
                <a:lnTo>
                  <a:pt x="440283" y="237845"/>
                </a:lnTo>
                <a:lnTo>
                  <a:pt x="441667" y="234149"/>
                </a:lnTo>
                <a:close/>
              </a:path>
              <a:path w="13244830" h="1261745">
                <a:moveTo>
                  <a:pt x="461556" y="476211"/>
                </a:moveTo>
                <a:lnTo>
                  <a:pt x="430695" y="439991"/>
                </a:lnTo>
                <a:lnTo>
                  <a:pt x="426681" y="438175"/>
                </a:lnTo>
                <a:lnTo>
                  <a:pt x="423506" y="438340"/>
                </a:lnTo>
                <a:lnTo>
                  <a:pt x="414375" y="438480"/>
                </a:lnTo>
                <a:lnTo>
                  <a:pt x="408711" y="442290"/>
                </a:lnTo>
                <a:lnTo>
                  <a:pt x="402882" y="455383"/>
                </a:lnTo>
                <a:lnTo>
                  <a:pt x="403136" y="462521"/>
                </a:lnTo>
                <a:lnTo>
                  <a:pt x="432041" y="490283"/>
                </a:lnTo>
                <a:lnTo>
                  <a:pt x="445071" y="494436"/>
                </a:lnTo>
                <a:lnTo>
                  <a:pt x="451548" y="492658"/>
                </a:lnTo>
                <a:lnTo>
                  <a:pt x="456984" y="488543"/>
                </a:lnTo>
                <a:lnTo>
                  <a:pt x="460527" y="482701"/>
                </a:lnTo>
                <a:lnTo>
                  <a:pt x="461556" y="476211"/>
                </a:lnTo>
                <a:close/>
              </a:path>
              <a:path w="13244830" h="1261745">
                <a:moveTo>
                  <a:pt x="528713" y="149186"/>
                </a:moveTo>
                <a:lnTo>
                  <a:pt x="521538" y="141503"/>
                </a:lnTo>
                <a:lnTo>
                  <a:pt x="511619" y="141097"/>
                </a:lnTo>
                <a:lnTo>
                  <a:pt x="501370" y="143256"/>
                </a:lnTo>
                <a:lnTo>
                  <a:pt x="491248" y="149364"/>
                </a:lnTo>
                <a:lnTo>
                  <a:pt x="483489" y="157632"/>
                </a:lnTo>
                <a:lnTo>
                  <a:pt x="480301" y="166268"/>
                </a:lnTo>
                <a:lnTo>
                  <a:pt x="481749" y="173278"/>
                </a:lnTo>
                <a:lnTo>
                  <a:pt x="485838" y="179209"/>
                </a:lnTo>
                <a:lnTo>
                  <a:pt x="491769" y="183286"/>
                </a:lnTo>
                <a:lnTo>
                  <a:pt x="498779" y="184721"/>
                </a:lnTo>
                <a:lnTo>
                  <a:pt x="508406" y="182054"/>
                </a:lnTo>
                <a:lnTo>
                  <a:pt x="518045" y="175653"/>
                </a:lnTo>
                <a:lnTo>
                  <a:pt x="525487" y="167411"/>
                </a:lnTo>
                <a:lnTo>
                  <a:pt x="528548" y="159232"/>
                </a:lnTo>
                <a:lnTo>
                  <a:pt x="528713" y="149186"/>
                </a:lnTo>
                <a:close/>
              </a:path>
              <a:path w="13244830" h="1261745">
                <a:moveTo>
                  <a:pt x="568960" y="539356"/>
                </a:moveTo>
                <a:lnTo>
                  <a:pt x="531393" y="515035"/>
                </a:lnTo>
                <a:lnTo>
                  <a:pt x="524560" y="513232"/>
                </a:lnTo>
                <a:lnTo>
                  <a:pt x="518490" y="514172"/>
                </a:lnTo>
                <a:lnTo>
                  <a:pt x="513283" y="517563"/>
                </a:lnTo>
                <a:lnTo>
                  <a:pt x="509066" y="523062"/>
                </a:lnTo>
                <a:lnTo>
                  <a:pt x="506615" y="529691"/>
                </a:lnTo>
                <a:lnTo>
                  <a:pt x="506818" y="535940"/>
                </a:lnTo>
                <a:lnTo>
                  <a:pt x="537438" y="558673"/>
                </a:lnTo>
                <a:lnTo>
                  <a:pt x="553694" y="563206"/>
                </a:lnTo>
                <a:lnTo>
                  <a:pt x="561162" y="560209"/>
                </a:lnTo>
                <a:lnTo>
                  <a:pt x="566623" y="554101"/>
                </a:lnTo>
                <a:lnTo>
                  <a:pt x="568896" y="545846"/>
                </a:lnTo>
                <a:lnTo>
                  <a:pt x="568960" y="539356"/>
                </a:lnTo>
                <a:close/>
              </a:path>
              <a:path w="13244830" h="1261745">
                <a:moveTo>
                  <a:pt x="617156" y="1101382"/>
                </a:moveTo>
                <a:lnTo>
                  <a:pt x="615581" y="1094282"/>
                </a:lnTo>
                <a:lnTo>
                  <a:pt x="611517" y="1088682"/>
                </a:lnTo>
                <a:lnTo>
                  <a:pt x="605536" y="1085088"/>
                </a:lnTo>
                <a:lnTo>
                  <a:pt x="598195" y="1084021"/>
                </a:lnTo>
                <a:lnTo>
                  <a:pt x="588822" y="1087031"/>
                </a:lnTo>
                <a:lnTo>
                  <a:pt x="579526" y="1093914"/>
                </a:lnTo>
                <a:lnTo>
                  <a:pt x="572465" y="1102639"/>
                </a:lnTo>
                <a:lnTo>
                  <a:pt x="569747" y="1111161"/>
                </a:lnTo>
                <a:lnTo>
                  <a:pt x="569988" y="1120775"/>
                </a:lnTo>
                <a:lnTo>
                  <a:pt x="577913" y="1128458"/>
                </a:lnTo>
                <a:lnTo>
                  <a:pt x="587692" y="1128547"/>
                </a:lnTo>
                <a:lnTo>
                  <a:pt x="597471" y="1125918"/>
                </a:lnTo>
                <a:lnTo>
                  <a:pt x="607085" y="1119200"/>
                </a:lnTo>
                <a:lnTo>
                  <a:pt x="614362" y="1110361"/>
                </a:lnTo>
                <a:lnTo>
                  <a:pt x="617156" y="1101382"/>
                </a:lnTo>
                <a:close/>
              </a:path>
              <a:path w="13244830" h="1261745">
                <a:moveTo>
                  <a:pt x="684733" y="602665"/>
                </a:moveTo>
                <a:lnTo>
                  <a:pt x="651522" y="575386"/>
                </a:lnTo>
                <a:lnTo>
                  <a:pt x="641781" y="570763"/>
                </a:lnTo>
                <a:lnTo>
                  <a:pt x="630897" y="570992"/>
                </a:lnTo>
                <a:lnTo>
                  <a:pt x="624928" y="574814"/>
                </a:lnTo>
                <a:lnTo>
                  <a:pt x="619417" y="590054"/>
                </a:lnTo>
                <a:lnTo>
                  <a:pt x="620661" y="597814"/>
                </a:lnTo>
                <a:lnTo>
                  <a:pt x="656615" y="620153"/>
                </a:lnTo>
                <a:lnTo>
                  <a:pt x="664083" y="624052"/>
                </a:lnTo>
                <a:lnTo>
                  <a:pt x="671614" y="622414"/>
                </a:lnTo>
                <a:lnTo>
                  <a:pt x="682701" y="610069"/>
                </a:lnTo>
                <a:lnTo>
                  <a:pt x="684733" y="602665"/>
                </a:lnTo>
                <a:close/>
              </a:path>
              <a:path w="13244830" h="1261745">
                <a:moveTo>
                  <a:pt x="708609" y="1012012"/>
                </a:moveTo>
                <a:lnTo>
                  <a:pt x="708190" y="1004900"/>
                </a:lnTo>
                <a:lnTo>
                  <a:pt x="705040" y="999083"/>
                </a:lnTo>
                <a:lnTo>
                  <a:pt x="690600" y="991946"/>
                </a:lnTo>
                <a:lnTo>
                  <a:pt x="683285" y="993406"/>
                </a:lnTo>
                <a:lnTo>
                  <a:pt x="657390" y="1021918"/>
                </a:lnTo>
                <a:lnTo>
                  <a:pt x="652856" y="1034999"/>
                </a:lnTo>
                <a:lnTo>
                  <a:pt x="654418" y="1041400"/>
                </a:lnTo>
                <a:lnTo>
                  <a:pt x="658393" y="1046911"/>
                </a:lnTo>
                <a:lnTo>
                  <a:pt x="664387" y="1050747"/>
                </a:lnTo>
                <a:lnTo>
                  <a:pt x="671131" y="1051864"/>
                </a:lnTo>
                <a:lnTo>
                  <a:pt x="677951" y="1050213"/>
                </a:lnTo>
                <a:lnTo>
                  <a:pt x="706932" y="1020152"/>
                </a:lnTo>
                <a:lnTo>
                  <a:pt x="708609" y="1012012"/>
                </a:lnTo>
                <a:close/>
              </a:path>
              <a:path w="13244830" h="1261745">
                <a:moveTo>
                  <a:pt x="774585" y="691845"/>
                </a:moveTo>
                <a:lnTo>
                  <a:pt x="750620" y="653961"/>
                </a:lnTo>
                <a:lnTo>
                  <a:pt x="742200" y="649630"/>
                </a:lnTo>
                <a:lnTo>
                  <a:pt x="733247" y="650189"/>
                </a:lnTo>
                <a:lnTo>
                  <a:pt x="725614" y="654964"/>
                </a:lnTo>
                <a:lnTo>
                  <a:pt x="721144" y="663270"/>
                </a:lnTo>
                <a:lnTo>
                  <a:pt x="723658" y="675500"/>
                </a:lnTo>
                <a:lnTo>
                  <a:pt x="732878" y="690448"/>
                </a:lnTo>
                <a:lnTo>
                  <a:pt x="744982" y="703148"/>
                </a:lnTo>
                <a:lnTo>
                  <a:pt x="756119" y="708621"/>
                </a:lnTo>
                <a:lnTo>
                  <a:pt x="765365" y="706399"/>
                </a:lnTo>
                <a:lnTo>
                  <a:pt x="771880" y="700303"/>
                </a:lnTo>
                <a:lnTo>
                  <a:pt x="774585" y="691845"/>
                </a:lnTo>
                <a:close/>
              </a:path>
              <a:path w="13244830" h="1261745">
                <a:moveTo>
                  <a:pt x="779145" y="903871"/>
                </a:moveTo>
                <a:lnTo>
                  <a:pt x="776185" y="895921"/>
                </a:lnTo>
                <a:lnTo>
                  <a:pt x="769747" y="890155"/>
                </a:lnTo>
                <a:lnTo>
                  <a:pt x="760653" y="887768"/>
                </a:lnTo>
                <a:lnTo>
                  <a:pt x="756412" y="888288"/>
                </a:lnTo>
                <a:lnTo>
                  <a:pt x="730656" y="926858"/>
                </a:lnTo>
                <a:lnTo>
                  <a:pt x="729348" y="933196"/>
                </a:lnTo>
                <a:lnTo>
                  <a:pt x="730491" y="939050"/>
                </a:lnTo>
                <a:lnTo>
                  <a:pt x="733958" y="944079"/>
                </a:lnTo>
                <a:lnTo>
                  <a:pt x="739622" y="947966"/>
                </a:lnTo>
                <a:lnTo>
                  <a:pt x="746023" y="949960"/>
                </a:lnTo>
                <a:lnTo>
                  <a:pt x="752043" y="949744"/>
                </a:lnTo>
                <a:lnTo>
                  <a:pt x="777786" y="912812"/>
                </a:lnTo>
                <a:lnTo>
                  <a:pt x="779145" y="903871"/>
                </a:lnTo>
                <a:close/>
              </a:path>
              <a:path w="13244830" h="1261745">
                <a:moveTo>
                  <a:pt x="807237" y="797547"/>
                </a:moveTo>
                <a:lnTo>
                  <a:pt x="778294" y="764286"/>
                </a:lnTo>
                <a:lnTo>
                  <a:pt x="771118" y="772121"/>
                </a:lnTo>
                <a:lnTo>
                  <a:pt x="770267" y="787311"/>
                </a:lnTo>
                <a:lnTo>
                  <a:pt x="770496" y="792137"/>
                </a:lnTo>
                <a:lnTo>
                  <a:pt x="770432" y="796937"/>
                </a:lnTo>
                <a:lnTo>
                  <a:pt x="770318" y="802538"/>
                </a:lnTo>
                <a:lnTo>
                  <a:pt x="769759" y="808215"/>
                </a:lnTo>
                <a:lnTo>
                  <a:pt x="771626" y="823239"/>
                </a:lnTo>
                <a:lnTo>
                  <a:pt x="777189" y="829170"/>
                </a:lnTo>
                <a:lnTo>
                  <a:pt x="797229" y="830148"/>
                </a:lnTo>
                <a:lnTo>
                  <a:pt x="804037" y="825182"/>
                </a:lnTo>
                <a:lnTo>
                  <a:pt x="805675" y="814895"/>
                </a:lnTo>
                <a:lnTo>
                  <a:pt x="806767" y="806234"/>
                </a:lnTo>
                <a:lnTo>
                  <a:pt x="807237" y="797547"/>
                </a:lnTo>
                <a:close/>
              </a:path>
              <a:path w="13244830" h="1261745">
                <a:moveTo>
                  <a:pt x="1176172" y="822960"/>
                </a:moveTo>
                <a:lnTo>
                  <a:pt x="1172273" y="773430"/>
                </a:lnTo>
                <a:lnTo>
                  <a:pt x="1163104" y="726440"/>
                </a:lnTo>
                <a:lnTo>
                  <a:pt x="1148257" y="680720"/>
                </a:lnTo>
                <a:lnTo>
                  <a:pt x="1127379" y="637540"/>
                </a:lnTo>
                <a:lnTo>
                  <a:pt x="1100099" y="596900"/>
                </a:lnTo>
                <a:lnTo>
                  <a:pt x="1065110" y="556260"/>
                </a:lnTo>
                <a:lnTo>
                  <a:pt x="1026058" y="521970"/>
                </a:lnTo>
                <a:lnTo>
                  <a:pt x="983373" y="494030"/>
                </a:lnTo>
                <a:lnTo>
                  <a:pt x="937526" y="468630"/>
                </a:lnTo>
                <a:lnTo>
                  <a:pt x="888949" y="448310"/>
                </a:lnTo>
                <a:lnTo>
                  <a:pt x="776478" y="410210"/>
                </a:lnTo>
                <a:lnTo>
                  <a:pt x="739635" y="394970"/>
                </a:lnTo>
                <a:lnTo>
                  <a:pt x="675322" y="364490"/>
                </a:lnTo>
                <a:lnTo>
                  <a:pt x="617677" y="322580"/>
                </a:lnTo>
                <a:lnTo>
                  <a:pt x="586003" y="264160"/>
                </a:lnTo>
                <a:lnTo>
                  <a:pt x="590765" y="233680"/>
                </a:lnTo>
                <a:lnTo>
                  <a:pt x="591502" y="232410"/>
                </a:lnTo>
                <a:lnTo>
                  <a:pt x="609142" y="201930"/>
                </a:lnTo>
                <a:lnTo>
                  <a:pt x="651230" y="158750"/>
                </a:lnTo>
                <a:lnTo>
                  <a:pt x="699820" y="123190"/>
                </a:lnTo>
                <a:lnTo>
                  <a:pt x="759460" y="86360"/>
                </a:lnTo>
                <a:lnTo>
                  <a:pt x="821334" y="54610"/>
                </a:lnTo>
                <a:lnTo>
                  <a:pt x="829284" y="49530"/>
                </a:lnTo>
                <a:lnTo>
                  <a:pt x="835215" y="43180"/>
                </a:lnTo>
                <a:lnTo>
                  <a:pt x="838250" y="36830"/>
                </a:lnTo>
                <a:lnTo>
                  <a:pt x="838847" y="35560"/>
                </a:lnTo>
                <a:lnTo>
                  <a:pt x="839901" y="26670"/>
                </a:lnTo>
                <a:lnTo>
                  <a:pt x="838276" y="17780"/>
                </a:lnTo>
                <a:lnTo>
                  <a:pt x="834377" y="11430"/>
                </a:lnTo>
                <a:lnTo>
                  <a:pt x="828789" y="5080"/>
                </a:lnTo>
                <a:lnTo>
                  <a:pt x="822096" y="0"/>
                </a:lnTo>
                <a:lnTo>
                  <a:pt x="660552" y="0"/>
                </a:lnTo>
                <a:lnTo>
                  <a:pt x="638632" y="7620"/>
                </a:lnTo>
                <a:lnTo>
                  <a:pt x="627659" y="10160"/>
                </a:lnTo>
                <a:lnTo>
                  <a:pt x="571690" y="38100"/>
                </a:lnTo>
                <a:lnTo>
                  <a:pt x="526923" y="62230"/>
                </a:lnTo>
                <a:lnTo>
                  <a:pt x="438975" y="113030"/>
                </a:lnTo>
                <a:lnTo>
                  <a:pt x="395795" y="139700"/>
                </a:lnTo>
                <a:lnTo>
                  <a:pt x="353136" y="167640"/>
                </a:lnTo>
                <a:lnTo>
                  <a:pt x="310984" y="196850"/>
                </a:lnTo>
                <a:lnTo>
                  <a:pt x="274637" y="223520"/>
                </a:lnTo>
                <a:lnTo>
                  <a:pt x="240550" y="252730"/>
                </a:lnTo>
                <a:lnTo>
                  <a:pt x="209308" y="285750"/>
                </a:lnTo>
                <a:lnTo>
                  <a:pt x="181470" y="321310"/>
                </a:lnTo>
                <a:lnTo>
                  <a:pt x="156857" y="365760"/>
                </a:lnTo>
                <a:lnTo>
                  <a:pt x="144526" y="415290"/>
                </a:lnTo>
                <a:lnTo>
                  <a:pt x="145694" y="453390"/>
                </a:lnTo>
                <a:lnTo>
                  <a:pt x="172834" y="518160"/>
                </a:lnTo>
                <a:lnTo>
                  <a:pt x="215531" y="566420"/>
                </a:lnTo>
                <a:lnTo>
                  <a:pt x="257594" y="598170"/>
                </a:lnTo>
                <a:lnTo>
                  <a:pt x="279869" y="612140"/>
                </a:lnTo>
                <a:lnTo>
                  <a:pt x="300253" y="626110"/>
                </a:lnTo>
                <a:lnTo>
                  <a:pt x="337921" y="656590"/>
                </a:lnTo>
                <a:lnTo>
                  <a:pt x="374421" y="701040"/>
                </a:lnTo>
                <a:lnTo>
                  <a:pt x="394398" y="762000"/>
                </a:lnTo>
                <a:lnTo>
                  <a:pt x="392760" y="795020"/>
                </a:lnTo>
                <a:lnTo>
                  <a:pt x="379018" y="839470"/>
                </a:lnTo>
                <a:lnTo>
                  <a:pt x="356120" y="880110"/>
                </a:lnTo>
                <a:lnTo>
                  <a:pt x="323748" y="923290"/>
                </a:lnTo>
                <a:lnTo>
                  <a:pt x="287515" y="962660"/>
                </a:lnTo>
                <a:lnTo>
                  <a:pt x="248323" y="998220"/>
                </a:lnTo>
                <a:lnTo>
                  <a:pt x="207060" y="1032510"/>
                </a:lnTo>
                <a:lnTo>
                  <a:pt x="163360" y="1065530"/>
                </a:lnTo>
                <a:lnTo>
                  <a:pt x="118541" y="1096010"/>
                </a:lnTo>
                <a:lnTo>
                  <a:pt x="72771" y="1126490"/>
                </a:lnTo>
                <a:lnTo>
                  <a:pt x="20167" y="1159510"/>
                </a:lnTo>
                <a:lnTo>
                  <a:pt x="14376" y="1163320"/>
                </a:lnTo>
                <a:lnTo>
                  <a:pt x="9220" y="1168400"/>
                </a:lnTo>
                <a:lnTo>
                  <a:pt x="4991" y="1174750"/>
                </a:lnTo>
                <a:lnTo>
                  <a:pt x="0" y="1195070"/>
                </a:lnTo>
                <a:lnTo>
                  <a:pt x="5499" y="1214120"/>
                </a:lnTo>
                <a:lnTo>
                  <a:pt x="20104" y="1229360"/>
                </a:lnTo>
                <a:lnTo>
                  <a:pt x="42392" y="1234440"/>
                </a:lnTo>
                <a:lnTo>
                  <a:pt x="575754" y="1234440"/>
                </a:lnTo>
                <a:lnTo>
                  <a:pt x="587400" y="1231900"/>
                </a:lnTo>
                <a:lnTo>
                  <a:pt x="592785" y="1226820"/>
                </a:lnTo>
                <a:lnTo>
                  <a:pt x="593153" y="1207770"/>
                </a:lnTo>
                <a:lnTo>
                  <a:pt x="587692" y="1201420"/>
                </a:lnTo>
                <a:lnTo>
                  <a:pt x="583361" y="1200150"/>
                </a:lnTo>
                <a:lnTo>
                  <a:pt x="574687" y="1197610"/>
                </a:lnTo>
                <a:lnTo>
                  <a:pt x="570509" y="1198880"/>
                </a:lnTo>
                <a:lnTo>
                  <a:pt x="175907" y="1198880"/>
                </a:lnTo>
                <a:lnTo>
                  <a:pt x="183553" y="1193800"/>
                </a:lnTo>
                <a:lnTo>
                  <a:pt x="193205" y="1186180"/>
                </a:lnTo>
                <a:lnTo>
                  <a:pt x="231444" y="1159510"/>
                </a:lnTo>
                <a:lnTo>
                  <a:pt x="268871" y="1132840"/>
                </a:lnTo>
                <a:lnTo>
                  <a:pt x="305320" y="1103630"/>
                </a:lnTo>
                <a:lnTo>
                  <a:pt x="340652" y="1073150"/>
                </a:lnTo>
                <a:lnTo>
                  <a:pt x="374688" y="1041400"/>
                </a:lnTo>
                <a:lnTo>
                  <a:pt x="409943" y="1005840"/>
                </a:lnTo>
                <a:lnTo>
                  <a:pt x="442429" y="966470"/>
                </a:lnTo>
                <a:lnTo>
                  <a:pt x="471182" y="925830"/>
                </a:lnTo>
                <a:lnTo>
                  <a:pt x="495261" y="881380"/>
                </a:lnTo>
                <a:lnTo>
                  <a:pt x="512305" y="833120"/>
                </a:lnTo>
                <a:lnTo>
                  <a:pt x="519404" y="787400"/>
                </a:lnTo>
                <a:lnTo>
                  <a:pt x="516636" y="742950"/>
                </a:lnTo>
                <a:lnTo>
                  <a:pt x="504024" y="699770"/>
                </a:lnTo>
                <a:lnTo>
                  <a:pt x="482485" y="660654"/>
                </a:lnTo>
                <a:lnTo>
                  <a:pt x="482485" y="774700"/>
                </a:lnTo>
                <a:lnTo>
                  <a:pt x="478586" y="819150"/>
                </a:lnTo>
                <a:lnTo>
                  <a:pt x="463791" y="864870"/>
                </a:lnTo>
                <a:lnTo>
                  <a:pt x="442150" y="906780"/>
                </a:lnTo>
                <a:lnTo>
                  <a:pt x="415759" y="944880"/>
                </a:lnTo>
                <a:lnTo>
                  <a:pt x="385648" y="980440"/>
                </a:lnTo>
                <a:lnTo>
                  <a:pt x="352831" y="1014730"/>
                </a:lnTo>
                <a:lnTo>
                  <a:pt x="315887" y="1049020"/>
                </a:lnTo>
                <a:lnTo>
                  <a:pt x="277482" y="1080770"/>
                </a:lnTo>
                <a:lnTo>
                  <a:pt x="237820" y="1111250"/>
                </a:lnTo>
                <a:lnTo>
                  <a:pt x="197078" y="1140460"/>
                </a:lnTo>
                <a:lnTo>
                  <a:pt x="155448" y="1168400"/>
                </a:lnTo>
                <a:lnTo>
                  <a:pt x="113106" y="1195070"/>
                </a:lnTo>
                <a:lnTo>
                  <a:pt x="109550" y="1197610"/>
                </a:lnTo>
                <a:lnTo>
                  <a:pt x="105981" y="1198880"/>
                </a:lnTo>
                <a:lnTo>
                  <a:pt x="42265" y="1198880"/>
                </a:lnTo>
                <a:lnTo>
                  <a:pt x="38201" y="1200150"/>
                </a:lnTo>
                <a:lnTo>
                  <a:pt x="34988" y="1191260"/>
                </a:lnTo>
                <a:lnTo>
                  <a:pt x="39382" y="1189990"/>
                </a:lnTo>
                <a:lnTo>
                  <a:pt x="42291" y="1188720"/>
                </a:lnTo>
                <a:lnTo>
                  <a:pt x="59321" y="1177290"/>
                </a:lnTo>
                <a:lnTo>
                  <a:pt x="76377" y="1167130"/>
                </a:lnTo>
                <a:lnTo>
                  <a:pt x="93383" y="1155700"/>
                </a:lnTo>
                <a:lnTo>
                  <a:pt x="155270" y="1115060"/>
                </a:lnTo>
                <a:lnTo>
                  <a:pt x="199364" y="1083310"/>
                </a:lnTo>
                <a:lnTo>
                  <a:pt x="242214" y="1050290"/>
                </a:lnTo>
                <a:lnTo>
                  <a:pt x="283464" y="1016000"/>
                </a:lnTo>
                <a:lnTo>
                  <a:pt x="322795" y="977900"/>
                </a:lnTo>
                <a:lnTo>
                  <a:pt x="367804" y="927100"/>
                </a:lnTo>
                <a:lnTo>
                  <a:pt x="404571" y="869950"/>
                </a:lnTo>
                <a:lnTo>
                  <a:pt x="422363" y="826770"/>
                </a:lnTo>
                <a:lnTo>
                  <a:pt x="430314" y="783590"/>
                </a:lnTo>
                <a:lnTo>
                  <a:pt x="428447" y="742950"/>
                </a:lnTo>
                <a:lnTo>
                  <a:pt x="416788" y="704850"/>
                </a:lnTo>
                <a:lnTo>
                  <a:pt x="395389" y="666750"/>
                </a:lnTo>
                <a:lnTo>
                  <a:pt x="364248" y="631190"/>
                </a:lnTo>
                <a:lnTo>
                  <a:pt x="332155" y="604520"/>
                </a:lnTo>
                <a:lnTo>
                  <a:pt x="297434" y="580390"/>
                </a:lnTo>
                <a:lnTo>
                  <a:pt x="276428" y="567690"/>
                </a:lnTo>
                <a:lnTo>
                  <a:pt x="256120" y="552450"/>
                </a:lnTo>
                <a:lnTo>
                  <a:pt x="236867" y="537210"/>
                </a:lnTo>
                <a:lnTo>
                  <a:pt x="219049" y="519430"/>
                </a:lnTo>
                <a:lnTo>
                  <a:pt x="192620" y="481330"/>
                </a:lnTo>
                <a:lnTo>
                  <a:pt x="180809" y="441960"/>
                </a:lnTo>
                <a:lnTo>
                  <a:pt x="183642" y="400050"/>
                </a:lnTo>
                <a:lnTo>
                  <a:pt x="201142" y="358140"/>
                </a:lnTo>
                <a:lnTo>
                  <a:pt x="205003" y="351790"/>
                </a:lnTo>
                <a:lnTo>
                  <a:pt x="209042" y="344170"/>
                </a:lnTo>
                <a:lnTo>
                  <a:pt x="213537" y="337820"/>
                </a:lnTo>
                <a:lnTo>
                  <a:pt x="218757" y="332740"/>
                </a:lnTo>
                <a:lnTo>
                  <a:pt x="219024" y="331965"/>
                </a:lnTo>
                <a:lnTo>
                  <a:pt x="220306" y="332905"/>
                </a:lnTo>
                <a:lnTo>
                  <a:pt x="221068" y="333489"/>
                </a:lnTo>
                <a:lnTo>
                  <a:pt x="221145" y="332486"/>
                </a:lnTo>
                <a:lnTo>
                  <a:pt x="221500" y="331368"/>
                </a:lnTo>
                <a:lnTo>
                  <a:pt x="221627" y="331470"/>
                </a:lnTo>
                <a:lnTo>
                  <a:pt x="221145" y="332740"/>
                </a:lnTo>
                <a:lnTo>
                  <a:pt x="221068" y="334010"/>
                </a:lnTo>
                <a:lnTo>
                  <a:pt x="209130" y="382270"/>
                </a:lnTo>
                <a:lnTo>
                  <a:pt x="210870" y="426720"/>
                </a:lnTo>
                <a:lnTo>
                  <a:pt x="224726" y="467360"/>
                </a:lnTo>
                <a:lnTo>
                  <a:pt x="249161" y="504190"/>
                </a:lnTo>
                <a:lnTo>
                  <a:pt x="282587" y="538480"/>
                </a:lnTo>
                <a:lnTo>
                  <a:pt x="326580" y="571500"/>
                </a:lnTo>
                <a:lnTo>
                  <a:pt x="365480" y="596900"/>
                </a:lnTo>
                <a:lnTo>
                  <a:pt x="387896" y="613410"/>
                </a:lnTo>
                <a:lnTo>
                  <a:pt x="428777" y="651510"/>
                </a:lnTo>
                <a:lnTo>
                  <a:pt x="457581" y="690880"/>
                </a:lnTo>
                <a:lnTo>
                  <a:pt x="475475" y="731520"/>
                </a:lnTo>
                <a:lnTo>
                  <a:pt x="482485" y="774700"/>
                </a:lnTo>
                <a:lnTo>
                  <a:pt x="482485" y="660654"/>
                </a:lnTo>
                <a:lnTo>
                  <a:pt x="449541" y="619760"/>
                </a:lnTo>
                <a:lnTo>
                  <a:pt x="408597" y="584200"/>
                </a:lnTo>
                <a:lnTo>
                  <a:pt x="363651" y="552450"/>
                </a:lnTo>
                <a:lnTo>
                  <a:pt x="347179" y="542290"/>
                </a:lnTo>
                <a:lnTo>
                  <a:pt x="331101" y="530860"/>
                </a:lnTo>
                <a:lnTo>
                  <a:pt x="300596" y="506730"/>
                </a:lnTo>
                <a:lnTo>
                  <a:pt x="268973" y="469900"/>
                </a:lnTo>
                <a:lnTo>
                  <a:pt x="250621" y="431800"/>
                </a:lnTo>
                <a:lnTo>
                  <a:pt x="245605" y="392430"/>
                </a:lnTo>
                <a:lnTo>
                  <a:pt x="253987" y="350520"/>
                </a:lnTo>
                <a:lnTo>
                  <a:pt x="275818" y="308610"/>
                </a:lnTo>
                <a:lnTo>
                  <a:pt x="318401" y="255270"/>
                </a:lnTo>
                <a:lnTo>
                  <a:pt x="368465" y="210820"/>
                </a:lnTo>
                <a:lnTo>
                  <a:pt x="407543" y="180340"/>
                </a:lnTo>
                <a:lnTo>
                  <a:pt x="447878" y="152400"/>
                </a:lnTo>
                <a:lnTo>
                  <a:pt x="489280" y="127000"/>
                </a:lnTo>
                <a:lnTo>
                  <a:pt x="531571" y="101600"/>
                </a:lnTo>
                <a:lnTo>
                  <a:pt x="574535" y="77470"/>
                </a:lnTo>
                <a:lnTo>
                  <a:pt x="617994" y="54610"/>
                </a:lnTo>
                <a:lnTo>
                  <a:pt x="671499" y="38100"/>
                </a:lnTo>
                <a:lnTo>
                  <a:pt x="699439" y="36830"/>
                </a:lnTo>
                <a:lnTo>
                  <a:pt x="728649" y="36830"/>
                </a:lnTo>
                <a:lnTo>
                  <a:pt x="716495" y="44450"/>
                </a:lnTo>
                <a:lnTo>
                  <a:pt x="690930" y="58420"/>
                </a:lnTo>
                <a:lnTo>
                  <a:pt x="665797" y="73660"/>
                </a:lnTo>
                <a:lnTo>
                  <a:pt x="617385" y="107950"/>
                </a:lnTo>
                <a:lnTo>
                  <a:pt x="587552" y="132080"/>
                </a:lnTo>
                <a:lnTo>
                  <a:pt x="535381" y="186690"/>
                </a:lnTo>
                <a:lnTo>
                  <a:pt x="515277" y="219710"/>
                </a:lnTo>
                <a:lnTo>
                  <a:pt x="499706" y="290830"/>
                </a:lnTo>
                <a:lnTo>
                  <a:pt x="507441" y="325120"/>
                </a:lnTo>
                <a:lnTo>
                  <a:pt x="525500" y="359410"/>
                </a:lnTo>
                <a:lnTo>
                  <a:pt x="550849" y="389890"/>
                </a:lnTo>
                <a:lnTo>
                  <a:pt x="580745" y="414020"/>
                </a:lnTo>
                <a:lnTo>
                  <a:pt x="615543" y="438150"/>
                </a:lnTo>
                <a:lnTo>
                  <a:pt x="651954" y="458470"/>
                </a:lnTo>
                <a:lnTo>
                  <a:pt x="689622" y="476250"/>
                </a:lnTo>
                <a:lnTo>
                  <a:pt x="728218" y="491490"/>
                </a:lnTo>
                <a:lnTo>
                  <a:pt x="765556" y="506730"/>
                </a:lnTo>
                <a:lnTo>
                  <a:pt x="803046" y="519430"/>
                </a:lnTo>
                <a:lnTo>
                  <a:pt x="840092" y="534670"/>
                </a:lnTo>
                <a:lnTo>
                  <a:pt x="876109" y="552450"/>
                </a:lnTo>
                <a:lnTo>
                  <a:pt x="921346" y="580390"/>
                </a:lnTo>
                <a:lnTo>
                  <a:pt x="961186" y="612140"/>
                </a:lnTo>
                <a:lnTo>
                  <a:pt x="994867" y="647700"/>
                </a:lnTo>
                <a:lnTo>
                  <a:pt x="1021638" y="689610"/>
                </a:lnTo>
                <a:lnTo>
                  <a:pt x="1040752" y="736600"/>
                </a:lnTo>
                <a:lnTo>
                  <a:pt x="1051458" y="788670"/>
                </a:lnTo>
                <a:lnTo>
                  <a:pt x="1053604" y="796290"/>
                </a:lnTo>
                <a:lnTo>
                  <a:pt x="1057897" y="802640"/>
                </a:lnTo>
                <a:lnTo>
                  <a:pt x="1063866" y="805180"/>
                </a:lnTo>
                <a:lnTo>
                  <a:pt x="1071079" y="806450"/>
                </a:lnTo>
                <a:lnTo>
                  <a:pt x="1077976" y="803910"/>
                </a:lnTo>
                <a:lnTo>
                  <a:pt x="1083157" y="800100"/>
                </a:lnTo>
                <a:lnTo>
                  <a:pt x="1086370" y="793750"/>
                </a:lnTo>
                <a:lnTo>
                  <a:pt x="1087412" y="786130"/>
                </a:lnTo>
                <a:lnTo>
                  <a:pt x="1087272" y="782320"/>
                </a:lnTo>
                <a:lnTo>
                  <a:pt x="1077645" y="732790"/>
                </a:lnTo>
                <a:lnTo>
                  <a:pt x="1061643" y="688340"/>
                </a:lnTo>
                <a:lnTo>
                  <a:pt x="1038796" y="646430"/>
                </a:lnTo>
                <a:lnTo>
                  <a:pt x="1008900" y="608330"/>
                </a:lnTo>
                <a:lnTo>
                  <a:pt x="967460" y="568960"/>
                </a:lnTo>
                <a:lnTo>
                  <a:pt x="921689" y="535940"/>
                </a:lnTo>
                <a:lnTo>
                  <a:pt x="872286" y="509270"/>
                </a:lnTo>
                <a:lnTo>
                  <a:pt x="819950" y="487680"/>
                </a:lnTo>
                <a:lnTo>
                  <a:pt x="775423" y="471170"/>
                </a:lnTo>
                <a:lnTo>
                  <a:pt x="687692" y="435610"/>
                </a:lnTo>
                <a:lnTo>
                  <a:pt x="645553" y="412750"/>
                </a:lnTo>
                <a:lnTo>
                  <a:pt x="594969" y="379730"/>
                </a:lnTo>
                <a:lnTo>
                  <a:pt x="553262" y="335280"/>
                </a:lnTo>
                <a:lnTo>
                  <a:pt x="535851" y="287020"/>
                </a:lnTo>
                <a:lnTo>
                  <a:pt x="537819" y="262890"/>
                </a:lnTo>
                <a:lnTo>
                  <a:pt x="546760" y="237490"/>
                </a:lnTo>
                <a:lnTo>
                  <a:pt x="547776" y="234950"/>
                </a:lnTo>
                <a:lnTo>
                  <a:pt x="547649" y="232410"/>
                </a:lnTo>
                <a:lnTo>
                  <a:pt x="552475" y="232410"/>
                </a:lnTo>
                <a:lnTo>
                  <a:pt x="550849" y="243840"/>
                </a:lnTo>
                <a:lnTo>
                  <a:pt x="549744" y="254000"/>
                </a:lnTo>
                <a:lnTo>
                  <a:pt x="558457" y="300990"/>
                </a:lnTo>
                <a:lnTo>
                  <a:pt x="587654" y="344170"/>
                </a:lnTo>
                <a:lnTo>
                  <a:pt x="636282" y="382270"/>
                </a:lnTo>
                <a:lnTo>
                  <a:pt x="699389" y="417830"/>
                </a:lnTo>
                <a:lnTo>
                  <a:pt x="806881" y="459740"/>
                </a:lnTo>
                <a:lnTo>
                  <a:pt x="844524" y="471170"/>
                </a:lnTo>
                <a:lnTo>
                  <a:pt x="881849" y="485140"/>
                </a:lnTo>
                <a:lnTo>
                  <a:pt x="930948" y="506730"/>
                </a:lnTo>
                <a:lnTo>
                  <a:pt x="976998" y="532130"/>
                </a:lnTo>
                <a:lnTo>
                  <a:pt x="1019441" y="563880"/>
                </a:lnTo>
                <a:lnTo>
                  <a:pt x="1057656" y="600710"/>
                </a:lnTo>
                <a:lnTo>
                  <a:pt x="1088834" y="642620"/>
                </a:lnTo>
                <a:lnTo>
                  <a:pt x="1112062" y="688340"/>
                </a:lnTo>
                <a:lnTo>
                  <a:pt x="1127899" y="735330"/>
                </a:lnTo>
                <a:lnTo>
                  <a:pt x="1136853" y="784860"/>
                </a:lnTo>
                <a:lnTo>
                  <a:pt x="1139304" y="833120"/>
                </a:lnTo>
                <a:lnTo>
                  <a:pt x="1139367" y="839470"/>
                </a:lnTo>
                <a:lnTo>
                  <a:pt x="1136980" y="887730"/>
                </a:lnTo>
                <a:lnTo>
                  <a:pt x="1130338" y="937260"/>
                </a:lnTo>
                <a:lnTo>
                  <a:pt x="1120000" y="986790"/>
                </a:lnTo>
                <a:lnTo>
                  <a:pt x="1106335" y="1035050"/>
                </a:lnTo>
                <a:lnTo>
                  <a:pt x="1089748" y="1082040"/>
                </a:lnTo>
                <a:lnTo>
                  <a:pt x="1070648" y="1129030"/>
                </a:lnTo>
                <a:lnTo>
                  <a:pt x="1049426" y="1174750"/>
                </a:lnTo>
                <a:lnTo>
                  <a:pt x="1005522" y="1198880"/>
                </a:lnTo>
                <a:lnTo>
                  <a:pt x="953122" y="1198880"/>
                </a:lnTo>
                <a:lnTo>
                  <a:pt x="979614" y="1155700"/>
                </a:lnTo>
                <a:lnTo>
                  <a:pt x="1003858" y="1113790"/>
                </a:lnTo>
                <a:lnTo>
                  <a:pt x="1025753" y="1070610"/>
                </a:lnTo>
                <a:lnTo>
                  <a:pt x="1045171" y="1026160"/>
                </a:lnTo>
                <a:lnTo>
                  <a:pt x="1058710" y="989330"/>
                </a:lnTo>
                <a:lnTo>
                  <a:pt x="1079309" y="915670"/>
                </a:lnTo>
                <a:lnTo>
                  <a:pt x="1085570" y="877570"/>
                </a:lnTo>
                <a:lnTo>
                  <a:pt x="1085151" y="868680"/>
                </a:lnTo>
                <a:lnTo>
                  <a:pt x="1081709" y="861060"/>
                </a:lnTo>
                <a:lnTo>
                  <a:pt x="1075715" y="855980"/>
                </a:lnTo>
                <a:lnTo>
                  <a:pt x="1067689" y="854710"/>
                </a:lnTo>
                <a:lnTo>
                  <a:pt x="1056830" y="855980"/>
                </a:lnTo>
                <a:lnTo>
                  <a:pt x="1051369" y="862330"/>
                </a:lnTo>
                <a:lnTo>
                  <a:pt x="1047991" y="886460"/>
                </a:lnTo>
                <a:lnTo>
                  <a:pt x="1045679" y="899160"/>
                </a:lnTo>
                <a:lnTo>
                  <a:pt x="1025918" y="972820"/>
                </a:lnTo>
                <a:lnTo>
                  <a:pt x="1008595" y="1019810"/>
                </a:lnTo>
                <a:lnTo>
                  <a:pt x="988326" y="1064260"/>
                </a:lnTo>
                <a:lnTo>
                  <a:pt x="965492" y="1108710"/>
                </a:lnTo>
                <a:lnTo>
                  <a:pt x="940422" y="1150620"/>
                </a:lnTo>
                <a:lnTo>
                  <a:pt x="913472" y="1192530"/>
                </a:lnTo>
                <a:lnTo>
                  <a:pt x="909751" y="1198880"/>
                </a:lnTo>
                <a:lnTo>
                  <a:pt x="661517" y="1198880"/>
                </a:lnTo>
                <a:lnTo>
                  <a:pt x="652081" y="1200150"/>
                </a:lnTo>
                <a:lnTo>
                  <a:pt x="645210" y="1205230"/>
                </a:lnTo>
                <a:lnTo>
                  <a:pt x="641616" y="1212850"/>
                </a:lnTo>
                <a:lnTo>
                  <a:pt x="642035" y="1220470"/>
                </a:lnTo>
                <a:lnTo>
                  <a:pt x="645477" y="1228090"/>
                </a:lnTo>
                <a:lnTo>
                  <a:pt x="650570" y="1231900"/>
                </a:lnTo>
                <a:lnTo>
                  <a:pt x="657047" y="1234440"/>
                </a:lnTo>
                <a:lnTo>
                  <a:pt x="1006983" y="1234440"/>
                </a:lnTo>
                <a:lnTo>
                  <a:pt x="1053630" y="1221740"/>
                </a:lnTo>
                <a:lnTo>
                  <a:pt x="1084440" y="1186180"/>
                </a:lnTo>
                <a:lnTo>
                  <a:pt x="1101801" y="1148080"/>
                </a:lnTo>
                <a:lnTo>
                  <a:pt x="1117841" y="1109980"/>
                </a:lnTo>
                <a:lnTo>
                  <a:pt x="1135049" y="1062990"/>
                </a:lnTo>
                <a:lnTo>
                  <a:pt x="1149819" y="1017270"/>
                </a:lnTo>
                <a:lnTo>
                  <a:pt x="1161745" y="969010"/>
                </a:lnTo>
                <a:lnTo>
                  <a:pt x="1170393" y="920750"/>
                </a:lnTo>
                <a:lnTo>
                  <a:pt x="1175346" y="872490"/>
                </a:lnTo>
                <a:lnTo>
                  <a:pt x="1176172" y="822960"/>
                </a:lnTo>
                <a:close/>
              </a:path>
              <a:path w="13244830" h="1261745">
                <a:moveTo>
                  <a:pt x="6553365" y="226542"/>
                </a:moveTo>
                <a:lnTo>
                  <a:pt x="6534061" y="176568"/>
                </a:lnTo>
                <a:lnTo>
                  <a:pt x="6512992" y="156514"/>
                </a:lnTo>
                <a:lnTo>
                  <a:pt x="6512992" y="212458"/>
                </a:lnTo>
                <a:lnTo>
                  <a:pt x="6406820" y="212521"/>
                </a:lnTo>
                <a:lnTo>
                  <a:pt x="6301422" y="212280"/>
                </a:lnTo>
                <a:lnTo>
                  <a:pt x="6268618" y="188734"/>
                </a:lnTo>
                <a:lnTo>
                  <a:pt x="6266218" y="178422"/>
                </a:lnTo>
                <a:lnTo>
                  <a:pt x="6266827" y="168656"/>
                </a:lnTo>
                <a:lnTo>
                  <a:pt x="6295390" y="140931"/>
                </a:lnTo>
                <a:lnTo>
                  <a:pt x="6305702" y="140652"/>
                </a:lnTo>
                <a:lnTo>
                  <a:pt x="6316485" y="143738"/>
                </a:lnTo>
                <a:lnTo>
                  <a:pt x="6331458" y="150482"/>
                </a:lnTo>
                <a:lnTo>
                  <a:pt x="6361265" y="164312"/>
                </a:lnTo>
                <a:lnTo>
                  <a:pt x="6376302" y="170891"/>
                </a:lnTo>
                <a:lnTo>
                  <a:pt x="6417348" y="176631"/>
                </a:lnTo>
                <a:lnTo>
                  <a:pt x="6453594" y="176618"/>
                </a:lnTo>
                <a:lnTo>
                  <a:pt x="6464909" y="176720"/>
                </a:lnTo>
                <a:lnTo>
                  <a:pt x="6481102" y="179489"/>
                </a:lnTo>
                <a:lnTo>
                  <a:pt x="6494996" y="186702"/>
                </a:lnTo>
                <a:lnTo>
                  <a:pt x="6505854" y="197866"/>
                </a:lnTo>
                <a:lnTo>
                  <a:pt x="6512992" y="212458"/>
                </a:lnTo>
                <a:lnTo>
                  <a:pt x="6512992" y="156514"/>
                </a:lnTo>
                <a:lnTo>
                  <a:pt x="6499606" y="147396"/>
                </a:lnTo>
                <a:lnTo>
                  <a:pt x="6466814" y="141427"/>
                </a:lnTo>
                <a:lnTo>
                  <a:pt x="6431242" y="140995"/>
                </a:lnTo>
                <a:lnTo>
                  <a:pt x="6428753" y="140652"/>
                </a:lnTo>
                <a:lnTo>
                  <a:pt x="6396977" y="136271"/>
                </a:lnTo>
                <a:lnTo>
                  <a:pt x="6363881" y="126657"/>
                </a:lnTo>
                <a:lnTo>
                  <a:pt x="6331839" y="111569"/>
                </a:lnTo>
                <a:lnTo>
                  <a:pt x="6319342" y="106337"/>
                </a:lnTo>
                <a:lnTo>
                  <a:pt x="6306299" y="104292"/>
                </a:lnTo>
                <a:lnTo>
                  <a:pt x="6292964" y="105079"/>
                </a:lnTo>
                <a:lnTo>
                  <a:pt x="6279553" y="108369"/>
                </a:lnTo>
                <a:lnTo>
                  <a:pt x="6257277" y="120408"/>
                </a:lnTo>
                <a:lnTo>
                  <a:pt x="6240983" y="138836"/>
                </a:lnTo>
                <a:lnTo>
                  <a:pt x="6231814" y="161709"/>
                </a:lnTo>
                <a:lnTo>
                  <a:pt x="6230950" y="187121"/>
                </a:lnTo>
                <a:lnTo>
                  <a:pt x="6238875" y="210896"/>
                </a:lnTo>
                <a:lnTo>
                  <a:pt x="6275349" y="243166"/>
                </a:lnTo>
                <a:lnTo>
                  <a:pt x="6329121" y="248526"/>
                </a:lnTo>
                <a:lnTo>
                  <a:pt x="6357836" y="248551"/>
                </a:lnTo>
                <a:lnTo>
                  <a:pt x="6440767" y="248475"/>
                </a:lnTo>
                <a:lnTo>
                  <a:pt x="6473330" y="248488"/>
                </a:lnTo>
                <a:lnTo>
                  <a:pt x="6531381" y="248399"/>
                </a:lnTo>
                <a:lnTo>
                  <a:pt x="6552311" y="235953"/>
                </a:lnTo>
                <a:lnTo>
                  <a:pt x="6553365" y="226542"/>
                </a:lnTo>
                <a:close/>
              </a:path>
              <a:path w="13244830" h="1261745">
                <a:moveTo>
                  <a:pt x="6705854" y="1026744"/>
                </a:moveTo>
                <a:lnTo>
                  <a:pt x="6695199" y="1026731"/>
                </a:lnTo>
                <a:lnTo>
                  <a:pt x="6622770" y="1026744"/>
                </a:lnTo>
                <a:lnTo>
                  <a:pt x="6705854" y="1026744"/>
                </a:lnTo>
                <a:close/>
              </a:path>
              <a:path w="13244830" h="1261745">
                <a:moveTo>
                  <a:pt x="6755943" y="1097356"/>
                </a:moveTo>
                <a:lnTo>
                  <a:pt x="6755892" y="1051471"/>
                </a:lnTo>
                <a:lnTo>
                  <a:pt x="6731101" y="1026769"/>
                </a:lnTo>
                <a:lnTo>
                  <a:pt x="6719456" y="1026769"/>
                </a:lnTo>
                <a:lnTo>
                  <a:pt x="6719456" y="1063472"/>
                </a:lnTo>
                <a:lnTo>
                  <a:pt x="6719456" y="1097356"/>
                </a:lnTo>
                <a:lnTo>
                  <a:pt x="6456134" y="1097356"/>
                </a:lnTo>
                <a:lnTo>
                  <a:pt x="6456134" y="1063472"/>
                </a:lnTo>
                <a:lnTo>
                  <a:pt x="6719456" y="1063472"/>
                </a:lnTo>
                <a:lnTo>
                  <a:pt x="6719456" y="1026769"/>
                </a:lnTo>
                <a:lnTo>
                  <a:pt x="6622770" y="1026744"/>
                </a:lnTo>
                <a:lnTo>
                  <a:pt x="6610959" y="1026744"/>
                </a:lnTo>
                <a:lnTo>
                  <a:pt x="6587477" y="1026744"/>
                </a:lnTo>
                <a:lnTo>
                  <a:pt x="6514452" y="1026718"/>
                </a:lnTo>
                <a:lnTo>
                  <a:pt x="6441440" y="1026795"/>
                </a:lnTo>
                <a:lnTo>
                  <a:pt x="6419558" y="1111808"/>
                </a:lnTo>
                <a:lnTo>
                  <a:pt x="6420777" y="1122260"/>
                </a:lnTo>
                <a:lnTo>
                  <a:pt x="6424587" y="1129207"/>
                </a:lnTo>
                <a:lnTo>
                  <a:pt x="6431470" y="1133081"/>
                </a:lnTo>
                <a:lnTo>
                  <a:pt x="6441910" y="1134287"/>
                </a:lnTo>
                <a:lnTo>
                  <a:pt x="6539268" y="1134364"/>
                </a:lnTo>
                <a:lnTo>
                  <a:pt x="6733972" y="1134275"/>
                </a:lnTo>
                <a:lnTo>
                  <a:pt x="6744043" y="1133068"/>
                </a:lnTo>
                <a:lnTo>
                  <a:pt x="6750786" y="1129245"/>
                </a:lnTo>
                <a:lnTo>
                  <a:pt x="6754609" y="1122502"/>
                </a:lnTo>
                <a:lnTo>
                  <a:pt x="6755854" y="1112532"/>
                </a:lnTo>
                <a:lnTo>
                  <a:pt x="6755943" y="1097356"/>
                </a:lnTo>
                <a:close/>
              </a:path>
              <a:path w="13244830" h="1261745">
                <a:moveTo>
                  <a:pt x="7199338" y="634238"/>
                </a:moveTo>
                <a:lnTo>
                  <a:pt x="7199300" y="588518"/>
                </a:lnTo>
                <a:lnTo>
                  <a:pt x="7191146" y="542798"/>
                </a:lnTo>
                <a:lnTo>
                  <a:pt x="7175551" y="500888"/>
                </a:lnTo>
                <a:lnTo>
                  <a:pt x="7153338" y="464058"/>
                </a:lnTo>
                <a:lnTo>
                  <a:pt x="7125348" y="431038"/>
                </a:lnTo>
                <a:lnTo>
                  <a:pt x="7092404" y="403098"/>
                </a:lnTo>
                <a:lnTo>
                  <a:pt x="7057517" y="382778"/>
                </a:lnTo>
                <a:lnTo>
                  <a:pt x="7014985" y="366268"/>
                </a:lnTo>
                <a:lnTo>
                  <a:pt x="6972173" y="358648"/>
                </a:lnTo>
                <a:lnTo>
                  <a:pt x="6927748" y="358648"/>
                </a:lnTo>
                <a:lnTo>
                  <a:pt x="6882524" y="366268"/>
                </a:lnTo>
                <a:lnTo>
                  <a:pt x="6846214" y="377698"/>
                </a:lnTo>
                <a:lnTo>
                  <a:pt x="6834010" y="382778"/>
                </a:lnTo>
                <a:lnTo>
                  <a:pt x="6808140" y="338328"/>
                </a:lnTo>
                <a:lnTo>
                  <a:pt x="6798538" y="321818"/>
                </a:lnTo>
                <a:lnTo>
                  <a:pt x="6735229" y="212979"/>
                </a:lnTo>
                <a:lnTo>
                  <a:pt x="6735229" y="321818"/>
                </a:lnTo>
                <a:lnTo>
                  <a:pt x="6587693" y="575818"/>
                </a:lnTo>
                <a:lnTo>
                  <a:pt x="6555816" y="521347"/>
                </a:lnTo>
                <a:lnTo>
                  <a:pt x="6555816" y="592328"/>
                </a:lnTo>
                <a:lnTo>
                  <a:pt x="6482042" y="592328"/>
                </a:lnTo>
                <a:lnTo>
                  <a:pt x="6473863" y="546608"/>
                </a:lnTo>
                <a:lnTo>
                  <a:pt x="6458712" y="504698"/>
                </a:lnTo>
                <a:lnTo>
                  <a:pt x="6445542" y="482028"/>
                </a:lnTo>
                <a:lnTo>
                  <a:pt x="6445542" y="591058"/>
                </a:lnTo>
                <a:lnTo>
                  <a:pt x="6443408" y="592328"/>
                </a:lnTo>
                <a:lnTo>
                  <a:pt x="6443091" y="593598"/>
                </a:lnTo>
                <a:lnTo>
                  <a:pt x="6425082" y="594868"/>
                </a:lnTo>
                <a:lnTo>
                  <a:pt x="6415316" y="592328"/>
                </a:lnTo>
                <a:lnTo>
                  <a:pt x="6409817" y="583438"/>
                </a:lnTo>
                <a:lnTo>
                  <a:pt x="6405004" y="566928"/>
                </a:lnTo>
                <a:lnTo>
                  <a:pt x="6395898" y="540258"/>
                </a:lnTo>
                <a:lnTo>
                  <a:pt x="6383109" y="514858"/>
                </a:lnTo>
                <a:lnTo>
                  <a:pt x="6373177" y="501827"/>
                </a:lnTo>
                <a:lnTo>
                  <a:pt x="6373177" y="592328"/>
                </a:lnTo>
                <a:lnTo>
                  <a:pt x="6370802" y="592328"/>
                </a:lnTo>
                <a:lnTo>
                  <a:pt x="6370802" y="629158"/>
                </a:lnTo>
                <a:lnTo>
                  <a:pt x="6366307" y="662178"/>
                </a:lnTo>
                <a:lnTo>
                  <a:pt x="6346965" y="696468"/>
                </a:lnTo>
                <a:lnTo>
                  <a:pt x="6317145" y="726948"/>
                </a:lnTo>
                <a:lnTo>
                  <a:pt x="6281191" y="747268"/>
                </a:lnTo>
                <a:lnTo>
                  <a:pt x="6232029" y="757428"/>
                </a:lnTo>
                <a:lnTo>
                  <a:pt x="6183706" y="749808"/>
                </a:lnTo>
                <a:lnTo>
                  <a:pt x="6140424" y="728218"/>
                </a:lnTo>
                <a:lnTo>
                  <a:pt x="6106376" y="691388"/>
                </a:lnTo>
                <a:lnTo>
                  <a:pt x="6086576" y="645668"/>
                </a:lnTo>
                <a:lnTo>
                  <a:pt x="6083236" y="597408"/>
                </a:lnTo>
                <a:lnTo>
                  <a:pt x="6095949" y="550418"/>
                </a:lnTo>
                <a:lnTo>
                  <a:pt x="6124295" y="509778"/>
                </a:lnTo>
                <a:lnTo>
                  <a:pt x="6162726" y="480568"/>
                </a:lnTo>
                <a:lnTo>
                  <a:pt x="6205690" y="466598"/>
                </a:lnTo>
                <a:lnTo>
                  <a:pt x="6248146" y="466598"/>
                </a:lnTo>
                <a:lnTo>
                  <a:pt x="6285090" y="478028"/>
                </a:lnTo>
                <a:lnTo>
                  <a:pt x="6217259" y="594868"/>
                </a:lnTo>
                <a:lnTo>
                  <a:pt x="6211455" y="610108"/>
                </a:lnTo>
                <a:lnTo>
                  <a:pt x="6212916" y="620268"/>
                </a:lnTo>
                <a:lnTo>
                  <a:pt x="6221476" y="626618"/>
                </a:lnTo>
                <a:lnTo>
                  <a:pt x="6236970" y="629158"/>
                </a:lnTo>
                <a:lnTo>
                  <a:pt x="6370802" y="629158"/>
                </a:lnTo>
                <a:lnTo>
                  <a:pt x="6370802" y="592328"/>
                </a:lnTo>
                <a:lnTo>
                  <a:pt x="6260439" y="592328"/>
                </a:lnTo>
                <a:lnTo>
                  <a:pt x="6316726" y="495808"/>
                </a:lnTo>
                <a:lnTo>
                  <a:pt x="6338214" y="514858"/>
                </a:lnTo>
                <a:lnTo>
                  <a:pt x="6354750" y="537718"/>
                </a:lnTo>
                <a:lnTo>
                  <a:pt x="6366383" y="563118"/>
                </a:lnTo>
                <a:lnTo>
                  <a:pt x="6373177" y="592328"/>
                </a:lnTo>
                <a:lnTo>
                  <a:pt x="6373177" y="501827"/>
                </a:lnTo>
                <a:lnTo>
                  <a:pt x="6368593" y="495808"/>
                </a:lnTo>
                <a:lnTo>
                  <a:pt x="6366662" y="493268"/>
                </a:lnTo>
                <a:lnTo>
                  <a:pt x="6346533" y="472948"/>
                </a:lnTo>
                <a:lnTo>
                  <a:pt x="6342951" y="470408"/>
                </a:lnTo>
                <a:lnTo>
                  <a:pt x="6339268" y="466598"/>
                </a:lnTo>
                <a:lnTo>
                  <a:pt x="6335154" y="464058"/>
                </a:lnTo>
                <a:lnTo>
                  <a:pt x="6345949" y="445008"/>
                </a:lnTo>
                <a:lnTo>
                  <a:pt x="6353137" y="432308"/>
                </a:lnTo>
                <a:lnTo>
                  <a:pt x="6389586" y="465328"/>
                </a:lnTo>
                <a:lnTo>
                  <a:pt x="6417081" y="502158"/>
                </a:lnTo>
                <a:lnTo>
                  <a:pt x="6435725" y="544068"/>
                </a:lnTo>
                <a:lnTo>
                  <a:pt x="6445542" y="591058"/>
                </a:lnTo>
                <a:lnTo>
                  <a:pt x="6445542" y="482028"/>
                </a:lnTo>
                <a:lnTo>
                  <a:pt x="6436588" y="466598"/>
                </a:lnTo>
                <a:lnTo>
                  <a:pt x="6407455" y="432308"/>
                </a:lnTo>
                <a:lnTo>
                  <a:pt x="6371310" y="401828"/>
                </a:lnTo>
                <a:lnTo>
                  <a:pt x="6375679" y="394208"/>
                </a:lnTo>
                <a:lnTo>
                  <a:pt x="6382207" y="382778"/>
                </a:lnTo>
                <a:lnTo>
                  <a:pt x="6407645" y="338328"/>
                </a:lnTo>
                <a:lnTo>
                  <a:pt x="6555816" y="592328"/>
                </a:lnTo>
                <a:lnTo>
                  <a:pt x="6555816" y="521347"/>
                </a:lnTo>
                <a:lnTo>
                  <a:pt x="6448730" y="338328"/>
                </a:lnTo>
                <a:lnTo>
                  <a:pt x="6439078" y="321818"/>
                </a:lnTo>
                <a:lnTo>
                  <a:pt x="6735229" y="321818"/>
                </a:lnTo>
                <a:lnTo>
                  <a:pt x="6735229" y="212979"/>
                </a:lnTo>
                <a:lnTo>
                  <a:pt x="6723189" y="192278"/>
                </a:lnTo>
                <a:lnTo>
                  <a:pt x="6667932" y="98298"/>
                </a:lnTo>
                <a:lnTo>
                  <a:pt x="6664477" y="86868"/>
                </a:lnTo>
                <a:lnTo>
                  <a:pt x="6666611" y="77978"/>
                </a:lnTo>
                <a:lnTo>
                  <a:pt x="6673634" y="71628"/>
                </a:lnTo>
                <a:lnTo>
                  <a:pt x="6684810" y="69088"/>
                </a:lnTo>
                <a:lnTo>
                  <a:pt x="6798627" y="69088"/>
                </a:lnTo>
                <a:lnTo>
                  <a:pt x="6808102" y="70358"/>
                </a:lnTo>
                <a:lnTo>
                  <a:pt x="6815023" y="74168"/>
                </a:lnTo>
                <a:lnTo>
                  <a:pt x="6819303" y="79248"/>
                </a:lnTo>
                <a:lnTo>
                  <a:pt x="6820789" y="86868"/>
                </a:lnTo>
                <a:lnTo>
                  <a:pt x="6819366" y="94488"/>
                </a:lnTo>
                <a:lnTo>
                  <a:pt x="6815125" y="100838"/>
                </a:lnTo>
                <a:lnTo>
                  <a:pt x="6808229" y="104648"/>
                </a:lnTo>
                <a:lnTo>
                  <a:pt x="6798869" y="105918"/>
                </a:lnTo>
                <a:lnTo>
                  <a:pt x="6747345" y="105918"/>
                </a:lnTo>
                <a:lnTo>
                  <a:pt x="6739077" y="107188"/>
                </a:lnTo>
                <a:lnTo>
                  <a:pt x="6732727" y="109728"/>
                </a:lnTo>
                <a:lnTo>
                  <a:pt x="6728600" y="116078"/>
                </a:lnTo>
                <a:lnTo>
                  <a:pt x="6726999" y="122428"/>
                </a:lnTo>
                <a:lnTo>
                  <a:pt x="6728244" y="130048"/>
                </a:lnTo>
                <a:lnTo>
                  <a:pt x="6732156" y="135128"/>
                </a:lnTo>
                <a:lnTo>
                  <a:pt x="6738328" y="140208"/>
                </a:lnTo>
                <a:lnTo>
                  <a:pt x="6746367" y="141478"/>
                </a:lnTo>
                <a:lnTo>
                  <a:pt x="6806260" y="141478"/>
                </a:lnTo>
                <a:lnTo>
                  <a:pt x="6849808" y="114808"/>
                </a:lnTo>
                <a:lnTo>
                  <a:pt x="6856349" y="79248"/>
                </a:lnTo>
                <a:lnTo>
                  <a:pt x="6852971" y="69088"/>
                </a:lnTo>
                <a:lnTo>
                  <a:pt x="6850862" y="62738"/>
                </a:lnTo>
                <a:lnTo>
                  <a:pt x="6840118" y="48768"/>
                </a:lnTo>
                <a:lnTo>
                  <a:pt x="6824739" y="38608"/>
                </a:lnTo>
                <a:lnTo>
                  <a:pt x="6821564" y="36068"/>
                </a:lnTo>
                <a:lnTo>
                  <a:pt x="6815379" y="33528"/>
                </a:lnTo>
                <a:lnTo>
                  <a:pt x="6671589" y="33528"/>
                </a:lnTo>
                <a:lnTo>
                  <a:pt x="6632969" y="65278"/>
                </a:lnTo>
                <a:lnTo>
                  <a:pt x="6628435" y="81788"/>
                </a:lnTo>
                <a:lnTo>
                  <a:pt x="6629895" y="98298"/>
                </a:lnTo>
                <a:lnTo>
                  <a:pt x="6637312" y="116078"/>
                </a:lnTo>
                <a:lnTo>
                  <a:pt x="6682435" y="194818"/>
                </a:lnTo>
                <a:lnTo>
                  <a:pt x="6729844" y="276098"/>
                </a:lnTo>
                <a:lnTo>
                  <a:pt x="6731813" y="279908"/>
                </a:lnTo>
                <a:lnTo>
                  <a:pt x="6734899" y="284988"/>
                </a:lnTo>
                <a:lnTo>
                  <a:pt x="6407074" y="284988"/>
                </a:lnTo>
                <a:lnTo>
                  <a:pt x="6399352" y="288798"/>
                </a:lnTo>
                <a:lnTo>
                  <a:pt x="6392951" y="293878"/>
                </a:lnTo>
                <a:lnTo>
                  <a:pt x="6387554" y="301498"/>
                </a:lnTo>
                <a:lnTo>
                  <a:pt x="6376022" y="321818"/>
                </a:lnTo>
                <a:lnTo>
                  <a:pt x="6364186" y="342138"/>
                </a:lnTo>
                <a:lnTo>
                  <a:pt x="6340132" y="382778"/>
                </a:lnTo>
                <a:lnTo>
                  <a:pt x="6318453" y="373888"/>
                </a:lnTo>
                <a:lnTo>
                  <a:pt x="6296469" y="367538"/>
                </a:lnTo>
                <a:lnTo>
                  <a:pt x="6274079" y="362458"/>
                </a:lnTo>
                <a:lnTo>
                  <a:pt x="6251206" y="358648"/>
                </a:lnTo>
                <a:lnTo>
                  <a:pt x="6205220" y="358648"/>
                </a:lnTo>
                <a:lnTo>
                  <a:pt x="6160732" y="366268"/>
                </a:lnTo>
                <a:lnTo>
                  <a:pt x="6118745" y="382778"/>
                </a:lnTo>
                <a:lnTo>
                  <a:pt x="6080264" y="405638"/>
                </a:lnTo>
                <a:lnTo>
                  <a:pt x="6046305" y="434848"/>
                </a:lnTo>
                <a:lnTo>
                  <a:pt x="6017869" y="470408"/>
                </a:lnTo>
                <a:lnTo>
                  <a:pt x="5995975" y="509778"/>
                </a:lnTo>
                <a:lnTo>
                  <a:pt x="5981636" y="552958"/>
                </a:lnTo>
                <a:lnTo>
                  <a:pt x="5974245" y="594868"/>
                </a:lnTo>
                <a:lnTo>
                  <a:pt x="5974245" y="627888"/>
                </a:lnTo>
                <a:lnTo>
                  <a:pt x="5974956" y="631698"/>
                </a:lnTo>
                <a:lnTo>
                  <a:pt x="5976010" y="634238"/>
                </a:lnTo>
                <a:lnTo>
                  <a:pt x="5976353" y="638048"/>
                </a:lnTo>
                <a:lnTo>
                  <a:pt x="5986513" y="687578"/>
                </a:lnTo>
                <a:lnTo>
                  <a:pt x="6006782" y="734568"/>
                </a:lnTo>
                <a:lnTo>
                  <a:pt x="6010846" y="740918"/>
                </a:lnTo>
                <a:lnTo>
                  <a:pt x="6015126" y="748538"/>
                </a:lnTo>
                <a:lnTo>
                  <a:pt x="6019647" y="754888"/>
                </a:lnTo>
                <a:lnTo>
                  <a:pt x="6024410" y="761238"/>
                </a:lnTo>
                <a:lnTo>
                  <a:pt x="6029871" y="766318"/>
                </a:lnTo>
                <a:lnTo>
                  <a:pt x="6036132" y="768858"/>
                </a:lnTo>
                <a:lnTo>
                  <a:pt x="6042634" y="768858"/>
                </a:lnTo>
                <a:lnTo>
                  <a:pt x="6048807" y="765048"/>
                </a:lnTo>
                <a:lnTo>
                  <a:pt x="6053607" y="759968"/>
                </a:lnTo>
                <a:lnTo>
                  <a:pt x="6055969" y="754888"/>
                </a:lnTo>
                <a:lnTo>
                  <a:pt x="6055931" y="748538"/>
                </a:lnTo>
                <a:lnTo>
                  <a:pt x="6053544" y="742188"/>
                </a:lnTo>
                <a:lnTo>
                  <a:pt x="6051321" y="737108"/>
                </a:lnTo>
                <a:lnTo>
                  <a:pt x="6048349" y="733298"/>
                </a:lnTo>
                <a:lnTo>
                  <a:pt x="6045771" y="729488"/>
                </a:lnTo>
                <a:lnTo>
                  <a:pt x="6026747" y="693928"/>
                </a:lnTo>
                <a:lnTo>
                  <a:pt x="6014885" y="655828"/>
                </a:lnTo>
                <a:lnTo>
                  <a:pt x="6010478" y="616458"/>
                </a:lnTo>
                <a:lnTo>
                  <a:pt x="6013805" y="575818"/>
                </a:lnTo>
                <a:lnTo>
                  <a:pt x="6027763" y="527558"/>
                </a:lnTo>
                <a:lnTo>
                  <a:pt x="6050712" y="485648"/>
                </a:lnTo>
                <a:lnTo>
                  <a:pt x="6081484" y="450088"/>
                </a:lnTo>
                <a:lnTo>
                  <a:pt x="6118911" y="423418"/>
                </a:lnTo>
                <a:lnTo>
                  <a:pt x="6161786" y="404368"/>
                </a:lnTo>
                <a:lnTo>
                  <a:pt x="6208954" y="394208"/>
                </a:lnTo>
                <a:lnTo>
                  <a:pt x="6259220" y="395478"/>
                </a:lnTo>
                <a:lnTo>
                  <a:pt x="6275362" y="398018"/>
                </a:lnTo>
                <a:lnTo>
                  <a:pt x="6291186" y="401828"/>
                </a:lnTo>
                <a:lnTo>
                  <a:pt x="6306680" y="408178"/>
                </a:lnTo>
                <a:lnTo>
                  <a:pt x="6321793" y="414528"/>
                </a:lnTo>
                <a:lnTo>
                  <a:pt x="6303873" y="445008"/>
                </a:lnTo>
                <a:lnTo>
                  <a:pt x="6257645" y="432308"/>
                </a:lnTo>
                <a:lnTo>
                  <a:pt x="6213005" y="429768"/>
                </a:lnTo>
                <a:lnTo>
                  <a:pt x="6171184" y="438658"/>
                </a:lnTo>
                <a:lnTo>
                  <a:pt x="6133439" y="456438"/>
                </a:lnTo>
                <a:lnTo>
                  <a:pt x="6100991" y="481838"/>
                </a:lnTo>
                <a:lnTo>
                  <a:pt x="6075083" y="513588"/>
                </a:lnTo>
                <a:lnTo>
                  <a:pt x="6056935" y="550418"/>
                </a:lnTo>
                <a:lnTo>
                  <a:pt x="6047054" y="598678"/>
                </a:lnTo>
                <a:lnTo>
                  <a:pt x="6050089" y="645668"/>
                </a:lnTo>
                <a:lnTo>
                  <a:pt x="6064974" y="690118"/>
                </a:lnTo>
                <a:lnTo>
                  <a:pt x="6090590" y="729488"/>
                </a:lnTo>
                <a:lnTo>
                  <a:pt x="6125857" y="761238"/>
                </a:lnTo>
                <a:lnTo>
                  <a:pt x="6169672" y="782828"/>
                </a:lnTo>
                <a:lnTo>
                  <a:pt x="6240424" y="792988"/>
                </a:lnTo>
                <a:lnTo>
                  <a:pt x="6275108" y="787908"/>
                </a:lnTo>
                <a:lnTo>
                  <a:pt x="6334671" y="757428"/>
                </a:lnTo>
                <a:lnTo>
                  <a:pt x="6378080" y="715518"/>
                </a:lnTo>
                <a:lnTo>
                  <a:pt x="6398527" y="676148"/>
                </a:lnTo>
                <a:lnTo>
                  <a:pt x="6410109" y="630428"/>
                </a:lnTo>
                <a:lnTo>
                  <a:pt x="6445034" y="630428"/>
                </a:lnTo>
                <a:lnTo>
                  <a:pt x="6445136" y="634238"/>
                </a:lnTo>
                <a:lnTo>
                  <a:pt x="6435357" y="679958"/>
                </a:lnTo>
                <a:lnTo>
                  <a:pt x="6417107" y="720598"/>
                </a:lnTo>
                <a:lnTo>
                  <a:pt x="6391529" y="756158"/>
                </a:lnTo>
                <a:lnTo>
                  <a:pt x="6359868" y="785368"/>
                </a:lnTo>
                <a:lnTo>
                  <a:pt x="6323406" y="806958"/>
                </a:lnTo>
                <a:lnTo>
                  <a:pt x="6283376" y="822198"/>
                </a:lnTo>
                <a:lnTo>
                  <a:pt x="6241072" y="828548"/>
                </a:lnTo>
                <a:lnTo>
                  <a:pt x="6197727" y="827278"/>
                </a:lnTo>
                <a:lnTo>
                  <a:pt x="6154610" y="817118"/>
                </a:lnTo>
                <a:lnTo>
                  <a:pt x="6112980" y="795528"/>
                </a:lnTo>
                <a:lnTo>
                  <a:pt x="6107925" y="792988"/>
                </a:lnTo>
                <a:lnTo>
                  <a:pt x="6103163" y="789178"/>
                </a:lnTo>
                <a:lnTo>
                  <a:pt x="6097917" y="786638"/>
                </a:lnTo>
                <a:lnTo>
                  <a:pt x="6091288" y="784098"/>
                </a:lnTo>
                <a:lnTo>
                  <a:pt x="6085116" y="784098"/>
                </a:lnTo>
                <a:lnTo>
                  <a:pt x="6079553" y="786638"/>
                </a:lnTo>
                <a:lnTo>
                  <a:pt x="6074778" y="791718"/>
                </a:lnTo>
                <a:lnTo>
                  <a:pt x="6071768" y="798068"/>
                </a:lnTo>
                <a:lnTo>
                  <a:pt x="6071336" y="804418"/>
                </a:lnTo>
                <a:lnTo>
                  <a:pt x="6073381" y="809498"/>
                </a:lnTo>
                <a:lnTo>
                  <a:pt x="6077801" y="814578"/>
                </a:lnTo>
                <a:lnTo>
                  <a:pt x="6080404" y="817118"/>
                </a:lnTo>
                <a:lnTo>
                  <a:pt x="6083465" y="819658"/>
                </a:lnTo>
                <a:lnTo>
                  <a:pt x="6086437" y="822198"/>
                </a:lnTo>
                <a:lnTo>
                  <a:pt x="6125769" y="843788"/>
                </a:lnTo>
                <a:lnTo>
                  <a:pt x="6166866" y="857758"/>
                </a:lnTo>
                <a:lnTo>
                  <a:pt x="6208839" y="864108"/>
                </a:lnTo>
                <a:lnTo>
                  <a:pt x="6250813" y="864108"/>
                </a:lnTo>
                <a:lnTo>
                  <a:pt x="6291910" y="856488"/>
                </a:lnTo>
                <a:lnTo>
                  <a:pt x="6331229" y="843788"/>
                </a:lnTo>
                <a:lnTo>
                  <a:pt x="6358712" y="828548"/>
                </a:lnTo>
                <a:lnTo>
                  <a:pt x="6367881" y="823468"/>
                </a:lnTo>
                <a:lnTo>
                  <a:pt x="6401003" y="798068"/>
                </a:lnTo>
                <a:lnTo>
                  <a:pt x="6429680" y="766318"/>
                </a:lnTo>
                <a:lnTo>
                  <a:pt x="6453048" y="729488"/>
                </a:lnTo>
                <a:lnTo>
                  <a:pt x="6470218" y="687578"/>
                </a:lnTo>
                <a:lnTo>
                  <a:pt x="6480403" y="644398"/>
                </a:lnTo>
                <a:lnTo>
                  <a:pt x="6483363" y="630428"/>
                </a:lnTo>
                <a:lnTo>
                  <a:pt x="6483642" y="629158"/>
                </a:lnTo>
                <a:lnTo>
                  <a:pt x="6588506" y="629158"/>
                </a:lnTo>
                <a:lnTo>
                  <a:pt x="6595935" y="626618"/>
                </a:lnTo>
                <a:lnTo>
                  <a:pt x="6602133" y="621538"/>
                </a:lnTo>
                <a:lnTo>
                  <a:pt x="6607429" y="613918"/>
                </a:lnTo>
                <a:lnTo>
                  <a:pt x="6618325" y="594868"/>
                </a:lnTo>
                <a:lnTo>
                  <a:pt x="6619786" y="592328"/>
                </a:lnTo>
                <a:lnTo>
                  <a:pt x="6629222" y="575818"/>
                </a:lnTo>
                <a:lnTo>
                  <a:pt x="6686143" y="476758"/>
                </a:lnTo>
                <a:lnTo>
                  <a:pt x="6738823" y="386588"/>
                </a:lnTo>
                <a:lnTo>
                  <a:pt x="6766776" y="338328"/>
                </a:lnTo>
                <a:lnTo>
                  <a:pt x="6803415" y="401828"/>
                </a:lnTo>
                <a:lnTo>
                  <a:pt x="6801358" y="403098"/>
                </a:lnTo>
                <a:lnTo>
                  <a:pt x="6800215" y="404368"/>
                </a:lnTo>
                <a:lnTo>
                  <a:pt x="6798958" y="405638"/>
                </a:lnTo>
                <a:lnTo>
                  <a:pt x="6762724" y="437388"/>
                </a:lnTo>
                <a:lnTo>
                  <a:pt x="6734061" y="472948"/>
                </a:lnTo>
                <a:lnTo>
                  <a:pt x="6712979" y="512318"/>
                </a:lnTo>
                <a:lnTo>
                  <a:pt x="6699542" y="554228"/>
                </a:lnTo>
                <a:lnTo>
                  <a:pt x="6693789" y="598678"/>
                </a:lnTo>
                <a:lnTo>
                  <a:pt x="6695770" y="646938"/>
                </a:lnTo>
                <a:lnTo>
                  <a:pt x="6710959" y="706628"/>
                </a:lnTo>
                <a:lnTo>
                  <a:pt x="6740804" y="758698"/>
                </a:lnTo>
                <a:lnTo>
                  <a:pt x="6753199" y="768858"/>
                </a:lnTo>
                <a:lnTo>
                  <a:pt x="6759981" y="768858"/>
                </a:lnTo>
                <a:lnTo>
                  <a:pt x="6766687" y="765048"/>
                </a:lnTo>
                <a:lnTo>
                  <a:pt x="6771843" y="759968"/>
                </a:lnTo>
                <a:lnTo>
                  <a:pt x="6774180" y="753618"/>
                </a:lnTo>
                <a:lnTo>
                  <a:pt x="6773672" y="747268"/>
                </a:lnTo>
                <a:lnTo>
                  <a:pt x="6770268" y="739648"/>
                </a:lnTo>
                <a:lnTo>
                  <a:pt x="6769024" y="737108"/>
                </a:lnTo>
                <a:lnTo>
                  <a:pt x="6767639" y="734568"/>
                </a:lnTo>
                <a:lnTo>
                  <a:pt x="6766331" y="733298"/>
                </a:lnTo>
                <a:lnTo>
                  <a:pt x="6743243" y="688848"/>
                </a:lnTo>
                <a:lnTo>
                  <a:pt x="6730949" y="643128"/>
                </a:lnTo>
                <a:lnTo>
                  <a:pt x="6729514" y="594868"/>
                </a:lnTo>
                <a:lnTo>
                  <a:pt x="6739014" y="546608"/>
                </a:lnTo>
                <a:lnTo>
                  <a:pt x="6752209" y="513588"/>
                </a:lnTo>
                <a:lnTo>
                  <a:pt x="6770497" y="483108"/>
                </a:lnTo>
                <a:lnTo>
                  <a:pt x="6793751" y="456438"/>
                </a:lnTo>
                <a:lnTo>
                  <a:pt x="6821881" y="433578"/>
                </a:lnTo>
                <a:lnTo>
                  <a:pt x="6839572" y="462788"/>
                </a:lnTo>
                <a:lnTo>
                  <a:pt x="6801752" y="502158"/>
                </a:lnTo>
                <a:lnTo>
                  <a:pt x="6777583" y="545338"/>
                </a:lnTo>
                <a:lnTo>
                  <a:pt x="6766217" y="591058"/>
                </a:lnTo>
                <a:lnTo>
                  <a:pt x="6766776" y="636778"/>
                </a:lnTo>
                <a:lnTo>
                  <a:pt x="6778396" y="679958"/>
                </a:lnTo>
                <a:lnTo>
                  <a:pt x="6800228" y="719328"/>
                </a:lnTo>
                <a:lnTo>
                  <a:pt x="6831216" y="751078"/>
                </a:lnTo>
                <a:lnTo>
                  <a:pt x="6867944" y="775208"/>
                </a:lnTo>
                <a:lnTo>
                  <a:pt x="6908597" y="789178"/>
                </a:lnTo>
                <a:lnTo>
                  <a:pt x="6951332" y="792988"/>
                </a:lnTo>
                <a:lnTo>
                  <a:pt x="6994296" y="786638"/>
                </a:lnTo>
                <a:lnTo>
                  <a:pt x="7035673" y="770128"/>
                </a:lnTo>
                <a:lnTo>
                  <a:pt x="7052907" y="757428"/>
                </a:lnTo>
                <a:lnTo>
                  <a:pt x="7071868" y="743458"/>
                </a:lnTo>
                <a:lnTo>
                  <a:pt x="7099719" y="710438"/>
                </a:lnTo>
                <a:lnTo>
                  <a:pt x="7118578" y="671068"/>
                </a:lnTo>
                <a:lnTo>
                  <a:pt x="7127849" y="629158"/>
                </a:lnTo>
                <a:lnTo>
                  <a:pt x="7126910" y="585978"/>
                </a:lnTo>
                <a:lnTo>
                  <a:pt x="7115111" y="542798"/>
                </a:lnTo>
                <a:lnTo>
                  <a:pt x="7100024" y="513588"/>
                </a:lnTo>
                <a:lnTo>
                  <a:pt x="7092518" y="503821"/>
                </a:lnTo>
                <a:lnTo>
                  <a:pt x="7092518" y="620268"/>
                </a:lnTo>
                <a:lnTo>
                  <a:pt x="7083425" y="663448"/>
                </a:lnTo>
                <a:lnTo>
                  <a:pt x="7061733" y="701548"/>
                </a:lnTo>
                <a:lnTo>
                  <a:pt x="7028129" y="732028"/>
                </a:lnTo>
                <a:lnTo>
                  <a:pt x="6986308" y="752348"/>
                </a:lnTo>
                <a:lnTo>
                  <a:pt x="6942226" y="757428"/>
                </a:lnTo>
                <a:lnTo>
                  <a:pt x="6898983" y="749808"/>
                </a:lnTo>
                <a:lnTo>
                  <a:pt x="6859676" y="728218"/>
                </a:lnTo>
                <a:lnTo>
                  <a:pt x="6827393" y="695198"/>
                </a:lnTo>
                <a:lnTo>
                  <a:pt x="6807441" y="654558"/>
                </a:lnTo>
                <a:lnTo>
                  <a:pt x="6800977" y="611378"/>
                </a:lnTo>
                <a:lnTo>
                  <a:pt x="6807594" y="568198"/>
                </a:lnTo>
                <a:lnTo>
                  <a:pt x="6826872" y="528828"/>
                </a:lnTo>
                <a:lnTo>
                  <a:pt x="6858406" y="495808"/>
                </a:lnTo>
                <a:lnTo>
                  <a:pt x="6887108" y="545338"/>
                </a:lnTo>
                <a:lnTo>
                  <a:pt x="6929425" y="616458"/>
                </a:lnTo>
                <a:lnTo>
                  <a:pt x="6935241" y="624078"/>
                </a:lnTo>
                <a:lnTo>
                  <a:pt x="6941934" y="627888"/>
                </a:lnTo>
                <a:lnTo>
                  <a:pt x="6949084" y="629158"/>
                </a:lnTo>
                <a:lnTo>
                  <a:pt x="6956298" y="626618"/>
                </a:lnTo>
                <a:lnTo>
                  <a:pt x="6961657" y="621538"/>
                </a:lnTo>
                <a:lnTo>
                  <a:pt x="6964197" y="615188"/>
                </a:lnTo>
                <a:lnTo>
                  <a:pt x="6963804" y="607568"/>
                </a:lnTo>
                <a:lnTo>
                  <a:pt x="6960362" y="598678"/>
                </a:lnTo>
                <a:lnTo>
                  <a:pt x="6942963" y="569468"/>
                </a:lnTo>
                <a:lnTo>
                  <a:pt x="6900659" y="495808"/>
                </a:lnTo>
                <a:lnTo>
                  <a:pt x="6890448" y="478028"/>
                </a:lnTo>
                <a:lnTo>
                  <a:pt x="6934644" y="465328"/>
                </a:lnTo>
                <a:lnTo>
                  <a:pt x="6983946" y="470408"/>
                </a:lnTo>
                <a:lnTo>
                  <a:pt x="7031431" y="491998"/>
                </a:lnTo>
                <a:lnTo>
                  <a:pt x="7070204" y="533908"/>
                </a:lnTo>
                <a:lnTo>
                  <a:pt x="7088340" y="575818"/>
                </a:lnTo>
                <a:lnTo>
                  <a:pt x="7092518" y="620268"/>
                </a:lnTo>
                <a:lnTo>
                  <a:pt x="7092518" y="503821"/>
                </a:lnTo>
                <a:lnTo>
                  <a:pt x="7080517" y="488188"/>
                </a:lnTo>
                <a:lnTo>
                  <a:pt x="7056628" y="466598"/>
                </a:lnTo>
                <a:lnTo>
                  <a:pt x="7054609" y="465328"/>
                </a:lnTo>
                <a:lnTo>
                  <a:pt x="7028421" y="448818"/>
                </a:lnTo>
                <a:lnTo>
                  <a:pt x="7017817" y="445008"/>
                </a:lnTo>
                <a:lnTo>
                  <a:pt x="6989546" y="434848"/>
                </a:lnTo>
                <a:lnTo>
                  <a:pt x="6950303" y="429768"/>
                </a:lnTo>
                <a:lnTo>
                  <a:pt x="6910756" y="433578"/>
                </a:lnTo>
                <a:lnTo>
                  <a:pt x="6870992" y="445008"/>
                </a:lnTo>
                <a:lnTo>
                  <a:pt x="6867741" y="439928"/>
                </a:lnTo>
                <a:lnTo>
                  <a:pt x="6864883" y="434848"/>
                </a:lnTo>
                <a:lnTo>
                  <a:pt x="6864070" y="433578"/>
                </a:lnTo>
                <a:lnTo>
                  <a:pt x="6859168" y="425958"/>
                </a:lnTo>
                <a:lnTo>
                  <a:pt x="6856311" y="420878"/>
                </a:lnTo>
                <a:lnTo>
                  <a:pt x="6853098" y="414528"/>
                </a:lnTo>
                <a:lnTo>
                  <a:pt x="6857924" y="413258"/>
                </a:lnTo>
                <a:lnTo>
                  <a:pt x="6861403" y="410718"/>
                </a:lnTo>
                <a:lnTo>
                  <a:pt x="6865099" y="409448"/>
                </a:lnTo>
                <a:lnTo>
                  <a:pt x="6915175" y="395478"/>
                </a:lnTo>
                <a:lnTo>
                  <a:pt x="6963384" y="392938"/>
                </a:lnTo>
                <a:lnTo>
                  <a:pt x="7009473" y="401828"/>
                </a:lnTo>
                <a:lnTo>
                  <a:pt x="7053212" y="420878"/>
                </a:lnTo>
                <a:lnTo>
                  <a:pt x="7094321" y="452628"/>
                </a:lnTo>
                <a:lnTo>
                  <a:pt x="7128510" y="490728"/>
                </a:lnTo>
                <a:lnTo>
                  <a:pt x="7151624" y="532638"/>
                </a:lnTo>
                <a:lnTo>
                  <a:pt x="7163613" y="578358"/>
                </a:lnTo>
                <a:lnTo>
                  <a:pt x="7164413" y="626618"/>
                </a:lnTo>
                <a:lnTo>
                  <a:pt x="7153935" y="677418"/>
                </a:lnTo>
                <a:lnTo>
                  <a:pt x="7135241" y="720598"/>
                </a:lnTo>
                <a:lnTo>
                  <a:pt x="7108888" y="757428"/>
                </a:lnTo>
                <a:lnTo>
                  <a:pt x="7076262" y="786638"/>
                </a:lnTo>
                <a:lnTo>
                  <a:pt x="7038721" y="809498"/>
                </a:lnTo>
                <a:lnTo>
                  <a:pt x="6997611" y="823468"/>
                </a:lnTo>
                <a:lnTo>
                  <a:pt x="6954304" y="828548"/>
                </a:lnTo>
                <a:lnTo>
                  <a:pt x="6910159" y="826008"/>
                </a:lnTo>
                <a:lnTo>
                  <a:pt x="6866534" y="813308"/>
                </a:lnTo>
                <a:lnTo>
                  <a:pt x="6824789" y="791718"/>
                </a:lnTo>
                <a:lnTo>
                  <a:pt x="6814236" y="785368"/>
                </a:lnTo>
                <a:lnTo>
                  <a:pt x="6805460" y="784098"/>
                </a:lnTo>
                <a:lnTo>
                  <a:pt x="6798284" y="785368"/>
                </a:lnTo>
                <a:lnTo>
                  <a:pt x="6792531" y="791718"/>
                </a:lnTo>
                <a:lnTo>
                  <a:pt x="6789471" y="799338"/>
                </a:lnTo>
                <a:lnTo>
                  <a:pt x="6790474" y="806958"/>
                </a:lnTo>
                <a:lnTo>
                  <a:pt x="6834454" y="838708"/>
                </a:lnTo>
                <a:lnTo>
                  <a:pt x="6897751" y="860298"/>
                </a:lnTo>
                <a:lnTo>
                  <a:pt x="6931533" y="864108"/>
                </a:lnTo>
                <a:lnTo>
                  <a:pt x="6977139" y="862838"/>
                </a:lnTo>
                <a:lnTo>
                  <a:pt x="7020331" y="853948"/>
                </a:lnTo>
                <a:lnTo>
                  <a:pt x="7060451" y="838708"/>
                </a:lnTo>
                <a:lnTo>
                  <a:pt x="7076618" y="828548"/>
                </a:lnTo>
                <a:lnTo>
                  <a:pt x="7096836" y="815848"/>
                </a:lnTo>
                <a:lnTo>
                  <a:pt x="7128815" y="787908"/>
                </a:lnTo>
                <a:lnTo>
                  <a:pt x="7155713" y="754888"/>
                </a:lnTo>
                <a:lnTo>
                  <a:pt x="7176884" y="718058"/>
                </a:lnTo>
                <a:lnTo>
                  <a:pt x="7191642" y="677418"/>
                </a:lnTo>
                <a:lnTo>
                  <a:pt x="7199338" y="634238"/>
                </a:lnTo>
                <a:close/>
              </a:path>
              <a:path w="13244830" h="1261745">
                <a:moveTo>
                  <a:pt x="7200786" y="927150"/>
                </a:moveTo>
                <a:lnTo>
                  <a:pt x="7199604" y="914209"/>
                </a:lnTo>
                <a:lnTo>
                  <a:pt x="7195452" y="906094"/>
                </a:lnTo>
                <a:lnTo>
                  <a:pt x="7187451" y="901890"/>
                </a:lnTo>
                <a:lnTo>
                  <a:pt x="7174674" y="900696"/>
                </a:lnTo>
                <a:lnTo>
                  <a:pt x="7164184" y="900696"/>
                </a:lnTo>
                <a:lnTo>
                  <a:pt x="7164184" y="1063447"/>
                </a:lnTo>
                <a:lnTo>
                  <a:pt x="7164184" y="1097648"/>
                </a:lnTo>
                <a:lnTo>
                  <a:pt x="6900227" y="1097648"/>
                </a:lnTo>
                <a:lnTo>
                  <a:pt x="6900227" y="1063447"/>
                </a:lnTo>
                <a:lnTo>
                  <a:pt x="7164184" y="1063447"/>
                </a:lnTo>
                <a:lnTo>
                  <a:pt x="7164184" y="900696"/>
                </a:lnTo>
                <a:lnTo>
                  <a:pt x="7163905" y="900696"/>
                </a:lnTo>
                <a:lnTo>
                  <a:pt x="7163905" y="937691"/>
                </a:lnTo>
                <a:lnTo>
                  <a:pt x="7163905" y="1026744"/>
                </a:lnTo>
                <a:lnTo>
                  <a:pt x="6889724" y="1026756"/>
                </a:lnTo>
                <a:lnTo>
                  <a:pt x="6863664" y="1109268"/>
                </a:lnTo>
                <a:lnTo>
                  <a:pt x="6864896" y="1121283"/>
                </a:lnTo>
                <a:lnTo>
                  <a:pt x="6868985" y="1128991"/>
                </a:lnTo>
                <a:lnTo>
                  <a:pt x="6876656" y="1133106"/>
                </a:lnTo>
                <a:lnTo>
                  <a:pt x="6888670" y="1134325"/>
                </a:lnTo>
                <a:lnTo>
                  <a:pt x="7163879" y="1134351"/>
                </a:lnTo>
                <a:lnTo>
                  <a:pt x="7163879" y="1223073"/>
                </a:lnTo>
                <a:lnTo>
                  <a:pt x="6011507" y="1223073"/>
                </a:lnTo>
                <a:lnTo>
                  <a:pt x="6011507" y="1134351"/>
                </a:lnTo>
                <a:lnTo>
                  <a:pt x="6284798" y="1134338"/>
                </a:lnTo>
                <a:lnTo>
                  <a:pt x="6298209" y="1133195"/>
                </a:lnTo>
                <a:lnTo>
                  <a:pt x="6306451" y="1129068"/>
                </a:lnTo>
                <a:lnTo>
                  <a:pt x="6310617" y="1120889"/>
                </a:lnTo>
                <a:lnTo>
                  <a:pt x="6311773" y="1107617"/>
                </a:lnTo>
                <a:lnTo>
                  <a:pt x="6311785" y="1097648"/>
                </a:lnTo>
                <a:lnTo>
                  <a:pt x="6311785" y="1063447"/>
                </a:lnTo>
                <a:lnTo>
                  <a:pt x="6286436" y="1026756"/>
                </a:lnTo>
                <a:lnTo>
                  <a:pt x="6275184" y="1026756"/>
                </a:lnTo>
                <a:lnTo>
                  <a:pt x="6275184" y="1063447"/>
                </a:lnTo>
                <a:lnTo>
                  <a:pt x="6275184" y="1097648"/>
                </a:lnTo>
                <a:lnTo>
                  <a:pt x="6011227" y="1097648"/>
                </a:lnTo>
                <a:lnTo>
                  <a:pt x="6011227" y="1063447"/>
                </a:lnTo>
                <a:lnTo>
                  <a:pt x="6275184" y="1063447"/>
                </a:lnTo>
                <a:lnTo>
                  <a:pt x="6275184" y="1026756"/>
                </a:lnTo>
                <a:lnTo>
                  <a:pt x="6011443" y="1026744"/>
                </a:lnTo>
                <a:lnTo>
                  <a:pt x="6011443" y="937691"/>
                </a:lnTo>
                <a:lnTo>
                  <a:pt x="7163905" y="937691"/>
                </a:lnTo>
                <a:lnTo>
                  <a:pt x="7163905" y="900696"/>
                </a:lnTo>
                <a:lnTo>
                  <a:pt x="6000432" y="900506"/>
                </a:lnTo>
                <a:lnTo>
                  <a:pt x="5974232" y="914882"/>
                </a:lnTo>
                <a:lnTo>
                  <a:pt x="5974232" y="1245654"/>
                </a:lnTo>
                <a:lnTo>
                  <a:pt x="5978690" y="1252753"/>
                </a:lnTo>
                <a:lnTo>
                  <a:pt x="5984545" y="1257223"/>
                </a:lnTo>
                <a:lnTo>
                  <a:pt x="5991733" y="1259560"/>
                </a:lnTo>
                <a:lnTo>
                  <a:pt x="6000204" y="1260221"/>
                </a:lnTo>
                <a:lnTo>
                  <a:pt x="7174446" y="1260030"/>
                </a:lnTo>
                <a:lnTo>
                  <a:pt x="7187387" y="1258874"/>
                </a:lnTo>
                <a:lnTo>
                  <a:pt x="7195464" y="1254772"/>
                </a:lnTo>
                <a:lnTo>
                  <a:pt x="7199617" y="1246784"/>
                </a:lnTo>
                <a:lnTo>
                  <a:pt x="7200786" y="1233957"/>
                </a:lnTo>
                <a:lnTo>
                  <a:pt x="7200786" y="1223073"/>
                </a:lnTo>
                <a:lnTo>
                  <a:pt x="7200786" y="1097648"/>
                </a:lnTo>
                <a:lnTo>
                  <a:pt x="7200786" y="1063447"/>
                </a:lnTo>
                <a:lnTo>
                  <a:pt x="7200786" y="937691"/>
                </a:lnTo>
                <a:lnTo>
                  <a:pt x="7200786" y="927150"/>
                </a:lnTo>
                <a:close/>
              </a:path>
              <a:path w="13244830" h="1261745">
                <a:moveTo>
                  <a:pt x="12166117" y="696112"/>
                </a:moveTo>
                <a:lnTo>
                  <a:pt x="12163857" y="686396"/>
                </a:lnTo>
                <a:lnTo>
                  <a:pt x="12158078" y="678154"/>
                </a:lnTo>
                <a:lnTo>
                  <a:pt x="12149823" y="672426"/>
                </a:lnTo>
                <a:lnTo>
                  <a:pt x="12140159" y="670267"/>
                </a:lnTo>
                <a:lnTo>
                  <a:pt x="12130151" y="672541"/>
                </a:lnTo>
                <a:lnTo>
                  <a:pt x="12121693" y="678599"/>
                </a:lnTo>
                <a:lnTo>
                  <a:pt x="12115952" y="687247"/>
                </a:lnTo>
                <a:lnTo>
                  <a:pt x="12114073" y="697293"/>
                </a:lnTo>
                <a:lnTo>
                  <a:pt x="12116549" y="707047"/>
                </a:lnTo>
                <a:lnTo>
                  <a:pt x="12122455" y="715060"/>
                </a:lnTo>
                <a:lnTo>
                  <a:pt x="12130824" y="720420"/>
                </a:lnTo>
                <a:lnTo>
                  <a:pt x="12140705" y="722249"/>
                </a:lnTo>
                <a:lnTo>
                  <a:pt x="12150496" y="719937"/>
                </a:lnTo>
                <a:lnTo>
                  <a:pt x="12158624" y="714159"/>
                </a:lnTo>
                <a:lnTo>
                  <a:pt x="12164149" y="705891"/>
                </a:lnTo>
                <a:lnTo>
                  <a:pt x="12166117" y="696112"/>
                </a:lnTo>
                <a:close/>
              </a:path>
              <a:path w="13244830" h="1261745">
                <a:moveTo>
                  <a:pt x="12833807" y="314833"/>
                </a:moveTo>
                <a:lnTo>
                  <a:pt x="12831674" y="305015"/>
                </a:lnTo>
                <a:lnTo>
                  <a:pt x="12826048" y="296849"/>
                </a:lnTo>
                <a:lnTo>
                  <a:pt x="12817831" y="291274"/>
                </a:lnTo>
                <a:lnTo>
                  <a:pt x="12807976" y="289191"/>
                </a:lnTo>
                <a:lnTo>
                  <a:pt x="12797765" y="291363"/>
                </a:lnTo>
                <a:lnTo>
                  <a:pt x="12789294" y="297230"/>
                </a:lnTo>
                <a:lnTo>
                  <a:pt x="12783617" y="305752"/>
                </a:lnTo>
                <a:lnTo>
                  <a:pt x="12781788" y="315836"/>
                </a:lnTo>
                <a:lnTo>
                  <a:pt x="12784214" y="325602"/>
                </a:lnTo>
                <a:lnTo>
                  <a:pt x="12790018" y="333540"/>
                </a:lnTo>
                <a:lnTo>
                  <a:pt x="12798349" y="338823"/>
                </a:lnTo>
                <a:lnTo>
                  <a:pt x="12808331" y="340664"/>
                </a:lnTo>
                <a:lnTo>
                  <a:pt x="12818275" y="338493"/>
                </a:lnTo>
                <a:lnTo>
                  <a:pt x="12826391" y="332892"/>
                </a:lnTo>
                <a:lnTo>
                  <a:pt x="12831864" y="324713"/>
                </a:lnTo>
                <a:lnTo>
                  <a:pt x="12833807" y="314833"/>
                </a:lnTo>
                <a:close/>
              </a:path>
              <a:path w="13244830" h="1261745">
                <a:moveTo>
                  <a:pt x="13244779" y="526402"/>
                </a:moveTo>
                <a:lnTo>
                  <a:pt x="13241147" y="525132"/>
                </a:lnTo>
                <a:lnTo>
                  <a:pt x="13242531" y="522592"/>
                </a:lnTo>
                <a:lnTo>
                  <a:pt x="13242023" y="520052"/>
                </a:lnTo>
                <a:lnTo>
                  <a:pt x="13223837" y="467982"/>
                </a:lnTo>
                <a:lnTo>
                  <a:pt x="13194792" y="427342"/>
                </a:lnTo>
                <a:lnTo>
                  <a:pt x="13191185" y="424484"/>
                </a:lnTo>
                <a:lnTo>
                  <a:pt x="13191185" y="540372"/>
                </a:lnTo>
                <a:lnTo>
                  <a:pt x="13187045" y="586092"/>
                </a:lnTo>
                <a:lnTo>
                  <a:pt x="13166916" y="629272"/>
                </a:lnTo>
                <a:lnTo>
                  <a:pt x="13131318" y="661022"/>
                </a:lnTo>
                <a:lnTo>
                  <a:pt x="13096494" y="676262"/>
                </a:lnTo>
                <a:lnTo>
                  <a:pt x="13061861" y="680072"/>
                </a:lnTo>
                <a:lnTo>
                  <a:pt x="13027432" y="674992"/>
                </a:lnTo>
                <a:lnTo>
                  <a:pt x="12993154" y="658482"/>
                </a:lnTo>
                <a:lnTo>
                  <a:pt x="12976492" y="650862"/>
                </a:lnTo>
                <a:lnTo>
                  <a:pt x="12963131" y="650862"/>
                </a:lnTo>
                <a:lnTo>
                  <a:pt x="12952565" y="658482"/>
                </a:lnTo>
                <a:lnTo>
                  <a:pt x="12944335" y="674992"/>
                </a:lnTo>
                <a:lnTo>
                  <a:pt x="12928689" y="708012"/>
                </a:lnTo>
                <a:lnTo>
                  <a:pt x="12907074" y="734682"/>
                </a:lnTo>
                <a:lnTo>
                  <a:pt x="12879565" y="755002"/>
                </a:lnTo>
                <a:lnTo>
                  <a:pt x="12846241" y="768972"/>
                </a:lnTo>
                <a:lnTo>
                  <a:pt x="12842570" y="770242"/>
                </a:lnTo>
                <a:lnTo>
                  <a:pt x="12838697" y="770242"/>
                </a:lnTo>
                <a:lnTo>
                  <a:pt x="12833934" y="771512"/>
                </a:lnTo>
                <a:lnTo>
                  <a:pt x="12833858" y="616572"/>
                </a:lnTo>
                <a:lnTo>
                  <a:pt x="12833795" y="597522"/>
                </a:lnTo>
                <a:lnTo>
                  <a:pt x="12838176" y="594982"/>
                </a:lnTo>
                <a:lnTo>
                  <a:pt x="12870396" y="563232"/>
                </a:lnTo>
                <a:lnTo>
                  <a:pt x="12908039" y="525132"/>
                </a:lnTo>
                <a:lnTo>
                  <a:pt x="12959499" y="473062"/>
                </a:lnTo>
                <a:lnTo>
                  <a:pt x="12962636" y="470522"/>
                </a:lnTo>
                <a:lnTo>
                  <a:pt x="12965252" y="466712"/>
                </a:lnTo>
                <a:lnTo>
                  <a:pt x="12969875" y="457822"/>
                </a:lnTo>
                <a:lnTo>
                  <a:pt x="12971171" y="448932"/>
                </a:lnTo>
                <a:lnTo>
                  <a:pt x="12969164" y="440042"/>
                </a:lnTo>
                <a:lnTo>
                  <a:pt x="12963944" y="432422"/>
                </a:lnTo>
                <a:lnTo>
                  <a:pt x="12956248" y="427342"/>
                </a:lnTo>
                <a:lnTo>
                  <a:pt x="12947561" y="424802"/>
                </a:lnTo>
                <a:lnTo>
                  <a:pt x="12938455" y="426072"/>
                </a:lnTo>
                <a:lnTo>
                  <a:pt x="12929489" y="431152"/>
                </a:lnTo>
                <a:lnTo>
                  <a:pt x="12925641" y="433692"/>
                </a:lnTo>
                <a:lnTo>
                  <a:pt x="12922276" y="437502"/>
                </a:lnTo>
                <a:lnTo>
                  <a:pt x="12833934" y="525132"/>
                </a:lnTo>
                <a:lnTo>
                  <a:pt x="12833845" y="423532"/>
                </a:lnTo>
                <a:lnTo>
                  <a:pt x="12830912" y="409562"/>
                </a:lnTo>
                <a:lnTo>
                  <a:pt x="12823292" y="399402"/>
                </a:lnTo>
                <a:lnTo>
                  <a:pt x="12812332" y="394322"/>
                </a:lnTo>
                <a:lnTo>
                  <a:pt x="12799340" y="395592"/>
                </a:lnTo>
                <a:lnTo>
                  <a:pt x="12781572" y="616572"/>
                </a:lnTo>
                <a:lnTo>
                  <a:pt x="12776365" y="616572"/>
                </a:lnTo>
                <a:lnTo>
                  <a:pt x="12727318" y="564502"/>
                </a:lnTo>
                <a:lnTo>
                  <a:pt x="12682423" y="520052"/>
                </a:lnTo>
                <a:lnTo>
                  <a:pt x="12660986" y="509892"/>
                </a:lnTo>
                <a:lnTo>
                  <a:pt x="12652693" y="512432"/>
                </a:lnTo>
                <a:lnTo>
                  <a:pt x="12646152" y="514972"/>
                </a:lnTo>
                <a:lnTo>
                  <a:pt x="12641174" y="520052"/>
                </a:lnTo>
                <a:lnTo>
                  <a:pt x="12637808" y="526402"/>
                </a:lnTo>
                <a:lnTo>
                  <a:pt x="12636106" y="534022"/>
                </a:lnTo>
                <a:lnTo>
                  <a:pt x="12636475" y="541642"/>
                </a:lnTo>
                <a:lnTo>
                  <a:pt x="12638989" y="547992"/>
                </a:lnTo>
                <a:lnTo>
                  <a:pt x="12643117" y="554342"/>
                </a:lnTo>
                <a:lnTo>
                  <a:pt x="12648286" y="559422"/>
                </a:lnTo>
                <a:lnTo>
                  <a:pt x="12710744" y="622922"/>
                </a:lnTo>
                <a:lnTo>
                  <a:pt x="12742012" y="653402"/>
                </a:lnTo>
                <a:lnTo>
                  <a:pt x="12773368" y="685152"/>
                </a:lnTo>
                <a:lnTo>
                  <a:pt x="12779464" y="690232"/>
                </a:lnTo>
                <a:lnTo>
                  <a:pt x="12781966" y="696582"/>
                </a:lnTo>
                <a:lnTo>
                  <a:pt x="12781826" y="702335"/>
                </a:lnTo>
                <a:lnTo>
                  <a:pt x="12781826" y="827392"/>
                </a:lnTo>
                <a:lnTo>
                  <a:pt x="12781750" y="837552"/>
                </a:lnTo>
                <a:lnTo>
                  <a:pt x="12781623" y="857872"/>
                </a:lnTo>
                <a:lnTo>
                  <a:pt x="12781560" y="1058532"/>
                </a:lnTo>
                <a:lnTo>
                  <a:pt x="12781687" y="1080122"/>
                </a:lnTo>
                <a:lnTo>
                  <a:pt x="12781814" y="1096632"/>
                </a:lnTo>
                <a:lnTo>
                  <a:pt x="12780505" y="1100442"/>
                </a:lnTo>
                <a:lnTo>
                  <a:pt x="12734316" y="1115682"/>
                </a:lnTo>
                <a:lnTo>
                  <a:pt x="12682436" y="1163942"/>
                </a:lnTo>
                <a:lnTo>
                  <a:pt x="12664478" y="1207122"/>
                </a:lnTo>
                <a:lnTo>
                  <a:pt x="12662180" y="1209662"/>
                </a:lnTo>
                <a:lnTo>
                  <a:pt x="12498642" y="1209662"/>
                </a:lnTo>
                <a:lnTo>
                  <a:pt x="12495428" y="1208392"/>
                </a:lnTo>
                <a:lnTo>
                  <a:pt x="12495835" y="1200772"/>
                </a:lnTo>
                <a:lnTo>
                  <a:pt x="12495949" y="1198232"/>
                </a:lnTo>
                <a:lnTo>
                  <a:pt x="12496279" y="1189342"/>
                </a:lnTo>
                <a:lnTo>
                  <a:pt x="12496368" y="1184262"/>
                </a:lnTo>
                <a:lnTo>
                  <a:pt x="12496267" y="1162672"/>
                </a:lnTo>
                <a:lnTo>
                  <a:pt x="12495619" y="1143622"/>
                </a:lnTo>
                <a:lnTo>
                  <a:pt x="12497460" y="1141082"/>
                </a:lnTo>
                <a:lnTo>
                  <a:pt x="12506414" y="1141082"/>
                </a:lnTo>
                <a:lnTo>
                  <a:pt x="12522098" y="1142352"/>
                </a:lnTo>
                <a:lnTo>
                  <a:pt x="12553493" y="1142352"/>
                </a:lnTo>
                <a:lnTo>
                  <a:pt x="12592977" y="1133462"/>
                </a:lnTo>
                <a:lnTo>
                  <a:pt x="12600877" y="1091552"/>
                </a:lnTo>
                <a:lnTo>
                  <a:pt x="12600877" y="1035672"/>
                </a:lnTo>
                <a:lnTo>
                  <a:pt x="12593003" y="992492"/>
                </a:lnTo>
                <a:lnTo>
                  <a:pt x="12569939" y="984872"/>
                </a:lnTo>
                <a:lnTo>
                  <a:pt x="12549670" y="984872"/>
                </a:lnTo>
                <a:lnTo>
                  <a:pt x="12549670" y="1069962"/>
                </a:lnTo>
                <a:lnTo>
                  <a:pt x="12549492" y="1080122"/>
                </a:lnTo>
                <a:lnTo>
                  <a:pt x="12546546" y="1086472"/>
                </a:lnTo>
                <a:lnTo>
                  <a:pt x="12539205" y="1090282"/>
                </a:lnTo>
                <a:lnTo>
                  <a:pt x="12529376" y="1091552"/>
                </a:lnTo>
                <a:lnTo>
                  <a:pt x="12507849" y="1089012"/>
                </a:lnTo>
                <a:lnTo>
                  <a:pt x="12444641" y="1089012"/>
                </a:lnTo>
                <a:lnTo>
                  <a:pt x="12444641" y="1143622"/>
                </a:lnTo>
                <a:lnTo>
                  <a:pt x="12444006" y="1153782"/>
                </a:lnTo>
                <a:lnTo>
                  <a:pt x="12443473" y="1165212"/>
                </a:lnTo>
                <a:lnTo>
                  <a:pt x="12443333" y="1172832"/>
                </a:lnTo>
                <a:lnTo>
                  <a:pt x="12443308" y="1176642"/>
                </a:lnTo>
                <a:lnTo>
                  <a:pt x="12443473" y="1186802"/>
                </a:lnTo>
                <a:lnTo>
                  <a:pt x="12444006" y="1198232"/>
                </a:lnTo>
                <a:lnTo>
                  <a:pt x="12444616" y="1208392"/>
                </a:lnTo>
                <a:lnTo>
                  <a:pt x="12441746" y="1209662"/>
                </a:lnTo>
                <a:lnTo>
                  <a:pt x="12063451" y="1209662"/>
                </a:lnTo>
                <a:lnTo>
                  <a:pt x="12061152" y="1208392"/>
                </a:lnTo>
                <a:lnTo>
                  <a:pt x="12061368" y="1202042"/>
                </a:lnTo>
                <a:lnTo>
                  <a:pt x="12061711" y="1189342"/>
                </a:lnTo>
                <a:lnTo>
                  <a:pt x="12061787" y="1184262"/>
                </a:lnTo>
                <a:lnTo>
                  <a:pt x="12061723" y="1162672"/>
                </a:lnTo>
                <a:lnTo>
                  <a:pt x="12061381" y="1152512"/>
                </a:lnTo>
                <a:lnTo>
                  <a:pt x="12061000" y="1143622"/>
                </a:lnTo>
                <a:lnTo>
                  <a:pt x="12063527" y="1141082"/>
                </a:lnTo>
                <a:lnTo>
                  <a:pt x="12117210" y="1141082"/>
                </a:lnTo>
                <a:lnTo>
                  <a:pt x="12162358" y="1142352"/>
                </a:lnTo>
                <a:lnTo>
                  <a:pt x="12252643" y="1141082"/>
                </a:lnTo>
                <a:lnTo>
                  <a:pt x="12342292" y="1142352"/>
                </a:lnTo>
                <a:lnTo>
                  <a:pt x="12387110" y="1141082"/>
                </a:lnTo>
                <a:lnTo>
                  <a:pt x="12441631" y="1141082"/>
                </a:lnTo>
                <a:lnTo>
                  <a:pt x="12444641" y="1143622"/>
                </a:lnTo>
                <a:lnTo>
                  <a:pt x="12444641" y="1089012"/>
                </a:lnTo>
                <a:lnTo>
                  <a:pt x="11959133" y="1089012"/>
                </a:lnTo>
                <a:lnTo>
                  <a:pt x="11955602" y="1087742"/>
                </a:lnTo>
                <a:lnTo>
                  <a:pt x="11956529" y="1077582"/>
                </a:lnTo>
                <a:lnTo>
                  <a:pt x="11956580" y="1066152"/>
                </a:lnTo>
                <a:lnTo>
                  <a:pt x="11955869" y="1057262"/>
                </a:lnTo>
                <a:lnTo>
                  <a:pt x="11955907" y="1047102"/>
                </a:lnTo>
                <a:lnTo>
                  <a:pt x="11958739" y="1039482"/>
                </a:lnTo>
                <a:lnTo>
                  <a:pt x="11965851" y="1035672"/>
                </a:lnTo>
                <a:lnTo>
                  <a:pt x="11975363" y="1035672"/>
                </a:lnTo>
                <a:lnTo>
                  <a:pt x="11985917" y="1036942"/>
                </a:lnTo>
                <a:lnTo>
                  <a:pt x="12546406" y="1036942"/>
                </a:lnTo>
                <a:lnTo>
                  <a:pt x="12549505" y="1039482"/>
                </a:lnTo>
                <a:lnTo>
                  <a:pt x="12548794" y="1047102"/>
                </a:lnTo>
                <a:lnTo>
                  <a:pt x="12548718" y="1050912"/>
                </a:lnTo>
                <a:lnTo>
                  <a:pt x="12548819" y="1058532"/>
                </a:lnTo>
                <a:lnTo>
                  <a:pt x="12549670" y="1069962"/>
                </a:lnTo>
                <a:lnTo>
                  <a:pt x="12549670" y="984872"/>
                </a:lnTo>
                <a:lnTo>
                  <a:pt x="12497511" y="984872"/>
                </a:lnTo>
                <a:lnTo>
                  <a:pt x="12495873" y="982332"/>
                </a:lnTo>
                <a:lnTo>
                  <a:pt x="12496216" y="955662"/>
                </a:lnTo>
                <a:lnTo>
                  <a:pt x="12496203" y="917562"/>
                </a:lnTo>
                <a:lnTo>
                  <a:pt x="12495860" y="898512"/>
                </a:lnTo>
                <a:lnTo>
                  <a:pt x="12495670" y="890892"/>
                </a:lnTo>
                <a:lnTo>
                  <a:pt x="12498794" y="889622"/>
                </a:lnTo>
                <a:lnTo>
                  <a:pt x="12506338" y="890892"/>
                </a:lnTo>
                <a:lnTo>
                  <a:pt x="12569114" y="890892"/>
                </a:lnTo>
                <a:lnTo>
                  <a:pt x="12600800" y="857872"/>
                </a:lnTo>
                <a:lnTo>
                  <a:pt x="12600940" y="838822"/>
                </a:lnTo>
                <a:lnTo>
                  <a:pt x="12600877" y="817232"/>
                </a:lnTo>
                <a:lnTo>
                  <a:pt x="12600597" y="803262"/>
                </a:lnTo>
                <a:lnTo>
                  <a:pt x="12600445" y="798182"/>
                </a:lnTo>
                <a:lnTo>
                  <a:pt x="12602896" y="796912"/>
                </a:lnTo>
                <a:lnTo>
                  <a:pt x="12610109" y="795642"/>
                </a:lnTo>
                <a:lnTo>
                  <a:pt x="12625045" y="794372"/>
                </a:lnTo>
                <a:lnTo>
                  <a:pt x="12639701" y="791832"/>
                </a:lnTo>
                <a:lnTo>
                  <a:pt x="12675349" y="779132"/>
                </a:lnTo>
                <a:lnTo>
                  <a:pt x="12680404" y="779132"/>
                </a:lnTo>
                <a:lnTo>
                  <a:pt x="12686703" y="784212"/>
                </a:lnTo>
                <a:lnTo>
                  <a:pt x="12705893" y="798182"/>
                </a:lnTo>
                <a:lnTo>
                  <a:pt x="12726378" y="808342"/>
                </a:lnTo>
                <a:lnTo>
                  <a:pt x="12748159" y="817232"/>
                </a:lnTo>
                <a:lnTo>
                  <a:pt x="12771171" y="822312"/>
                </a:lnTo>
                <a:lnTo>
                  <a:pt x="12780226" y="823582"/>
                </a:lnTo>
                <a:lnTo>
                  <a:pt x="12781826" y="827392"/>
                </a:lnTo>
                <a:lnTo>
                  <a:pt x="12781826" y="702335"/>
                </a:lnTo>
                <a:lnTo>
                  <a:pt x="12781750" y="705472"/>
                </a:lnTo>
                <a:lnTo>
                  <a:pt x="12781699" y="709282"/>
                </a:lnTo>
                <a:lnTo>
                  <a:pt x="12781572" y="771512"/>
                </a:lnTo>
                <a:lnTo>
                  <a:pt x="12763411" y="766432"/>
                </a:lnTo>
                <a:lnTo>
                  <a:pt x="12746647" y="760082"/>
                </a:lnTo>
                <a:lnTo>
                  <a:pt x="12731077" y="751192"/>
                </a:lnTo>
                <a:lnTo>
                  <a:pt x="12721958" y="744842"/>
                </a:lnTo>
                <a:lnTo>
                  <a:pt x="12716485" y="741032"/>
                </a:lnTo>
                <a:lnTo>
                  <a:pt x="12713780" y="738492"/>
                </a:lnTo>
                <a:lnTo>
                  <a:pt x="12711290" y="735952"/>
                </a:lnTo>
                <a:lnTo>
                  <a:pt x="12708712" y="734682"/>
                </a:lnTo>
                <a:lnTo>
                  <a:pt x="12696711" y="724522"/>
                </a:lnTo>
                <a:lnTo>
                  <a:pt x="12686894" y="720712"/>
                </a:lnTo>
                <a:lnTo>
                  <a:pt x="12676378" y="721982"/>
                </a:lnTo>
                <a:lnTo>
                  <a:pt x="12662319" y="727062"/>
                </a:lnTo>
                <a:lnTo>
                  <a:pt x="12649746" y="733412"/>
                </a:lnTo>
                <a:lnTo>
                  <a:pt x="12623660" y="741032"/>
                </a:lnTo>
                <a:lnTo>
                  <a:pt x="12610198" y="743572"/>
                </a:lnTo>
                <a:lnTo>
                  <a:pt x="12602947" y="744842"/>
                </a:lnTo>
                <a:lnTo>
                  <a:pt x="12600165" y="743572"/>
                </a:lnTo>
                <a:lnTo>
                  <a:pt x="12600648" y="735952"/>
                </a:lnTo>
                <a:lnTo>
                  <a:pt x="12600991" y="727062"/>
                </a:lnTo>
                <a:lnTo>
                  <a:pt x="12598692" y="687692"/>
                </a:lnTo>
                <a:lnTo>
                  <a:pt x="12569914" y="671182"/>
                </a:lnTo>
                <a:lnTo>
                  <a:pt x="12539815" y="671182"/>
                </a:lnTo>
                <a:lnTo>
                  <a:pt x="12509703" y="669912"/>
                </a:lnTo>
                <a:lnTo>
                  <a:pt x="12479604" y="671182"/>
                </a:lnTo>
                <a:lnTo>
                  <a:pt x="12440933" y="671182"/>
                </a:lnTo>
                <a:lnTo>
                  <a:pt x="12436500" y="668642"/>
                </a:lnTo>
                <a:lnTo>
                  <a:pt x="12432081" y="661022"/>
                </a:lnTo>
                <a:lnTo>
                  <a:pt x="12413298" y="620382"/>
                </a:lnTo>
                <a:lnTo>
                  <a:pt x="12405220" y="578472"/>
                </a:lnTo>
                <a:lnTo>
                  <a:pt x="12407176" y="536562"/>
                </a:lnTo>
                <a:lnTo>
                  <a:pt x="12418555" y="497192"/>
                </a:lnTo>
                <a:lnTo>
                  <a:pt x="12438698" y="461632"/>
                </a:lnTo>
                <a:lnTo>
                  <a:pt x="12466955" y="431152"/>
                </a:lnTo>
                <a:lnTo>
                  <a:pt x="12502706" y="407022"/>
                </a:lnTo>
                <a:lnTo>
                  <a:pt x="12545301" y="391782"/>
                </a:lnTo>
                <a:lnTo>
                  <a:pt x="12561392" y="386702"/>
                </a:lnTo>
                <a:lnTo>
                  <a:pt x="12570930" y="377812"/>
                </a:lnTo>
                <a:lnTo>
                  <a:pt x="12574803" y="366382"/>
                </a:lnTo>
                <a:lnTo>
                  <a:pt x="12573787" y="348602"/>
                </a:lnTo>
                <a:lnTo>
                  <a:pt x="12571425" y="304152"/>
                </a:lnTo>
                <a:lnTo>
                  <a:pt x="12578207" y="258432"/>
                </a:lnTo>
                <a:lnTo>
                  <a:pt x="12593422" y="216522"/>
                </a:lnTo>
                <a:lnTo>
                  <a:pt x="12616332" y="177152"/>
                </a:lnTo>
                <a:lnTo>
                  <a:pt x="12646178" y="142862"/>
                </a:lnTo>
                <a:lnTo>
                  <a:pt x="12682207" y="114922"/>
                </a:lnTo>
                <a:lnTo>
                  <a:pt x="12723660" y="94602"/>
                </a:lnTo>
                <a:lnTo>
                  <a:pt x="12769761" y="81902"/>
                </a:lnTo>
                <a:lnTo>
                  <a:pt x="12815494" y="79362"/>
                </a:lnTo>
                <a:lnTo>
                  <a:pt x="12859817" y="84442"/>
                </a:lnTo>
                <a:lnTo>
                  <a:pt x="12901740" y="98412"/>
                </a:lnTo>
                <a:lnTo>
                  <a:pt x="12940221" y="120002"/>
                </a:lnTo>
                <a:lnTo>
                  <a:pt x="12974269" y="147942"/>
                </a:lnTo>
                <a:lnTo>
                  <a:pt x="13002844" y="180962"/>
                </a:lnTo>
                <a:lnTo>
                  <a:pt x="13024955" y="221602"/>
                </a:lnTo>
                <a:lnTo>
                  <a:pt x="13039560" y="267322"/>
                </a:lnTo>
                <a:lnTo>
                  <a:pt x="13044856" y="321932"/>
                </a:lnTo>
                <a:lnTo>
                  <a:pt x="13042405" y="349872"/>
                </a:lnTo>
                <a:lnTo>
                  <a:pt x="13036550" y="376542"/>
                </a:lnTo>
                <a:lnTo>
                  <a:pt x="13034912" y="382892"/>
                </a:lnTo>
                <a:lnTo>
                  <a:pt x="13034112" y="385432"/>
                </a:lnTo>
                <a:lnTo>
                  <a:pt x="13032473" y="401942"/>
                </a:lnTo>
                <a:lnTo>
                  <a:pt x="13036830" y="413372"/>
                </a:lnTo>
                <a:lnTo>
                  <a:pt x="13046901" y="420992"/>
                </a:lnTo>
                <a:lnTo>
                  <a:pt x="13062344" y="423532"/>
                </a:lnTo>
                <a:lnTo>
                  <a:pt x="13086423" y="426072"/>
                </a:lnTo>
                <a:lnTo>
                  <a:pt x="13108877" y="432422"/>
                </a:lnTo>
                <a:lnTo>
                  <a:pt x="13129857" y="442582"/>
                </a:lnTo>
                <a:lnTo>
                  <a:pt x="13149479" y="456552"/>
                </a:lnTo>
                <a:lnTo>
                  <a:pt x="13178841" y="494652"/>
                </a:lnTo>
                <a:lnTo>
                  <a:pt x="13191185" y="540372"/>
                </a:lnTo>
                <a:lnTo>
                  <a:pt x="13191185" y="424484"/>
                </a:lnTo>
                <a:lnTo>
                  <a:pt x="13154749" y="395592"/>
                </a:lnTo>
                <a:lnTo>
                  <a:pt x="13103606" y="376542"/>
                </a:lnTo>
                <a:lnTo>
                  <a:pt x="13092303" y="374002"/>
                </a:lnTo>
                <a:lnTo>
                  <a:pt x="13091770" y="368922"/>
                </a:lnTo>
                <a:lnTo>
                  <a:pt x="13093103" y="360032"/>
                </a:lnTo>
                <a:lnTo>
                  <a:pt x="13096405" y="305422"/>
                </a:lnTo>
                <a:lnTo>
                  <a:pt x="13090246" y="253352"/>
                </a:lnTo>
                <a:lnTo>
                  <a:pt x="13074688" y="203822"/>
                </a:lnTo>
                <a:lnTo>
                  <a:pt x="13049758" y="158102"/>
                </a:lnTo>
                <a:lnTo>
                  <a:pt x="13015468" y="114922"/>
                </a:lnTo>
                <a:lnTo>
                  <a:pt x="12981966" y="84442"/>
                </a:lnTo>
                <a:lnTo>
                  <a:pt x="12944259" y="60312"/>
                </a:lnTo>
                <a:lnTo>
                  <a:pt x="12903353" y="42532"/>
                </a:lnTo>
                <a:lnTo>
                  <a:pt x="12860261" y="31102"/>
                </a:lnTo>
                <a:lnTo>
                  <a:pt x="12815977" y="26022"/>
                </a:lnTo>
                <a:lnTo>
                  <a:pt x="12771501" y="28562"/>
                </a:lnTo>
                <a:lnTo>
                  <a:pt x="12727851" y="37452"/>
                </a:lnTo>
                <a:lnTo>
                  <a:pt x="12686017" y="53962"/>
                </a:lnTo>
                <a:lnTo>
                  <a:pt x="12641136" y="80632"/>
                </a:lnTo>
                <a:lnTo>
                  <a:pt x="12603251" y="111112"/>
                </a:lnTo>
                <a:lnTo>
                  <a:pt x="12572403" y="146672"/>
                </a:lnTo>
                <a:lnTo>
                  <a:pt x="12548616" y="186042"/>
                </a:lnTo>
                <a:lnTo>
                  <a:pt x="12531890" y="229222"/>
                </a:lnTo>
                <a:lnTo>
                  <a:pt x="12522251" y="277482"/>
                </a:lnTo>
                <a:lnTo>
                  <a:pt x="12519736" y="329552"/>
                </a:lnTo>
                <a:lnTo>
                  <a:pt x="12519939" y="339712"/>
                </a:lnTo>
                <a:lnTo>
                  <a:pt x="12517692" y="344792"/>
                </a:lnTo>
                <a:lnTo>
                  <a:pt x="12466714" y="366382"/>
                </a:lnTo>
                <a:lnTo>
                  <a:pt x="12431217" y="391782"/>
                </a:lnTo>
                <a:lnTo>
                  <a:pt x="12401537" y="423532"/>
                </a:lnTo>
                <a:lnTo>
                  <a:pt x="12378284" y="460362"/>
                </a:lnTo>
                <a:lnTo>
                  <a:pt x="12362053" y="499732"/>
                </a:lnTo>
                <a:lnTo>
                  <a:pt x="12353442" y="542912"/>
                </a:lnTo>
                <a:lnTo>
                  <a:pt x="12353049" y="586092"/>
                </a:lnTo>
                <a:lnTo>
                  <a:pt x="12361482" y="630542"/>
                </a:lnTo>
                <a:lnTo>
                  <a:pt x="12364847" y="640702"/>
                </a:lnTo>
                <a:lnTo>
                  <a:pt x="12368670" y="649592"/>
                </a:lnTo>
                <a:lnTo>
                  <a:pt x="12372670" y="659752"/>
                </a:lnTo>
                <a:lnTo>
                  <a:pt x="12376595" y="671182"/>
                </a:lnTo>
                <a:lnTo>
                  <a:pt x="12247931" y="671182"/>
                </a:lnTo>
                <a:lnTo>
                  <a:pt x="12235853" y="672452"/>
                </a:lnTo>
                <a:lnTo>
                  <a:pt x="12226544" y="678802"/>
                </a:lnTo>
                <a:lnTo>
                  <a:pt x="12220639" y="687692"/>
                </a:lnTo>
                <a:lnTo>
                  <a:pt x="12218772" y="697852"/>
                </a:lnTo>
                <a:lnTo>
                  <a:pt x="12221134" y="708012"/>
                </a:lnTo>
                <a:lnTo>
                  <a:pt x="12227154" y="715632"/>
                </a:lnTo>
                <a:lnTo>
                  <a:pt x="12236310" y="720712"/>
                </a:lnTo>
                <a:lnTo>
                  <a:pt x="12248071" y="723252"/>
                </a:lnTo>
                <a:lnTo>
                  <a:pt x="12546495" y="723252"/>
                </a:lnTo>
                <a:lnTo>
                  <a:pt x="12548870" y="724522"/>
                </a:lnTo>
                <a:lnTo>
                  <a:pt x="12548387" y="755002"/>
                </a:lnTo>
                <a:lnTo>
                  <a:pt x="12548311" y="795642"/>
                </a:lnTo>
                <a:lnTo>
                  <a:pt x="12548426" y="809612"/>
                </a:lnTo>
                <a:lnTo>
                  <a:pt x="12548718" y="827392"/>
                </a:lnTo>
                <a:lnTo>
                  <a:pt x="12548908" y="836282"/>
                </a:lnTo>
                <a:lnTo>
                  <a:pt x="12546165" y="838822"/>
                </a:lnTo>
                <a:lnTo>
                  <a:pt x="12444197" y="838822"/>
                </a:lnTo>
                <a:lnTo>
                  <a:pt x="12444197" y="983602"/>
                </a:lnTo>
                <a:lnTo>
                  <a:pt x="12441695" y="984872"/>
                </a:lnTo>
                <a:lnTo>
                  <a:pt x="12063984" y="984872"/>
                </a:lnTo>
                <a:lnTo>
                  <a:pt x="12061038" y="983602"/>
                </a:lnTo>
                <a:lnTo>
                  <a:pt x="12061330" y="973442"/>
                </a:lnTo>
                <a:lnTo>
                  <a:pt x="12061685" y="956932"/>
                </a:lnTo>
                <a:lnTo>
                  <a:pt x="12061673" y="917562"/>
                </a:lnTo>
                <a:lnTo>
                  <a:pt x="12061330" y="892162"/>
                </a:lnTo>
                <a:lnTo>
                  <a:pt x="12063387" y="890892"/>
                </a:lnTo>
                <a:lnTo>
                  <a:pt x="12443422" y="890892"/>
                </a:lnTo>
                <a:lnTo>
                  <a:pt x="12443955" y="893432"/>
                </a:lnTo>
                <a:lnTo>
                  <a:pt x="12443701" y="917562"/>
                </a:lnTo>
                <a:lnTo>
                  <a:pt x="12443689" y="956932"/>
                </a:lnTo>
                <a:lnTo>
                  <a:pt x="12443981" y="974712"/>
                </a:lnTo>
                <a:lnTo>
                  <a:pt x="12444197" y="983602"/>
                </a:lnTo>
                <a:lnTo>
                  <a:pt x="12444197" y="838822"/>
                </a:lnTo>
                <a:lnTo>
                  <a:pt x="12438786" y="838822"/>
                </a:lnTo>
                <a:lnTo>
                  <a:pt x="12389574" y="837552"/>
                </a:lnTo>
                <a:lnTo>
                  <a:pt x="12076557" y="838822"/>
                </a:lnTo>
                <a:lnTo>
                  <a:pt x="11960708" y="838822"/>
                </a:lnTo>
                <a:lnTo>
                  <a:pt x="11956174" y="837552"/>
                </a:lnTo>
                <a:lnTo>
                  <a:pt x="11956517" y="827392"/>
                </a:lnTo>
                <a:lnTo>
                  <a:pt x="11957012" y="804532"/>
                </a:lnTo>
                <a:lnTo>
                  <a:pt x="11957126" y="786752"/>
                </a:lnTo>
                <a:lnTo>
                  <a:pt x="11956999" y="756272"/>
                </a:lnTo>
                <a:lnTo>
                  <a:pt x="11956631" y="730872"/>
                </a:lnTo>
                <a:lnTo>
                  <a:pt x="11956504" y="724522"/>
                </a:lnTo>
                <a:lnTo>
                  <a:pt x="11959146" y="723252"/>
                </a:lnTo>
                <a:lnTo>
                  <a:pt x="12034990" y="723252"/>
                </a:lnTo>
                <a:lnTo>
                  <a:pt x="12048325" y="719442"/>
                </a:lnTo>
                <a:lnTo>
                  <a:pt x="12057494" y="710552"/>
                </a:lnTo>
                <a:lnTo>
                  <a:pt x="12061368" y="699122"/>
                </a:lnTo>
                <a:lnTo>
                  <a:pt x="12058777" y="686422"/>
                </a:lnTo>
                <a:lnTo>
                  <a:pt x="12053735" y="678802"/>
                </a:lnTo>
                <a:lnTo>
                  <a:pt x="12047220" y="673722"/>
                </a:lnTo>
                <a:lnTo>
                  <a:pt x="12039460" y="671182"/>
                </a:lnTo>
                <a:lnTo>
                  <a:pt x="11963984" y="671182"/>
                </a:lnTo>
                <a:lnTo>
                  <a:pt x="11941759" y="669912"/>
                </a:lnTo>
                <a:lnTo>
                  <a:pt x="11930266" y="671182"/>
                </a:lnTo>
                <a:lnTo>
                  <a:pt x="11920207" y="673722"/>
                </a:lnTo>
                <a:lnTo>
                  <a:pt x="11911609" y="680072"/>
                </a:lnTo>
                <a:lnTo>
                  <a:pt x="11904510" y="688962"/>
                </a:lnTo>
                <a:lnTo>
                  <a:pt x="11904510" y="874382"/>
                </a:lnTo>
                <a:lnTo>
                  <a:pt x="11913299" y="883272"/>
                </a:lnTo>
                <a:lnTo>
                  <a:pt x="11923420" y="888352"/>
                </a:lnTo>
                <a:lnTo>
                  <a:pt x="11934698" y="890892"/>
                </a:lnTo>
                <a:lnTo>
                  <a:pt x="12007266" y="890892"/>
                </a:lnTo>
                <a:lnTo>
                  <a:pt x="12009488" y="892162"/>
                </a:lnTo>
                <a:lnTo>
                  <a:pt x="12009361" y="899782"/>
                </a:lnTo>
                <a:lnTo>
                  <a:pt x="12009158" y="917562"/>
                </a:lnTo>
                <a:lnTo>
                  <a:pt x="12009145" y="955662"/>
                </a:lnTo>
                <a:lnTo>
                  <a:pt x="12009476" y="982332"/>
                </a:lnTo>
                <a:lnTo>
                  <a:pt x="12007634" y="984872"/>
                </a:lnTo>
                <a:lnTo>
                  <a:pt x="11935943" y="984872"/>
                </a:lnTo>
                <a:lnTo>
                  <a:pt x="11924271" y="986142"/>
                </a:lnTo>
                <a:lnTo>
                  <a:pt x="11913718" y="991222"/>
                </a:lnTo>
                <a:lnTo>
                  <a:pt x="11904510" y="1000112"/>
                </a:lnTo>
                <a:lnTo>
                  <a:pt x="11904510" y="1125842"/>
                </a:lnTo>
                <a:lnTo>
                  <a:pt x="11913718" y="1134732"/>
                </a:lnTo>
                <a:lnTo>
                  <a:pt x="11924271" y="1139812"/>
                </a:lnTo>
                <a:lnTo>
                  <a:pt x="11935943" y="1142352"/>
                </a:lnTo>
                <a:lnTo>
                  <a:pt x="11948503" y="1142352"/>
                </a:lnTo>
                <a:lnTo>
                  <a:pt x="11961546" y="1141082"/>
                </a:lnTo>
                <a:lnTo>
                  <a:pt x="12006161" y="1141082"/>
                </a:lnTo>
                <a:lnTo>
                  <a:pt x="12009603" y="1142352"/>
                </a:lnTo>
                <a:lnTo>
                  <a:pt x="12009387" y="1148702"/>
                </a:lnTo>
                <a:lnTo>
                  <a:pt x="12009171" y="1158862"/>
                </a:lnTo>
                <a:lnTo>
                  <a:pt x="12009082" y="1189342"/>
                </a:lnTo>
                <a:lnTo>
                  <a:pt x="12009387" y="1202042"/>
                </a:lnTo>
                <a:lnTo>
                  <a:pt x="12009603" y="1209662"/>
                </a:lnTo>
                <a:lnTo>
                  <a:pt x="11935943" y="1209662"/>
                </a:lnTo>
                <a:lnTo>
                  <a:pt x="11924271" y="1212202"/>
                </a:lnTo>
                <a:lnTo>
                  <a:pt x="11913718" y="1216012"/>
                </a:lnTo>
                <a:lnTo>
                  <a:pt x="11904510" y="1224902"/>
                </a:lnTo>
                <a:lnTo>
                  <a:pt x="11904510" y="1246492"/>
                </a:lnTo>
                <a:lnTo>
                  <a:pt x="11913730" y="1255382"/>
                </a:lnTo>
                <a:lnTo>
                  <a:pt x="11924322" y="1260462"/>
                </a:lnTo>
                <a:lnTo>
                  <a:pt x="11936019" y="1261732"/>
                </a:lnTo>
                <a:lnTo>
                  <a:pt x="13081686" y="1261732"/>
                </a:lnTo>
                <a:lnTo>
                  <a:pt x="13090208" y="1257922"/>
                </a:lnTo>
                <a:lnTo>
                  <a:pt x="13096951" y="1252842"/>
                </a:lnTo>
                <a:lnTo>
                  <a:pt x="13101447" y="1245222"/>
                </a:lnTo>
                <a:lnTo>
                  <a:pt x="13103276" y="1236332"/>
                </a:lnTo>
                <a:lnTo>
                  <a:pt x="13102171" y="1228712"/>
                </a:lnTo>
                <a:lnTo>
                  <a:pt x="13098437" y="1221092"/>
                </a:lnTo>
                <a:lnTo>
                  <a:pt x="13092417" y="1214742"/>
                </a:lnTo>
                <a:lnTo>
                  <a:pt x="13076619" y="1209662"/>
                </a:lnTo>
                <a:lnTo>
                  <a:pt x="13074714" y="1207122"/>
                </a:lnTo>
                <a:lnTo>
                  <a:pt x="13068414" y="1158862"/>
                </a:lnTo>
                <a:lnTo>
                  <a:pt x="13053263" y="1123302"/>
                </a:lnTo>
                <a:lnTo>
                  <a:pt x="13028956" y="1092822"/>
                </a:lnTo>
                <a:lnTo>
                  <a:pt x="13022606" y="1088491"/>
                </a:lnTo>
                <a:lnTo>
                  <a:pt x="13022606" y="1208392"/>
                </a:lnTo>
                <a:lnTo>
                  <a:pt x="13020434" y="1209662"/>
                </a:lnTo>
                <a:lnTo>
                  <a:pt x="12718910" y="1209662"/>
                </a:lnTo>
                <a:lnTo>
                  <a:pt x="12732169" y="1184262"/>
                </a:lnTo>
                <a:lnTo>
                  <a:pt x="12752908" y="1165212"/>
                </a:lnTo>
                <a:lnTo>
                  <a:pt x="12778448" y="1153782"/>
                </a:lnTo>
                <a:lnTo>
                  <a:pt x="12806134" y="1153782"/>
                </a:lnTo>
                <a:lnTo>
                  <a:pt x="12819875" y="1155052"/>
                </a:lnTo>
                <a:lnTo>
                  <a:pt x="12825883" y="1153782"/>
                </a:lnTo>
                <a:lnTo>
                  <a:pt x="12831902" y="1152512"/>
                </a:lnTo>
                <a:lnTo>
                  <a:pt x="12842723" y="1146162"/>
                </a:lnTo>
                <a:lnTo>
                  <a:pt x="12852807" y="1136002"/>
                </a:lnTo>
                <a:lnTo>
                  <a:pt x="12875133" y="1116952"/>
                </a:lnTo>
                <a:lnTo>
                  <a:pt x="12902121" y="1106792"/>
                </a:lnTo>
                <a:lnTo>
                  <a:pt x="12931547" y="1104252"/>
                </a:lnTo>
                <a:lnTo>
                  <a:pt x="12961201" y="1110602"/>
                </a:lnTo>
                <a:lnTo>
                  <a:pt x="13004940" y="1146162"/>
                </a:lnTo>
                <a:lnTo>
                  <a:pt x="13022504" y="1200772"/>
                </a:lnTo>
                <a:lnTo>
                  <a:pt x="13022606" y="1208392"/>
                </a:lnTo>
                <a:lnTo>
                  <a:pt x="13022606" y="1088491"/>
                </a:lnTo>
                <a:lnTo>
                  <a:pt x="13012217" y="1081392"/>
                </a:lnTo>
                <a:lnTo>
                  <a:pt x="12995478" y="1069962"/>
                </a:lnTo>
                <a:lnTo>
                  <a:pt x="12957302" y="1054722"/>
                </a:lnTo>
                <a:lnTo>
                  <a:pt x="12919202" y="1050912"/>
                </a:lnTo>
                <a:lnTo>
                  <a:pt x="12881369" y="1058532"/>
                </a:lnTo>
                <a:lnTo>
                  <a:pt x="12844056" y="1076312"/>
                </a:lnTo>
                <a:lnTo>
                  <a:pt x="12841211" y="1077582"/>
                </a:lnTo>
                <a:lnTo>
                  <a:pt x="12838290" y="1078852"/>
                </a:lnTo>
                <a:lnTo>
                  <a:pt x="12833934" y="1081392"/>
                </a:lnTo>
                <a:lnTo>
                  <a:pt x="12833845" y="868032"/>
                </a:lnTo>
                <a:lnTo>
                  <a:pt x="12833718" y="836282"/>
                </a:lnTo>
                <a:lnTo>
                  <a:pt x="12833668" y="827392"/>
                </a:lnTo>
                <a:lnTo>
                  <a:pt x="12836081" y="823582"/>
                </a:lnTo>
                <a:lnTo>
                  <a:pt x="12844564" y="822312"/>
                </a:lnTo>
                <a:lnTo>
                  <a:pt x="12886716" y="809612"/>
                </a:lnTo>
                <a:lnTo>
                  <a:pt x="12923215" y="789292"/>
                </a:lnTo>
                <a:lnTo>
                  <a:pt x="12933985" y="779132"/>
                </a:lnTo>
                <a:lnTo>
                  <a:pt x="12942062" y="771512"/>
                </a:lnTo>
                <a:lnTo>
                  <a:pt x="12954178" y="760082"/>
                </a:lnTo>
                <a:lnTo>
                  <a:pt x="12979667" y="724522"/>
                </a:lnTo>
                <a:lnTo>
                  <a:pt x="12982982" y="719442"/>
                </a:lnTo>
                <a:lnTo>
                  <a:pt x="12984290" y="714362"/>
                </a:lnTo>
                <a:lnTo>
                  <a:pt x="12993865" y="718172"/>
                </a:lnTo>
                <a:lnTo>
                  <a:pt x="13040322" y="730872"/>
                </a:lnTo>
                <a:lnTo>
                  <a:pt x="13085598" y="730872"/>
                </a:lnTo>
                <a:lnTo>
                  <a:pt x="13128168" y="720712"/>
                </a:lnTo>
                <a:lnTo>
                  <a:pt x="13140157" y="714362"/>
                </a:lnTo>
                <a:lnTo>
                  <a:pt x="13166535" y="700392"/>
                </a:lnTo>
                <a:lnTo>
                  <a:pt x="13199148" y="672452"/>
                </a:lnTo>
                <a:lnTo>
                  <a:pt x="13224497" y="634352"/>
                </a:lnTo>
                <a:lnTo>
                  <a:pt x="13241058" y="588632"/>
                </a:lnTo>
                <a:lnTo>
                  <a:pt x="13241871" y="586092"/>
                </a:lnTo>
                <a:lnTo>
                  <a:pt x="13239979" y="581012"/>
                </a:lnTo>
                <a:lnTo>
                  <a:pt x="13244779" y="578472"/>
                </a:lnTo>
                <a:lnTo>
                  <a:pt x="13244779" y="526402"/>
                </a:lnTo>
                <a:close/>
              </a:path>
            </a:pathLst>
          </a:custGeom>
          <a:solidFill>
            <a:srgbClr val="C9D4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89968" y="4757905"/>
            <a:ext cx="1103441" cy="1195834"/>
          </a:xfrm>
          <a:custGeom>
            <a:avLst/>
            <a:gdLst/>
            <a:ahLst/>
            <a:cxnLst/>
            <a:rect l="l" t="t" r="r" b="b"/>
            <a:pathLst>
              <a:path w="1064260" h="1064260">
                <a:moveTo>
                  <a:pt x="531952" y="0"/>
                </a:moveTo>
                <a:lnTo>
                  <a:pt x="483533" y="2173"/>
                </a:lnTo>
                <a:lnTo>
                  <a:pt x="436332" y="8570"/>
                </a:lnTo>
                <a:lnTo>
                  <a:pt x="390537" y="19001"/>
                </a:lnTo>
                <a:lnTo>
                  <a:pt x="346335" y="33279"/>
                </a:lnTo>
                <a:lnTo>
                  <a:pt x="303915" y="51217"/>
                </a:lnTo>
                <a:lnTo>
                  <a:pt x="263464" y="72626"/>
                </a:lnTo>
                <a:lnTo>
                  <a:pt x="225170" y="97318"/>
                </a:lnTo>
                <a:lnTo>
                  <a:pt x="189221" y="125106"/>
                </a:lnTo>
                <a:lnTo>
                  <a:pt x="155804" y="155802"/>
                </a:lnTo>
                <a:lnTo>
                  <a:pt x="125107" y="189219"/>
                </a:lnTo>
                <a:lnTo>
                  <a:pt x="97319" y="225168"/>
                </a:lnTo>
                <a:lnTo>
                  <a:pt x="72626" y="263461"/>
                </a:lnTo>
                <a:lnTo>
                  <a:pt x="51217" y="303911"/>
                </a:lnTo>
                <a:lnTo>
                  <a:pt x="33279" y="346330"/>
                </a:lnTo>
                <a:lnTo>
                  <a:pt x="19001" y="390531"/>
                </a:lnTo>
                <a:lnTo>
                  <a:pt x="8570" y="436325"/>
                </a:lnTo>
                <a:lnTo>
                  <a:pt x="2173" y="483524"/>
                </a:lnTo>
                <a:lnTo>
                  <a:pt x="0" y="531941"/>
                </a:lnTo>
                <a:lnTo>
                  <a:pt x="2173" y="580359"/>
                </a:lnTo>
                <a:lnTo>
                  <a:pt x="8570" y="627558"/>
                </a:lnTo>
                <a:lnTo>
                  <a:pt x="19001" y="673352"/>
                </a:lnTo>
                <a:lnTo>
                  <a:pt x="33279" y="717552"/>
                </a:lnTo>
                <a:lnTo>
                  <a:pt x="51217" y="759972"/>
                </a:lnTo>
                <a:lnTo>
                  <a:pt x="72626" y="800422"/>
                </a:lnTo>
                <a:lnTo>
                  <a:pt x="97319" y="838715"/>
                </a:lnTo>
                <a:lnTo>
                  <a:pt x="125107" y="874664"/>
                </a:lnTo>
                <a:lnTo>
                  <a:pt x="155804" y="908080"/>
                </a:lnTo>
                <a:lnTo>
                  <a:pt x="189221" y="938777"/>
                </a:lnTo>
                <a:lnTo>
                  <a:pt x="225170" y="966565"/>
                </a:lnTo>
                <a:lnTo>
                  <a:pt x="263464" y="991257"/>
                </a:lnTo>
                <a:lnTo>
                  <a:pt x="303915" y="1012666"/>
                </a:lnTo>
                <a:lnTo>
                  <a:pt x="346335" y="1030604"/>
                </a:lnTo>
                <a:lnTo>
                  <a:pt x="390537" y="1044882"/>
                </a:lnTo>
                <a:lnTo>
                  <a:pt x="436332" y="1055313"/>
                </a:lnTo>
                <a:lnTo>
                  <a:pt x="483533" y="1061709"/>
                </a:lnTo>
                <a:lnTo>
                  <a:pt x="531952" y="1063883"/>
                </a:lnTo>
                <a:lnTo>
                  <a:pt x="580369" y="1061709"/>
                </a:lnTo>
                <a:lnTo>
                  <a:pt x="627569" y="1055313"/>
                </a:lnTo>
                <a:lnTo>
                  <a:pt x="673363" y="1044882"/>
                </a:lnTo>
                <a:lnTo>
                  <a:pt x="717563" y="1030604"/>
                </a:lnTo>
                <a:lnTo>
                  <a:pt x="759982" y="1012666"/>
                </a:lnTo>
                <a:lnTo>
                  <a:pt x="800432" y="991257"/>
                </a:lnTo>
                <a:lnTo>
                  <a:pt x="838726" y="966565"/>
                </a:lnTo>
                <a:lnTo>
                  <a:pt x="874675" y="938777"/>
                </a:lnTo>
                <a:lnTo>
                  <a:pt x="908091" y="908080"/>
                </a:lnTo>
                <a:lnTo>
                  <a:pt x="938787" y="874664"/>
                </a:lnTo>
                <a:lnTo>
                  <a:pt x="966575" y="838715"/>
                </a:lnTo>
                <a:lnTo>
                  <a:pt x="991268" y="800422"/>
                </a:lnTo>
                <a:lnTo>
                  <a:pt x="1012677" y="759972"/>
                </a:lnTo>
                <a:lnTo>
                  <a:pt x="1030614" y="717552"/>
                </a:lnTo>
                <a:lnTo>
                  <a:pt x="1044892" y="673352"/>
                </a:lnTo>
                <a:lnTo>
                  <a:pt x="1055323" y="627558"/>
                </a:lnTo>
                <a:lnTo>
                  <a:pt x="1061720" y="580359"/>
                </a:lnTo>
                <a:lnTo>
                  <a:pt x="1063894" y="531941"/>
                </a:lnTo>
                <a:lnTo>
                  <a:pt x="1061720" y="483524"/>
                </a:lnTo>
                <a:lnTo>
                  <a:pt x="1055323" y="436325"/>
                </a:lnTo>
                <a:lnTo>
                  <a:pt x="1044892" y="390531"/>
                </a:lnTo>
                <a:lnTo>
                  <a:pt x="1030614" y="346330"/>
                </a:lnTo>
                <a:lnTo>
                  <a:pt x="1012677" y="303911"/>
                </a:lnTo>
                <a:lnTo>
                  <a:pt x="991268" y="263461"/>
                </a:lnTo>
                <a:lnTo>
                  <a:pt x="966575" y="225168"/>
                </a:lnTo>
                <a:lnTo>
                  <a:pt x="938787" y="189219"/>
                </a:lnTo>
                <a:lnTo>
                  <a:pt x="908091" y="155802"/>
                </a:lnTo>
                <a:lnTo>
                  <a:pt x="874675" y="125106"/>
                </a:lnTo>
                <a:lnTo>
                  <a:pt x="838726" y="97318"/>
                </a:lnTo>
                <a:lnTo>
                  <a:pt x="800432" y="72626"/>
                </a:lnTo>
                <a:lnTo>
                  <a:pt x="759982" y="51217"/>
                </a:lnTo>
                <a:lnTo>
                  <a:pt x="717563" y="33279"/>
                </a:lnTo>
                <a:lnTo>
                  <a:pt x="673363" y="19001"/>
                </a:lnTo>
                <a:lnTo>
                  <a:pt x="627569" y="8570"/>
                </a:lnTo>
                <a:lnTo>
                  <a:pt x="580369" y="2173"/>
                </a:lnTo>
                <a:lnTo>
                  <a:pt x="531952" y="0"/>
                </a:lnTo>
                <a:close/>
              </a:path>
            </a:pathLst>
          </a:custGeom>
          <a:solidFill>
            <a:srgbClr val="8592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51450" y="4597003"/>
            <a:ext cx="1370742" cy="1485517"/>
          </a:xfrm>
          <a:custGeom>
            <a:avLst/>
            <a:gdLst/>
            <a:ahLst/>
            <a:cxnLst/>
            <a:rect l="l" t="t" r="r" b="b"/>
            <a:pathLst>
              <a:path w="1322070" h="1322070">
                <a:moveTo>
                  <a:pt x="660974" y="0"/>
                </a:moveTo>
                <a:lnTo>
                  <a:pt x="613770" y="1659"/>
                </a:lnTo>
                <a:lnTo>
                  <a:pt x="567462" y="6563"/>
                </a:lnTo>
                <a:lnTo>
                  <a:pt x="522161" y="14600"/>
                </a:lnTo>
                <a:lnTo>
                  <a:pt x="477980" y="25658"/>
                </a:lnTo>
                <a:lnTo>
                  <a:pt x="435030" y="39625"/>
                </a:lnTo>
                <a:lnTo>
                  <a:pt x="393423" y="56389"/>
                </a:lnTo>
                <a:lnTo>
                  <a:pt x="353272" y="75839"/>
                </a:lnTo>
                <a:lnTo>
                  <a:pt x="314687" y="97862"/>
                </a:lnTo>
                <a:lnTo>
                  <a:pt x="277781" y="122347"/>
                </a:lnTo>
                <a:lnTo>
                  <a:pt x="242665" y="149181"/>
                </a:lnTo>
                <a:lnTo>
                  <a:pt x="209453" y="178254"/>
                </a:lnTo>
                <a:lnTo>
                  <a:pt x="178254" y="209453"/>
                </a:lnTo>
                <a:lnTo>
                  <a:pt x="149181" y="242665"/>
                </a:lnTo>
                <a:lnTo>
                  <a:pt x="122347" y="277781"/>
                </a:lnTo>
                <a:lnTo>
                  <a:pt x="97862" y="314687"/>
                </a:lnTo>
                <a:lnTo>
                  <a:pt x="75839" y="353272"/>
                </a:lnTo>
                <a:lnTo>
                  <a:pt x="56389" y="393423"/>
                </a:lnTo>
                <a:lnTo>
                  <a:pt x="39625" y="435030"/>
                </a:lnTo>
                <a:lnTo>
                  <a:pt x="25658" y="477980"/>
                </a:lnTo>
                <a:lnTo>
                  <a:pt x="14600" y="522161"/>
                </a:lnTo>
                <a:lnTo>
                  <a:pt x="6563" y="567462"/>
                </a:lnTo>
                <a:lnTo>
                  <a:pt x="1659" y="613770"/>
                </a:lnTo>
                <a:lnTo>
                  <a:pt x="0" y="660974"/>
                </a:lnTo>
                <a:lnTo>
                  <a:pt x="1659" y="708177"/>
                </a:lnTo>
                <a:lnTo>
                  <a:pt x="6563" y="754484"/>
                </a:lnTo>
                <a:lnTo>
                  <a:pt x="14600" y="799784"/>
                </a:lnTo>
                <a:lnTo>
                  <a:pt x="25658" y="843964"/>
                </a:lnTo>
                <a:lnTo>
                  <a:pt x="39625" y="886913"/>
                </a:lnTo>
                <a:lnTo>
                  <a:pt x="56389" y="928519"/>
                </a:lnTo>
                <a:lnTo>
                  <a:pt x="75839" y="968670"/>
                </a:lnTo>
                <a:lnTo>
                  <a:pt x="97862" y="1007254"/>
                </a:lnTo>
                <a:lnTo>
                  <a:pt x="122347" y="1044159"/>
                </a:lnTo>
                <a:lnTo>
                  <a:pt x="149181" y="1079274"/>
                </a:lnTo>
                <a:lnTo>
                  <a:pt x="178254" y="1112487"/>
                </a:lnTo>
                <a:lnTo>
                  <a:pt x="209453" y="1143685"/>
                </a:lnTo>
                <a:lnTo>
                  <a:pt x="242665" y="1172757"/>
                </a:lnTo>
                <a:lnTo>
                  <a:pt x="277781" y="1199592"/>
                </a:lnTo>
                <a:lnTo>
                  <a:pt x="314687" y="1224076"/>
                </a:lnTo>
                <a:lnTo>
                  <a:pt x="353272" y="1246099"/>
                </a:lnTo>
                <a:lnTo>
                  <a:pt x="393423" y="1265549"/>
                </a:lnTo>
                <a:lnTo>
                  <a:pt x="435030" y="1282313"/>
                </a:lnTo>
                <a:lnTo>
                  <a:pt x="477980" y="1296280"/>
                </a:lnTo>
                <a:lnTo>
                  <a:pt x="522161" y="1307338"/>
                </a:lnTo>
                <a:lnTo>
                  <a:pt x="567462" y="1315375"/>
                </a:lnTo>
                <a:lnTo>
                  <a:pt x="613770" y="1320279"/>
                </a:lnTo>
                <a:lnTo>
                  <a:pt x="660974" y="1321938"/>
                </a:lnTo>
                <a:lnTo>
                  <a:pt x="708178" y="1320279"/>
                </a:lnTo>
                <a:lnTo>
                  <a:pt x="754487" y="1315375"/>
                </a:lnTo>
                <a:lnTo>
                  <a:pt x="799787" y="1307338"/>
                </a:lnTo>
                <a:lnTo>
                  <a:pt x="843969" y="1296280"/>
                </a:lnTo>
                <a:lnTo>
                  <a:pt x="886918" y="1282313"/>
                </a:lnTo>
                <a:lnTo>
                  <a:pt x="928525" y="1265549"/>
                </a:lnTo>
                <a:lnTo>
                  <a:pt x="968677" y="1246099"/>
                </a:lnTo>
                <a:lnTo>
                  <a:pt x="995005" y="1231072"/>
                </a:lnTo>
                <a:lnTo>
                  <a:pt x="660974" y="1231072"/>
                </a:lnTo>
                <a:lnTo>
                  <a:pt x="614217" y="1229182"/>
                </a:lnTo>
                <a:lnTo>
                  <a:pt x="568501" y="1223610"/>
                </a:lnTo>
                <a:lnTo>
                  <a:pt x="523972" y="1214504"/>
                </a:lnTo>
                <a:lnTo>
                  <a:pt x="480778" y="1202008"/>
                </a:lnTo>
                <a:lnTo>
                  <a:pt x="439065" y="1186271"/>
                </a:lnTo>
                <a:lnTo>
                  <a:pt x="398980" y="1167439"/>
                </a:lnTo>
                <a:lnTo>
                  <a:pt x="360670" y="1145659"/>
                </a:lnTo>
                <a:lnTo>
                  <a:pt x="324280" y="1121077"/>
                </a:lnTo>
                <a:lnTo>
                  <a:pt x="289959" y="1093840"/>
                </a:lnTo>
                <a:lnTo>
                  <a:pt x="257853" y="1064095"/>
                </a:lnTo>
                <a:lnTo>
                  <a:pt x="228108" y="1031989"/>
                </a:lnTo>
                <a:lnTo>
                  <a:pt x="200871" y="997668"/>
                </a:lnTo>
                <a:lnTo>
                  <a:pt x="176289" y="961279"/>
                </a:lnTo>
                <a:lnTo>
                  <a:pt x="154509" y="922968"/>
                </a:lnTo>
                <a:lnTo>
                  <a:pt x="135677" y="882883"/>
                </a:lnTo>
                <a:lnTo>
                  <a:pt x="119940" y="841170"/>
                </a:lnTo>
                <a:lnTo>
                  <a:pt x="107445" y="797976"/>
                </a:lnTo>
                <a:lnTo>
                  <a:pt x="98338" y="753448"/>
                </a:lnTo>
                <a:lnTo>
                  <a:pt x="92766" y="707731"/>
                </a:lnTo>
                <a:lnTo>
                  <a:pt x="90876" y="660974"/>
                </a:lnTo>
                <a:lnTo>
                  <a:pt x="92766" y="614217"/>
                </a:lnTo>
                <a:lnTo>
                  <a:pt x="98338" y="568500"/>
                </a:lnTo>
                <a:lnTo>
                  <a:pt x="107445" y="523971"/>
                </a:lnTo>
                <a:lnTo>
                  <a:pt x="119940" y="480777"/>
                </a:lnTo>
                <a:lnTo>
                  <a:pt x="135677" y="439063"/>
                </a:lnTo>
                <a:lnTo>
                  <a:pt x="154509" y="398978"/>
                </a:lnTo>
                <a:lnTo>
                  <a:pt x="176289" y="360667"/>
                </a:lnTo>
                <a:lnTo>
                  <a:pt x="200871" y="324277"/>
                </a:lnTo>
                <a:lnTo>
                  <a:pt x="228108" y="289955"/>
                </a:lnTo>
                <a:lnTo>
                  <a:pt x="257853" y="257848"/>
                </a:lnTo>
                <a:lnTo>
                  <a:pt x="289959" y="228102"/>
                </a:lnTo>
                <a:lnTo>
                  <a:pt x="324280" y="200864"/>
                </a:lnTo>
                <a:lnTo>
                  <a:pt x="360670" y="176282"/>
                </a:lnTo>
                <a:lnTo>
                  <a:pt x="398980" y="154501"/>
                </a:lnTo>
                <a:lnTo>
                  <a:pt x="439065" y="135668"/>
                </a:lnTo>
                <a:lnTo>
                  <a:pt x="480778" y="119931"/>
                </a:lnTo>
                <a:lnTo>
                  <a:pt x="523972" y="107435"/>
                </a:lnTo>
                <a:lnTo>
                  <a:pt x="568501" y="98328"/>
                </a:lnTo>
                <a:lnTo>
                  <a:pt x="614217" y="92756"/>
                </a:lnTo>
                <a:lnTo>
                  <a:pt x="660974" y="90866"/>
                </a:lnTo>
                <a:lnTo>
                  <a:pt x="995004" y="90866"/>
                </a:lnTo>
                <a:lnTo>
                  <a:pt x="968677" y="75839"/>
                </a:lnTo>
                <a:lnTo>
                  <a:pt x="928525" y="56389"/>
                </a:lnTo>
                <a:lnTo>
                  <a:pt x="886918" y="39625"/>
                </a:lnTo>
                <a:lnTo>
                  <a:pt x="843969" y="25658"/>
                </a:lnTo>
                <a:lnTo>
                  <a:pt x="799787" y="14600"/>
                </a:lnTo>
                <a:lnTo>
                  <a:pt x="754487" y="6563"/>
                </a:lnTo>
                <a:lnTo>
                  <a:pt x="708178" y="1659"/>
                </a:lnTo>
                <a:lnTo>
                  <a:pt x="660974" y="0"/>
                </a:lnTo>
                <a:close/>
              </a:path>
              <a:path w="1322070" h="1322070">
                <a:moveTo>
                  <a:pt x="995004" y="90866"/>
                </a:moveTo>
                <a:lnTo>
                  <a:pt x="660974" y="90866"/>
                </a:lnTo>
                <a:lnTo>
                  <a:pt x="707731" y="92756"/>
                </a:lnTo>
                <a:lnTo>
                  <a:pt x="753448" y="98328"/>
                </a:lnTo>
                <a:lnTo>
                  <a:pt x="797976" y="107435"/>
                </a:lnTo>
                <a:lnTo>
                  <a:pt x="841170" y="119931"/>
                </a:lnTo>
                <a:lnTo>
                  <a:pt x="882883" y="135668"/>
                </a:lnTo>
                <a:lnTo>
                  <a:pt x="922968" y="154501"/>
                </a:lnTo>
                <a:lnTo>
                  <a:pt x="961279" y="176282"/>
                </a:lnTo>
                <a:lnTo>
                  <a:pt x="997668" y="200864"/>
                </a:lnTo>
                <a:lnTo>
                  <a:pt x="1031989" y="228102"/>
                </a:lnTo>
                <a:lnTo>
                  <a:pt x="1064095" y="257848"/>
                </a:lnTo>
                <a:lnTo>
                  <a:pt x="1093840" y="289955"/>
                </a:lnTo>
                <a:lnTo>
                  <a:pt x="1121077" y="324277"/>
                </a:lnTo>
                <a:lnTo>
                  <a:pt x="1145659" y="360667"/>
                </a:lnTo>
                <a:lnTo>
                  <a:pt x="1167439" y="398978"/>
                </a:lnTo>
                <a:lnTo>
                  <a:pt x="1186271" y="439063"/>
                </a:lnTo>
                <a:lnTo>
                  <a:pt x="1202008" y="480777"/>
                </a:lnTo>
                <a:lnTo>
                  <a:pt x="1214504" y="523971"/>
                </a:lnTo>
                <a:lnTo>
                  <a:pt x="1223610" y="568500"/>
                </a:lnTo>
                <a:lnTo>
                  <a:pt x="1229182" y="614217"/>
                </a:lnTo>
                <a:lnTo>
                  <a:pt x="1231072" y="660974"/>
                </a:lnTo>
                <a:lnTo>
                  <a:pt x="1229182" y="707731"/>
                </a:lnTo>
                <a:lnTo>
                  <a:pt x="1223610" y="753448"/>
                </a:lnTo>
                <a:lnTo>
                  <a:pt x="1214504" y="797976"/>
                </a:lnTo>
                <a:lnTo>
                  <a:pt x="1202008" y="841170"/>
                </a:lnTo>
                <a:lnTo>
                  <a:pt x="1186271" y="882883"/>
                </a:lnTo>
                <a:lnTo>
                  <a:pt x="1167439" y="922968"/>
                </a:lnTo>
                <a:lnTo>
                  <a:pt x="1145659" y="961279"/>
                </a:lnTo>
                <a:lnTo>
                  <a:pt x="1121077" y="997668"/>
                </a:lnTo>
                <a:lnTo>
                  <a:pt x="1093840" y="1031989"/>
                </a:lnTo>
                <a:lnTo>
                  <a:pt x="1064095" y="1064095"/>
                </a:lnTo>
                <a:lnTo>
                  <a:pt x="1031989" y="1093840"/>
                </a:lnTo>
                <a:lnTo>
                  <a:pt x="997668" y="1121077"/>
                </a:lnTo>
                <a:lnTo>
                  <a:pt x="961279" y="1145659"/>
                </a:lnTo>
                <a:lnTo>
                  <a:pt x="922968" y="1167439"/>
                </a:lnTo>
                <a:lnTo>
                  <a:pt x="882883" y="1186271"/>
                </a:lnTo>
                <a:lnTo>
                  <a:pt x="841170" y="1202008"/>
                </a:lnTo>
                <a:lnTo>
                  <a:pt x="797976" y="1214504"/>
                </a:lnTo>
                <a:lnTo>
                  <a:pt x="753448" y="1223610"/>
                </a:lnTo>
                <a:lnTo>
                  <a:pt x="707731" y="1229182"/>
                </a:lnTo>
                <a:lnTo>
                  <a:pt x="660974" y="1231072"/>
                </a:lnTo>
                <a:lnTo>
                  <a:pt x="995005" y="1231072"/>
                </a:lnTo>
                <a:lnTo>
                  <a:pt x="1044167" y="1199592"/>
                </a:lnTo>
                <a:lnTo>
                  <a:pt x="1079283" y="1172757"/>
                </a:lnTo>
                <a:lnTo>
                  <a:pt x="1112496" y="1143685"/>
                </a:lnTo>
                <a:lnTo>
                  <a:pt x="1143694" y="1112487"/>
                </a:lnTo>
                <a:lnTo>
                  <a:pt x="1172767" y="1079274"/>
                </a:lnTo>
                <a:lnTo>
                  <a:pt x="1199602" y="1044159"/>
                </a:lnTo>
                <a:lnTo>
                  <a:pt x="1224086" y="1007254"/>
                </a:lnTo>
                <a:lnTo>
                  <a:pt x="1246109" y="968670"/>
                </a:lnTo>
                <a:lnTo>
                  <a:pt x="1265559" y="928519"/>
                </a:lnTo>
                <a:lnTo>
                  <a:pt x="1282323" y="886913"/>
                </a:lnTo>
                <a:lnTo>
                  <a:pt x="1296290" y="843964"/>
                </a:lnTo>
                <a:lnTo>
                  <a:pt x="1307348" y="799784"/>
                </a:lnTo>
                <a:lnTo>
                  <a:pt x="1315385" y="754484"/>
                </a:lnTo>
                <a:lnTo>
                  <a:pt x="1320289" y="708177"/>
                </a:lnTo>
                <a:lnTo>
                  <a:pt x="1321949" y="660974"/>
                </a:lnTo>
                <a:lnTo>
                  <a:pt x="1320289" y="613770"/>
                </a:lnTo>
                <a:lnTo>
                  <a:pt x="1315385" y="567462"/>
                </a:lnTo>
                <a:lnTo>
                  <a:pt x="1307348" y="522161"/>
                </a:lnTo>
                <a:lnTo>
                  <a:pt x="1296290" y="477980"/>
                </a:lnTo>
                <a:lnTo>
                  <a:pt x="1282323" y="435030"/>
                </a:lnTo>
                <a:lnTo>
                  <a:pt x="1265559" y="393423"/>
                </a:lnTo>
                <a:lnTo>
                  <a:pt x="1246109" y="353272"/>
                </a:lnTo>
                <a:lnTo>
                  <a:pt x="1224086" y="314687"/>
                </a:lnTo>
                <a:lnTo>
                  <a:pt x="1199602" y="277781"/>
                </a:lnTo>
                <a:lnTo>
                  <a:pt x="1172767" y="242665"/>
                </a:lnTo>
                <a:lnTo>
                  <a:pt x="1143694" y="209453"/>
                </a:lnTo>
                <a:lnTo>
                  <a:pt x="1112496" y="178254"/>
                </a:lnTo>
                <a:lnTo>
                  <a:pt x="1079283" y="149181"/>
                </a:lnTo>
                <a:lnTo>
                  <a:pt x="1044167" y="122347"/>
                </a:lnTo>
                <a:lnTo>
                  <a:pt x="1007261" y="97862"/>
                </a:lnTo>
                <a:lnTo>
                  <a:pt x="995004" y="90866"/>
                </a:lnTo>
                <a:close/>
              </a:path>
            </a:pathLst>
          </a:custGeom>
          <a:solidFill>
            <a:srgbClr val="C9D4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15289" y="4935375"/>
            <a:ext cx="840105" cy="838835"/>
          </a:xfrm>
          <a:custGeom>
            <a:avLst/>
            <a:gdLst/>
            <a:ahLst/>
            <a:cxnLst/>
            <a:rect l="l" t="t" r="r" b="b"/>
            <a:pathLst>
              <a:path w="840105" h="838835">
                <a:moveTo>
                  <a:pt x="572198" y="511073"/>
                </a:moveTo>
                <a:lnTo>
                  <a:pt x="561073" y="456018"/>
                </a:lnTo>
                <a:lnTo>
                  <a:pt x="528586" y="416293"/>
                </a:lnTo>
                <a:lnTo>
                  <a:pt x="519861" y="411264"/>
                </a:lnTo>
                <a:lnTo>
                  <a:pt x="519861" y="503351"/>
                </a:lnTo>
                <a:lnTo>
                  <a:pt x="517931" y="519544"/>
                </a:lnTo>
                <a:lnTo>
                  <a:pt x="511009" y="535724"/>
                </a:lnTo>
                <a:lnTo>
                  <a:pt x="497725" y="551802"/>
                </a:lnTo>
                <a:lnTo>
                  <a:pt x="481355" y="561251"/>
                </a:lnTo>
                <a:lnTo>
                  <a:pt x="462407" y="565213"/>
                </a:lnTo>
                <a:lnTo>
                  <a:pt x="441363" y="564832"/>
                </a:lnTo>
                <a:lnTo>
                  <a:pt x="441363" y="445897"/>
                </a:lnTo>
                <a:lnTo>
                  <a:pt x="461137" y="445325"/>
                </a:lnTo>
                <a:lnTo>
                  <a:pt x="508863" y="471627"/>
                </a:lnTo>
                <a:lnTo>
                  <a:pt x="519861" y="503351"/>
                </a:lnTo>
                <a:lnTo>
                  <a:pt x="519861" y="411264"/>
                </a:lnTo>
                <a:lnTo>
                  <a:pt x="502589" y="401281"/>
                </a:lnTo>
                <a:lnTo>
                  <a:pt x="473430" y="393788"/>
                </a:lnTo>
                <a:lnTo>
                  <a:pt x="451434" y="393255"/>
                </a:lnTo>
                <a:lnTo>
                  <a:pt x="441579" y="393014"/>
                </a:lnTo>
                <a:lnTo>
                  <a:pt x="441579" y="272872"/>
                </a:lnTo>
                <a:lnTo>
                  <a:pt x="450367" y="272872"/>
                </a:lnTo>
                <a:lnTo>
                  <a:pt x="478193" y="276606"/>
                </a:lnTo>
                <a:lnTo>
                  <a:pt x="498741" y="288061"/>
                </a:lnTo>
                <a:lnTo>
                  <a:pt x="512140" y="307340"/>
                </a:lnTo>
                <a:lnTo>
                  <a:pt x="518502" y="334556"/>
                </a:lnTo>
                <a:lnTo>
                  <a:pt x="521347" y="344614"/>
                </a:lnTo>
                <a:lnTo>
                  <a:pt x="527405" y="352425"/>
                </a:lnTo>
                <a:lnTo>
                  <a:pt x="535940" y="357365"/>
                </a:lnTo>
                <a:lnTo>
                  <a:pt x="546265" y="358825"/>
                </a:lnTo>
                <a:lnTo>
                  <a:pt x="555955" y="356476"/>
                </a:lnTo>
                <a:lnTo>
                  <a:pt x="563714" y="350812"/>
                </a:lnTo>
                <a:lnTo>
                  <a:pt x="568909" y="342519"/>
                </a:lnTo>
                <a:lnTo>
                  <a:pt x="570890" y="332308"/>
                </a:lnTo>
                <a:lnTo>
                  <a:pt x="564337" y="294601"/>
                </a:lnTo>
                <a:lnTo>
                  <a:pt x="551827" y="272872"/>
                </a:lnTo>
                <a:lnTo>
                  <a:pt x="516470" y="236512"/>
                </a:lnTo>
                <a:lnTo>
                  <a:pt x="480504" y="222834"/>
                </a:lnTo>
                <a:lnTo>
                  <a:pt x="462940" y="220865"/>
                </a:lnTo>
                <a:lnTo>
                  <a:pt x="461048" y="220713"/>
                </a:lnTo>
                <a:lnTo>
                  <a:pt x="440931" y="219456"/>
                </a:lnTo>
                <a:lnTo>
                  <a:pt x="440855" y="166014"/>
                </a:lnTo>
                <a:lnTo>
                  <a:pt x="440677" y="161569"/>
                </a:lnTo>
                <a:lnTo>
                  <a:pt x="415188" y="137896"/>
                </a:lnTo>
                <a:lnTo>
                  <a:pt x="406895" y="139039"/>
                </a:lnTo>
                <a:lnTo>
                  <a:pt x="388442" y="220865"/>
                </a:lnTo>
                <a:lnTo>
                  <a:pt x="387781" y="220865"/>
                </a:lnTo>
                <a:lnTo>
                  <a:pt x="387781" y="273837"/>
                </a:lnTo>
                <a:lnTo>
                  <a:pt x="387781" y="391782"/>
                </a:lnTo>
                <a:lnTo>
                  <a:pt x="368173" y="393255"/>
                </a:lnTo>
                <a:lnTo>
                  <a:pt x="320344" y="367245"/>
                </a:lnTo>
                <a:lnTo>
                  <a:pt x="309638" y="334365"/>
                </a:lnTo>
                <a:lnTo>
                  <a:pt x="311683" y="317080"/>
                </a:lnTo>
                <a:lnTo>
                  <a:pt x="318681" y="300964"/>
                </a:lnTo>
                <a:lnTo>
                  <a:pt x="331177" y="286715"/>
                </a:lnTo>
                <a:lnTo>
                  <a:pt x="347370" y="277215"/>
                </a:lnTo>
                <a:lnTo>
                  <a:pt x="366496" y="272821"/>
                </a:lnTo>
                <a:lnTo>
                  <a:pt x="387781" y="273837"/>
                </a:lnTo>
                <a:lnTo>
                  <a:pt x="387781" y="220865"/>
                </a:lnTo>
                <a:lnTo>
                  <a:pt x="338150" y="224853"/>
                </a:lnTo>
                <a:lnTo>
                  <a:pt x="294716" y="248767"/>
                </a:lnTo>
                <a:lnTo>
                  <a:pt x="265645" y="288759"/>
                </a:lnTo>
                <a:lnTo>
                  <a:pt x="256882" y="337553"/>
                </a:lnTo>
                <a:lnTo>
                  <a:pt x="266763" y="379133"/>
                </a:lnTo>
                <a:lnTo>
                  <a:pt x="293179" y="415544"/>
                </a:lnTo>
                <a:lnTo>
                  <a:pt x="334213" y="439991"/>
                </a:lnTo>
                <a:lnTo>
                  <a:pt x="387908" y="445668"/>
                </a:lnTo>
                <a:lnTo>
                  <a:pt x="387908" y="565924"/>
                </a:lnTo>
                <a:lnTo>
                  <a:pt x="380034" y="565543"/>
                </a:lnTo>
                <a:lnTo>
                  <a:pt x="372300" y="565264"/>
                </a:lnTo>
                <a:lnTo>
                  <a:pt x="364744" y="564730"/>
                </a:lnTo>
                <a:lnTo>
                  <a:pt x="324408" y="543699"/>
                </a:lnTo>
                <a:lnTo>
                  <a:pt x="310413" y="504304"/>
                </a:lnTo>
                <a:lnTo>
                  <a:pt x="307721" y="493941"/>
                </a:lnTo>
                <a:lnTo>
                  <a:pt x="301967" y="486003"/>
                </a:lnTo>
                <a:lnTo>
                  <a:pt x="293674" y="480974"/>
                </a:lnTo>
                <a:lnTo>
                  <a:pt x="283425" y="479399"/>
                </a:lnTo>
                <a:lnTo>
                  <a:pt x="273570" y="481545"/>
                </a:lnTo>
                <a:lnTo>
                  <a:pt x="265633" y="486981"/>
                </a:lnTo>
                <a:lnTo>
                  <a:pt x="260261" y="495109"/>
                </a:lnTo>
                <a:lnTo>
                  <a:pt x="258191" y="505320"/>
                </a:lnTo>
                <a:lnTo>
                  <a:pt x="258064" y="512076"/>
                </a:lnTo>
                <a:lnTo>
                  <a:pt x="258775" y="518972"/>
                </a:lnTo>
                <a:lnTo>
                  <a:pt x="273862" y="562470"/>
                </a:lnTo>
                <a:lnTo>
                  <a:pt x="330403" y="610146"/>
                </a:lnTo>
                <a:lnTo>
                  <a:pt x="369112" y="617639"/>
                </a:lnTo>
                <a:lnTo>
                  <a:pt x="375297" y="617816"/>
                </a:lnTo>
                <a:lnTo>
                  <a:pt x="381495" y="617651"/>
                </a:lnTo>
                <a:lnTo>
                  <a:pt x="388442" y="617651"/>
                </a:lnTo>
                <a:lnTo>
                  <a:pt x="388404" y="655904"/>
                </a:lnTo>
                <a:lnTo>
                  <a:pt x="403186" y="697636"/>
                </a:lnTo>
                <a:lnTo>
                  <a:pt x="412280" y="700227"/>
                </a:lnTo>
                <a:lnTo>
                  <a:pt x="421144" y="699503"/>
                </a:lnTo>
                <a:lnTo>
                  <a:pt x="440931" y="617651"/>
                </a:lnTo>
                <a:lnTo>
                  <a:pt x="440931" y="617474"/>
                </a:lnTo>
                <a:lnTo>
                  <a:pt x="465302" y="617626"/>
                </a:lnTo>
                <a:lnTo>
                  <a:pt x="466267" y="617474"/>
                </a:lnTo>
                <a:lnTo>
                  <a:pt x="488391" y="614019"/>
                </a:lnTo>
                <a:lnTo>
                  <a:pt x="510082" y="606018"/>
                </a:lnTo>
                <a:lnTo>
                  <a:pt x="530212" y="593013"/>
                </a:lnTo>
                <a:lnTo>
                  <a:pt x="547458" y="575957"/>
                </a:lnTo>
                <a:lnTo>
                  <a:pt x="554062" y="565924"/>
                </a:lnTo>
                <a:lnTo>
                  <a:pt x="554532" y="565213"/>
                </a:lnTo>
                <a:lnTo>
                  <a:pt x="560209" y="556577"/>
                </a:lnTo>
                <a:lnTo>
                  <a:pt x="568464" y="534936"/>
                </a:lnTo>
                <a:lnTo>
                  <a:pt x="572198" y="511073"/>
                </a:lnTo>
                <a:close/>
              </a:path>
              <a:path w="840105" h="838835">
                <a:moveTo>
                  <a:pt x="745718" y="164172"/>
                </a:moveTo>
                <a:lnTo>
                  <a:pt x="742848" y="152450"/>
                </a:lnTo>
                <a:lnTo>
                  <a:pt x="735380" y="142036"/>
                </a:lnTo>
                <a:lnTo>
                  <a:pt x="725043" y="134645"/>
                </a:lnTo>
                <a:lnTo>
                  <a:pt x="713511" y="131978"/>
                </a:lnTo>
                <a:lnTo>
                  <a:pt x="703414" y="134251"/>
                </a:lnTo>
                <a:lnTo>
                  <a:pt x="695198" y="140004"/>
                </a:lnTo>
                <a:lnTo>
                  <a:pt x="689724" y="148348"/>
                </a:lnTo>
                <a:lnTo>
                  <a:pt x="687857" y="158407"/>
                </a:lnTo>
                <a:lnTo>
                  <a:pt x="690829" y="169900"/>
                </a:lnTo>
                <a:lnTo>
                  <a:pt x="698233" y="180111"/>
                </a:lnTo>
                <a:lnTo>
                  <a:pt x="708406" y="187426"/>
                </a:lnTo>
                <a:lnTo>
                  <a:pt x="719670" y="190157"/>
                </a:lnTo>
                <a:lnTo>
                  <a:pt x="729856" y="188061"/>
                </a:lnTo>
                <a:lnTo>
                  <a:pt x="738124" y="182499"/>
                </a:lnTo>
                <a:lnTo>
                  <a:pt x="743686" y="174256"/>
                </a:lnTo>
                <a:lnTo>
                  <a:pt x="745718" y="164172"/>
                </a:lnTo>
                <a:close/>
              </a:path>
              <a:path w="840105" h="838835">
                <a:moveTo>
                  <a:pt x="839876" y="394563"/>
                </a:moveTo>
                <a:lnTo>
                  <a:pt x="832878" y="350342"/>
                </a:lnTo>
                <a:lnTo>
                  <a:pt x="819746" y="290144"/>
                </a:lnTo>
                <a:lnTo>
                  <a:pt x="801535" y="243840"/>
                </a:lnTo>
                <a:lnTo>
                  <a:pt x="779741" y="210273"/>
                </a:lnTo>
                <a:lnTo>
                  <a:pt x="764705" y="207225"/>
                </a:lnTo>
                <a:lnTo>
                  <a:pt x="757224" y="208737"/>
                </a:lnTo>
                <a:lnTo>
                  <a:pt x="751001" y="212102"/>
                </a:lnTo>
                <a:lnTo>
                  <a:pt x="746074" y="217208"/>
                </a:lnTo>
                <a:lnTo>
                  <a:pt x="742454" y="223951"/>
                </a:lnTo>
                <a:lnTo>
                  <a:pt x="740854" y="230441"/>
                </a:lnTo>
                <a:lnTo>
                  <a:pt x="741045" y="236740"/>
                </a:lnTo>
                <a:lnTo>
                  <a:pt x="742657" y="242925"/>
                </a:lnTo>
                <a:lnTo>
                  <a:pt x="767689" y="300634"/>
                </a:lnTo>
                <a:lnTo>
                  <a:pt x="781723" y="353733"/>
                </a:lnTo>
                <a:lnTo>
                  <a:pt x="787311" y="408343"/>
                </a:lnTo>
                <a:lnTo>
                  <a:pt x="784250" y="464464"/>
                </a:lnTo>
                <a:lnTo>
                  <a:pt x="775487" y="510794"/>
                </a:lnTo>
                <a:lnTo>
                  <a:pt x="761631" y="554405"/>
                </a:lnTo>
                <a:lnTo>
                  <a:pt x="742670" y="595236"/>
                </a:lnTo>
                <a:lnTo>
                  <a:pt x="718553" y="633222"/>
                </a:lnTo>
                <a:lnTo>
                  <a:pt x="689254" y="668261"/>
                </a:lnTo>
                <a:lnTo>
                  <a:pt x="654735" y="700303"/>
                </a:lnTo>
                <a:lnTo>
                  <a:pt x="613143" y="730123"/>
                </a:lnTo>
                <a:lnTo>
                  <a:pt x="569036" y="753618"/>
                </a:lnTo>
                <a:lnTo>
                  <a:pt x="523011" y="770750"/>
                </a:lnTo>
                <a:lnTo>
                  <a:pt x="475678" y="781494"/>
                </a:lnTo>
                <a:lnTo>
                  <a:pt x="427659" y="785787"/>
                </a:lnTo>
                <a:lnTo>
                  <a:pt x="379552" y="783628"/>
                </a:lnTo>
                <a:lnTo>
                  <a:pt x="331978" y="774954"/>
                </a:lnTo>
                <a:lnTo>
                  <a:pt x="285534" y="759739"/>
                </a:lnTo>
                <a:lnTo>
                  <a:pt x="240842" y="737946"/>
                </a:lnTo>
                <a:lnTo>
                  <a:pt x="198513" y="709536"/>
                </a:lnTo>
                <a:lnTo>
                  <a:pt x="158076" y="674166"/>
                </a:lnTo>
                <a:lnTo>
                  <a:pt x="124282" y="635965"/>
                </a:lnTo>
                <a:lnTo>
                  <a:pt x="97116" y="594995"/>
                </a:lnTo>
                <a:lnTo>
                  <a:pt x="76555" y="551357"/>
                </a:lnTo>
                <a:lnTo>
                  <a:pt x="62611" y="505142"/>
                </a:lnTo>
                <a:lnTo>
                  <a:pt x="55245" y="456438"/>
                </a:lnTo>
                <a:lnTo>
                  <a:pt x="54457" y="405345"/>
                </a:lnTo>
                <a:lnTo>
                  <a:pt x="60223" y="351955"/>
                </a:lnTo>
                <a:lnTo>
                  <a:pt x="73329" y="298475"/>
                </a:lnTo>
                <a:lnTo>
                  <a:pt x="93980" y="249224"/>
                </a:lnTo>
                <a:lnTo>
                  <a:pt x="121932" y="204266"/>
                </a:lnTo>
                <a:lnTo>
                  <a:pt x="156895" y="163677"/>
                </a:lnTo>
                <a:lnTo>
                  <a:pt x="198628" y="127508"/>
                </a:lnTo>
                <a:lnTo>
                  <a:pt x="242176" y="98856"/>
                </a:lnTo>
                <a:lnTo>
                  <a:pt x="287502" y="77114"/>
                </a:lnTo>
                <a:lnTo>
                  <a:pt x="334568" y="62255"/>
                </a:lnTo>
                <a:lnTo>
                  <a:pt x="383298" y="54254"/>
                </a:lnTo>
                <a:lnTo>
                  <a:pt x="433679" y="53047"/>
                </a:lnTo>
                <a:lnTo>
                  <a:pt x="485622" y="58635"/>
                </a:lnTo>
                <a:lnTo>
                  <a:pt x="525729" y="67919"/>
                </a:lnTo>
                <a:lnTo>
                  <a:pt x="563968" y="81711"/>
                </a:lnTo>
                <a:lnTo>
                  <a:pt x="600430" y="99745"/>
                </a:lnTo>
                <a:lnTo>
                  <a:pt x="635190" y="121805"/>
                </a:lnTo>
                <a:lnTo>
                  <a:pt x="645452" y="126593"/>
                </a:lnTo>
                <a:lnTo>
                  <a:pt x="677176" y="96520"/>
                </a:lnTo>
                <a:lnTo>
                  <a:pt x="673176" y="87020"/>
                </a:lnTo>
                <a:lnTo>
                  <a:pt x="625106" y="53416"/>
                </a:lnTo>
                <a:lnTo>
                  <a:pt x="582930" y="32766"/>
                </a:lnTo>
                <a:lnTo>
                  <a:pt x="538670" y="17081"/>
                </a:lnTo>
                <a:lnTo>
                  <a:pt x="492302" y="6451"/>
                </a:lnTo>
                <a:lnTo>
                  <a:pt x="446189" y="0"/>
                </a:lnTo>
                <a:lnTo>
                  <a:pt x="393700" y="0"/>
                </a:lnTo>
                <a:lnTo>
                  <a:pt x="347624" y="6438"/>
                </a:lnTo>
                <a:lnTo>
                  <a:pt x="299339" y="17627"/>
                </a:lnTo>
                <a:lnTo>
                  <a:pt x="253288" y="34328"/>
                </a:lnTo>
                <a:lnTo>
                  <a:pt x="209842" y="56159"/>
                </a:lnTo>
                <a:lnTo>
                  <a:pt x="169392" y="82765"/>
                </a:lnTo>
                <a:lnTo>
                  <a:pt x="132346" y="113766"/>
                </a:lnTo>
                <a:lnTo>
                  <a:pt x="99072" y="148831"/>
                </a:lnTo>
                <a:lnTo>
                  <a:pt x="69989" y="187553"/>
                </a:lnTo>
                <a:lnTo>
                  <a:pt x="45466" y="229616"/>
                </a:lnTo>
                <a:lnTo>
                  <a:pt x="25895" y="274612"/>
                </a:lnTo>
                <a:lnTo>
                  <a:pt x="11684" y="322211"/>
                </a:lnTo>
                <a:lnTo>
                  <a:pt x="1409" y="386689"/>
                </a:lnTo>
                <a:lnTo>
                  <a:pt x="0" y="394563"/>
                </a:lnTo>
                <a:lnTo>
                  <a:pt x="0" y="443687"/>
                </a:lnTo>
                <a:lnTo>
                  <a:pt x="4546" y="479450"/>
                </a:lnTo>
                <a:lnTo>
                  <a:pt x="18694" y="540918"/>
                </a:lnTo>
                <a:lnTo>
                  <a:pt x="35433" y="587197"/>
                </a:lnTo>
                <a:lnTo>
                  <a:pt x="56730" y="630097"/>
                </a:lnTo>
                <a:lnTo>
                  <a:pt x="82588" y="669620"/>
                </a:lnTo>
                <a:lnTo>
                  <a:pt x="113030" y="705726"/>
                </a:lnTo>
                <a:lnTo>
                  <a:pt x="148018" y="738416"/>
                </a:lnTo>
                <a:lnTo>
                  <a:pt x="187579" y="767664"/>
                </a:lnTo>
                <a:lnTo>
                  <a:pt x="231711" y="793445"/>
                </a:lnTo>
                <a:lnTo>
                  <a:pt x="275259" y="812850"/>
                </a:lnTo>
                <a:lnTo>
                  <a:pt x="320001" y="826681"/>
                </a:lnTo>
                <a:lnTo>
                  <a:pt x="365836" y="835113"/>
                </a:lnTo>
                <a:lnTo>
                  <a:pt x="412673" y="838276"/>
                </a:lnTo>
                <a:lnTo>
                  <a:pt x="460425" y="836358"/>
                </a:lnTo>
                <a:lnTo>
                  <a:pt x="510019" y="828687"/>
                </a:lnTo>
                <a:lnTo>
                  <a:pt x="557796" y="815200"/>
                </a:lnTo>
                <a:lnTo>
                  <a:pt x="603313" y="796239"/>
                </a:lnTo>
                <a:lnTo>
                  <a:pt x="646137" y="772172"/>
                </a:lnTo>
                <a:lnTo>
                  <a:pt x="685812" y="743343"/>
                </a:lnTo>
                <a:lnTo>
                  <a:pt x="721906" y="710133"/>
                </a:lnTo>
                <a:lnTo>
                  <a:pt x="753999" y="672896"/>
                </a:lnTo>
                <a:lnTo>
                  <a:pt x="781621" y="631977"/>
                </a:lnTo>
                <a:lnTo>
                  <a:pt x="804354" y="587756"/>
                </a:lnTo>
                <a:lnTo>
                  <a:pt x="821753" y="540588"/>
                </a:lnTo>
                <a:lnTo>
                  <a:pt x="832650" y="496150"/>
                </a:lnTo>
                <a:lnTo>
                  <a:pt x="838669" y="448398"/>
                </a:lnTo>
                <a:lnTo>
                  <a:pt x="839406" y="446049"/>
                </a:lnTo>
                <a:lnTo>
                  <a:pt x="839876" y="443687"/>
                </a:lnTo>
                <a:lnTo>
                  <a:pt x="839876" y="3945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72559" y="6847959"/>
            <a:ext cx="5759450" cy="859155"/>
          </a:xfrm>
          <a:custGeom>
            <a:avLst/>
            <a:gdLst/>
            <a:ahLst/>
            <a:cxnLst/>
            <a:rect l="l" t="t" r="r" b="b"/>
            <a:pathLst>
              <a:path w="5759450" h="859154">
                <a:moveTo>
                  <a:pt x="5758986" y="0"/>
                </a:moveTo>
                <a:lnTo>
                  <a:pt x="0" y="0"/>
                </a:lnTo>
                <a:lnTo>
                  <a:pt x="0" y="333895"/>
                </a:lnTo>
                <a:lnTo>
                  <a:pt x="2144" y="381655"/>
                </a:lnTo>
                <a:lnTo>
                  <a:pt x="8453" y="428213"/>
                </a:lnTo>
                <a:lnTo>
                  <a:pt x="18742" y="473385"/>
                </a:lnTo>
                <a:lnTo>
                  <a:pt x="32826" y="516985"/>
                </a:lnTo>
                <a:lnTo>
                  <a:pt x="50519" y="558829"/>
                </a:lnTo>
                <a:lnTo>
                  <a:pt x="71636" y="598729"/>
                </a:lnTo>
                <a:lnTo>
                  <a:pt x="95992" y="636503"/>
                </a:lnTo>
                <a:lnTo>
                  <a:pt x="123402" y="671963"/>
                </a:lnTo>
                <a:lnTo>
                  <a:pt x="153681" y="704926"/>
                </a:lnTo>
                <a:lnTo>
                  <a:pt x="186642" y="735205"/>
                </a:lnTo>
                <a:lnTo>
                  <a:pt x="222102" y="762616"/>
                </a:lnTo>
                <a:lnTo>
                  <a:pt x="259874" y="786973"/>
                </a:lnTo>
                <a:lnTo>
                  <a:pt x="299775" y="808091"/>
                </a:lnTo>
                <a:lnTo>
                  <a:pt x="341617" y="825784"/>
                </a:lnTo>
                <a:lnTo>
                  <a:pt x="385217" y="839869"/>
                </a:lnTo>
                <a:lnTo>
                  <a:pt x="430388" y="850158"/>
                </a:lnTo>
                <a:lnTo>
                  <a:pt x="476946" y="856468"/>
                </a:lnTo>
                <a:lnTo>
                  <a:pt x="524706" y="858612"/>
                </a:lnTo>
                <a:lnTo>
                  <a:pt x="5234269" y="858612"/>
                </a:lnTo>
                <a:lnTo>
                  <a:pt x="5282029" y="856468"/>
                </a:lnTo>
                <a:lnTo>
                  <a:pt x="5328588" y="850158"/>
                </a:lnTo>
                <a:lnTo>
                  <a:pt x="5373760" y="839869"/>
                </a:lnTo>
                <a:lnTo>
                  <a:pt x="5417360" y="825784"/>
                </a:lnTo>
                <a:lnTo>
                  <a:pt x="5459203" y="808091"/>
                </a:lnTo>
                <a:lnTo>
                  <a:pt x="5499104" y="786973"/>
                </a:lnTo>
                <a:lnTo>
                  <a:pt x="5536877" y="762616"/>
                </a:lnTo>
                <a:lnTo>
                  <a:pt x="5572338" y="735205"/>
                </a:lnTo>
                <a:lnTo>
                  <a:pt x="5605300" y="704926"/>
                </a:lnTo>
                <a:lnTo>
                  <a:pt x="5635579" y="671963"/>
                </a:lnTo>
                <a:lnTo>
                  <a:pt x="5662990" y="636503"/>
                </a:lnTo>
                <a:lnTo>
                  <a:pt x="5687347" y="598729"/>
                </a:lnTo>
                <a:lnTo>
                  <a:pt x="5708465" y="558829"/>
                </a:lnTo>
                <a:lnTo>
                  <a:pt x="5726159" y="516985"/>
                </a:lnTo>
                <a:lnTo>
                  <a:pt x="5740243" y="473385"/>
                </a:lnTo>
                <a:lnTo>
                  <a:pt x="5750533" y="428213"/>
                </a:lnTo>
                <a:lnTo>
                  <a:pt x="5756842" y="381655"/>
                </a:lnTo>
                <a:lnTo>
                  <a:pt x="5758986" y="333895"/>
                </a:lnTo>
                <a:lnTo>
                  <a:pt x="5758986" y="0"/>
                </a:lnTo>
                <a:close/>
              </a:path>
            </a:pathLst>
          </a:custGeom>
          <a:solidFill>
            <a:srgbClr val="1D8A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450116" y="2187466"/>
            <a:ext cx="2444115" cy="18300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10680"/>
              </a:lnSpc>
              <a:spcBef>
                <a:spcPts val="90"/>
              </a:spcBef>
            </a:pPr>
            <a:r>
              <a:rPr sz="9250" b="1" spc="-994" dirty="0">
                <a:solidFill>
                  <a:srgbClr val="C9D41E"/>
                </a:solidFill>
                <a:latin typeface="Trebuchet MS"/>
                <a:cs typeface="Trebuchet MS"/>
              </a:rPr>
              <a:t>1,8</a:t>
            </a:r>
            <a:r>
              <a:rPr sz="9250" b="1" spc="-960" dirty="0">
                <a:solidFill>
                  <a:srgbClr val="C9D41E"/>
                </a:solidFill>
                <a:latin typeface="Trebuchet MS"/>
                <a:cs typeface="Trebuchet MS"/>
              </a:rPr>
              <a:t> </a:t>
            </a:r>
            <a:r>
              <a:rPr sz="4950" b="1" spc="-505" dirty="0">
                <a:solidFill>
                  <a:srgbClr val="C9D41E"/>
                </a:solidFill>
                <a:latin typeface="Trebuchet MS"/>
                <a:cs typeface="Trebuchet MS"/>
              </a:rPr>
              <a:t>km</a:t>
            </a:r>
            <a:endParaRPr sz="4950" dirty="0">
              <a:latin typeface="Trebuchet MS"/>
              <a:cs typeface="Trebuchet MS"/>
            </a:endParaRPr>
          </a:p>
          <a:p>
            <a:pPr algn="ctr">
              <a:lnSpc>
                <a:spcPts val="3540"/>
              </a:lnSpc>
            </a:pPr>
            <a:r>
              <a:rPr sz="3300" spc="114" dirty="0">
                <a:solidFill>
                  <a:srgbClr val="FFFFFF"/>
                </a:solidFill>
                <a:latin typeface="Arial MT"/>
                <a:cs typeface="Arial MT"/>
              </a:rPr>
              <a:t>Ciclorruta</a:t>
            </a:r>
            <a:endParaRPr sz="3300" dirty="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672840" y="4465696"/>
            <a:ext cx="3366770" cy="1998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10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55" dirty="0">
                <a:latin typeface="Arial MT"/>
                <a:cs typeface="Arial MT"/>
              </a:rPr>
              <a:t> </a:t>
            </a:r>
            <a:r>
              <a:rPr sz="2450" spc="70" dirty="0">
                <a:latin typeface="Arial MT"/>
                <a:cs typeface="Arial MT"/>
              </a:rPr>
              <a:t>anticipo:</a:t>
            </a:r>
            <a:endParaRPr sz="2450" dirty="0">
              <a:latin typeface="Arial MT"/>
              <a:cs typeface="Arial MT"/>
            </a:endParaRPr>
          </a:p>
          <a:p>
            <a:pPr marL="22860">
              <a:lnSpc>
                <a:spcPct val="100000"/>
              </a:lnSpc>
              <a:spcBef>
                <a:spcPts val="155"/>
              </a:spcBef>
            </a:pPr>
            <a:r>
              <a:rPr sz="3000" b="1" spc="-215" dirty="0">
                <a:latin typeface="Arial"/>
                <a:cs typeface="Arial"/>
              </a:rPr>
              <a:t>$10.822.692.289</a:t>
            </a:r>
            <a:endParaRPr sz="3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25"/>
              </a:spcBef>
            </a:pPr>
            <a:r>
              <a:rPr sz="2450" spc="35" dirty="0">
                <a:latin typeface="Arial MT"/>
                <a:cs typeface="Arial MT"/>
              </a:rPr>
              <a:t>Porcentaje</a:t>
            </a:r>
            <a:r>
              <a:rPr sz="2450" spc="-100" dirty="0">
                <a:latin typeface="Arial MT"/>
                <a:cs typeface="Arial MT"/>
              </a:rPr>
              <a:t> </a:t>
            </a:r>
            <a:r>
              <a:rPr sz="2450" spc="70" dirty="0">
                <a:latin typeface="Arial MT"/>
                <a:cs typeface="Arial MT"/>
              </a:rPr>
              <a:t>amortizado:</a:t>
            </a:r>
            <a:endParaRPr sz="24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3000" b="1" spc="-405" dirty="0">
                <a:latin typeface="Arial"/>
                <a:cs typeface="Arial"/>
              </a:rPr>
              <a:t>0%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921132" y="3995579"/>
            <a:ext cx="2764790" cy="1935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55" dirty="0">
                <a:latin typeface="Arial MT"/>
                <a:cs typeface="Arial MT"/>
              </a:rPr>
              <a:t> </a:t>
            </a:r>
            <a:r>
              <a:rPr sz="2450" spc="40" dirty="0">
                <a:latin typeface="Arial MT"/>
                <a:cs typeface="Arial MT"/>
              </a:rPr>
              <a:t>inicial:</a:t>
            </a:r>
            <a:endParaRPr sz="24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3000" b="1" spc="-300" dirty="0">
                <a:latin typeface="Arial"/>
                <a:cs typeface="Arial"/>
              </a:rPr>
              <a:t>$94.144.511.782</a:t>
            </a:r>
            <a:endParaRPr sz="3000" dirty="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1490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55" dirty="0">
                <a:latin typeface="Arial MT"/>
                <a:cs typeface="Arial MT"/>
              </a:rPr>
              <a:t> </a:t>
            </a:r>
            <a:r>
              <a:rPr sz="2450" spc="40" dirty="0">
                <a:latin typeface="Arial MT"/>
                <a:cs typeface="Arial MT"/>
              </a:rPr>
              <a:t>actual:</a:t>
            </a:r>
            <a:endParaRPr sz="2450" dirty="0">
              <a:latin typeface="Arial MT"/>
              <a:cs typeface="Arial MT"/>
            </a:endParaRPr>
          </a:p>
          <a:p>
            <a:pPr marL="13970">
              <a:lnSpc>
                <a:spcPct val="100000"/>
              </a:lnSpc>
              <a:spcBef>
                <a:spcPts val="225"/>
              </a:spcBef>
            </a:pPr>
            <a:r>
              <a:rPr sz="3000" b="1" spc="-295" dirty="0">
                <a:latin typeface="Arial"/>
                <a:cs typeface="Arial"/>
              </a:rPr>
              <a:t>$94.298.317.799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21132" y="5995429"/>
            <a:ext cx="2308225" cy="87844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90" dirty="0">
                <a:latin typeface="Arial MT"/>
                <a:cs typeface="Arial MT"/>
              </a:rPr>
              <a:t> </a:t>
            </a:r>
            <a:r>
              <a:rPr sz="2450" spc="65" dirty="0">
                <a:latin typeface="Arial MT"/>
                <a:cs typeface="Arial MT"/>
              </a:rPr>
              <a:t>facturado:</a:t>
            </a:r>
            <a:endParaRPr sz="24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3000" b="1" spc="-340" dirty="0">
                <a:latin typeface="Arial"/>
                <a:cs typeface="Arial"/>
              </a:rPr>
              <a:t>$111.865.637</a:t>
            </a:r>
            <a:endParaRPr sz="3000" dirty="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0" y="9716981"/>
            <a:ext cx="20104100" cy="1591945"/>
            <a:chOff x="0" y="9716981"/>
            <a:chExt cx="20104100" cy="1591945"/>
          </a:xfrm>
        </p:grpSpPr>
        <p:sp>
          <p:nvSpPr>
            <p:cNvPr id="20" name="object 20"/>
            <p:cNvSpPr/>
            <p:nvPr/>
          </p:nvSpPr>
          <p:spPr>
            <a:xfrm>
              <a:off x="0" y="9716981"/>
              <a:ext cx="20104100" cy="1591945"/>
            </a:xfrm>
            <a:custGeom>
              <a:avLst/>
              <a:gdLst/>
              <a:ahLst/>
              <a:cxnLst/>
              <a:rect l="l" t="t" r="r" b="b"/>
              <a:pathLst>
                <a:path w="20104100" h="1591945">
                  <a:moveTo>
                    <a:pt x="0" y="0"/>
                  </a:moveTo>
                  <a:lnTo>
                    <a:pt x="20104099" y="0"/>
                  </a:lnTo>
                  <a:lnTo>
                    <a:pt x="20104099" y="1591574"/>
                  </a:lnTo>
                  <a:lnTo>
                    <a:pt x="0" y="15915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3612139" y="10512773"/>
              <a:ext cx="4859020" cy="534035"/>
            </a:xfrm>
            <a:custGeom>
              <a:avLst/>
              <a:gdLst/>
              <a:ahLst/>
              <a:cxnLst/>
              <a:rect l="l" t="t" r="r" b="b"/>
              <a:pathLst>
                <a:path w="4859019" h="534034">
                  <a:moveTo>
                    <a:pt x="2005076" y="524713"/>
                  </a:moveTo>
                  <a:lnTo>
                    <a:pt x="2002929" y="476961"/>
                  </a:lnTo>
                  <a:lnTo>
                    <a:pt x="1996617" y="430403"/>
                  </a:lnTo>
                  <a:lnTo>
                    <a:pt x="1986330" y="385229"/>
                  </a:lnTo>
                  <a:lnTo>
                    <a:pt x="1972246" y="341630"/>
                  </a:lnTo>
                  <a:lnTo>
                    <a:pt x="1954555" y="299783"/>
                  </a:lnTo>
                  <a:lnTo>
                    <a:pt x="1933435" y="259880"/>
                  </a:lnTo>
                  <a:lnTo>
                    <a:pt x="1909076" y="222110"/>
                  </a:lnTo>
                  <a:lnTo>
                    <a:pt x="1881670" y="186651"/>
                  </a:lnTo>
                  <a:lnTo>
                    <a:pt x="1851380" y="153682"/>
                  </a:lnTo>
                  <a:lnTo>
                    <a:pt x="1818424" y="123405"/>
                  </a:lnTo>
                  <a:lnTo>
                    <a:pt x="1782965" y="95999"/>
                  </a:lnTo>
                  <a:lnTo>
                    <a:pt x="1745183" y="71640"/>
                  </a:lnTo>
                  <a:lnTo>
                    <a:pt x="1705292" y="50520"/>
                  </a:lnTo>
                  <a:lnTo>
                    <a:pt x="1663446" y="32829"/>
                  </a:lnTo>
                  <a:lnTo>
                    <a:pt x="1619846" y="18745"/>
                  </a:lnTo>
                  <a:lnTo>
                    <a:pt x="1574673" y="8458"/>
                  </a:lnTo>
                  <a:lnTo>
                    <a:pt x="1528114" y="2146"/>
                  </a:lnTo>
                  <a:lnTo>
                    <a:pt x="1480350" y="0"/>
                  </a:lnTo>
                  <a:lnTo>
                    <a:pt x="524713" y="0"/>
                  </a:lnTo>
                  <a:lnTo>
                    <a:pt x="476961" y="2146"/>
                  </a:lnTo>
                  <a:lnTo>
                    <a:pt x="430403" y="8458"/>
                  </a:lnTo>
                  <a:lnTo>
                    <a:pt x="385229" y="18745"/>
                  </a:lnTo>
                  <a:lnTo>
                    <a:pt x="341630" y="32829"/>
                  </a:lnTo>
                  <a:lnTo>
                    <a:pt x="299783" y="50520"/>
                  </a:lnTo>
                  <a:lnTo>
                    <a:pt x="259880" y="71640"/>
                  </a:lnTo>
                  <a:lnTo>
                    <a:pt x="222110" y="95999"/>
                  </a:lnTo>
                  <a:lnTo>
                    <a:pt x="186651" y="123405"/>
                  </a:lnTo>
                  <a:lnTo>
                    <a:pt x="153682" y="153682"/>
                  </a:lnTo>
                  <a:lnTo>
                    <a:pt x="123405" y="186651"/>
                  </a:lnTo>
                  <a:lnTo>
                    <a:pt x="95999" y="222110"/>
                  </a:lnTo>
                  <a:lnTo>
                    <a:pt x="71640" y="259880"/>
                  </a:lnTo>
                  <a:lnTo>
                    <a:pt x="50520" y="299783"/>
                  </a:lnTo>
                  <a:lnTo>
                    <a:pt x="32829" y="341630"/>
                  </a:lnTo>
                  <a:lnTo>
                    <a:pt x="18745" y="385229"/>
                  </a:lnTo>
                  <a:lnTo>
                    <a:pt x="8458" y="430403"/>
                  </a:lnTo>
                  <a:lnTo>
                    <a:pt x="2146" y="476961"/>
                  </a:lnTo>
                  <a:lnTo>
                    <a:pt x="0" y="524713"/>
                  </a:lnTo>
                  <a:lnTo>
                    <a:pt x="0" y="534022"/>
                  </a:lnTo>
                  <a:lnTo>
                    <a:pt x="2005076" y="534022"/>
                  </a:lnTo>
                  <a:lnTo>
                    <a:pt x="2005076" y="524713"/>
                  </a:lnTo>
                  <a:close/>
                </a:path>
                <a:path w="4859019" h="534034">
                  <a:moveTo>
                    <a:pt x="4858499" y="524713"/>
                  </a:moveTo>
                  <a:lnTo>
                    <a:pt x="4856353" y="476961"/>
                  </a:lnTo>
                  <a:lnTo>
                    <a:pt x="4850041" y="430403"/>
                  </a:lnTo>
                  <a:lnTo>
                    <a:pt x="4839754" y="385229"/>
                  </a:lnTo>
                  <a:lnTo>
                    <a:pt x="4825670" y="341630"/>
                  </a:lnTo>
                  <a:lnTo>
                    <a:pt x="4807978" y="299783"/>
                  </a:lnTo>
                  <a:lnTo>
                    <a:pt x="4786858" y="259880"/>
                  </a:lnTo>
                  <a:lnTo>
                    <a:pt x="4762500" y="222110"/>
                  </a:lnTo>
                  <a:lnTo>
                    <a:pt x="4735093" y="186651"/>
                  </a:lnTo>
                  <a:lnTo>
                    <a:pt x="4704816" y="153682"/>
                  </a:lnTo>
                  <a:lnTo>
                    <a:pt x="4671847" y="123405"/>
                  </a:lnTo>
                  <a:lnTo>
                    <a:pt x="4636389" y="95999"/>
                  </a:lnTo>
                  <a:lnTo>
                    <a:pt x="4598619" y="71640"/>
                  </a:lnTo>
                  <a:lnTo>
                    <a:pt x="4558716" y="50520"/>
                  </a:lnTo>
                  <a:lnTo>
                    <a:pt x="4516869" y="32829"/>
                  </a:lnTo>
                  <a:lnTo>
                    <a:pt x="4473270" y="18745"/>
                  </a:lnTo>
                  <a:lnTo>
                    <a:pt x="4428096" y="8458"/>
                  </a:lnTo>
                  <a:lnTo>
                    <a:pt x="4381538" y="2146"/>
                  </a:lnTo>
                  <a:lnTo>
                    <a:pt x="4333786" y="0"/>
                  </a:lnTo>
                  <a:lnTo>
                    <a:pt x="3378149" y="0"/>
                  </a:lnTo>
                  <a:lnTo>
                    <a:pt x="3330384" y="2146"/>
                  </a:lnTo>
                  <a:lnTo>
                    <a:pt x="3283826" y="8458"/>
                  </a:lnTo>
                  <a:lnTo>
                    <a:pt x="3238652" y="18745"/>
                  </a:lnTo>
                  <a:lnTo>
                    <a:pt x="3195053" y="32829"/>
                  </a:lnTo>
                  <a:lnTo>
                    <a:pt x="3153206" y="50520"/>
                  </a:lnTo>
                  <a:lnTo>
                    <a:pt x="3113316" y="71640"/>
                  </a:lnTo>
                  <a:lnTo>
                    <a:pt x="3075533" y="95999"/>
                  </a:lnTo>
                  <a:lnTo>
                    <a:pt x="3040075" y="123405"/>
                  </a:lnTo>
                  <a:lnTo>
                    <a:pt x="3007118" y="153682"/>
                  </a:lnTo>
                  <a:lnTo>
                    <a:pt x="2976829" y="186651"/>
                  </a:lnTo>
                  <a:lnTo>
                    <a:pt x="2949422" y="222110"/>
                  </a:lnTo>
                  <a:lnTo>
                    <a:pt x="2925064" y="259880"/>
                  </a:lnTo>
                  <a:lnTo>
                    <a:pt x="2903944" y="299783"/>
                  </a:lnTo>
                  <a:lnTo>
                    <a:pt x="2886252" y="341630"/>
                  </a:lnTo>
                  <a:lnTo>
                    <a:pt x="2872168" y="385229"/>
                  </a:lnTo>
                  <a:lnTo>
                    <a:pt x="2861881" y="430403"/>
                  </a:lnTo>
                  <a:lnTo>
                    <a:pt x="2855569" y="476961"/>
                  </a:lnTo>
                  <a:lnTo>
                    <a:pt x="2853423" y="524713"/>
                  </a:lnTo>
                  <a:lnTo>
                    <a:pt x="2853423" y="534022"/>
                  </a:lnTo>
                  <a:lnTo>
                    <a:pt x="4858499" y="534022"/>
                  </a:lnTo>
                  <a:lnTo>
                    <a:pt x="4858499" y="524713"/>
                  </a:lnTo>
                  <a:close/>
                </a:path>
              </a:pathLst>
            </a:custGeom>
            <a:solidFill>
              <a:srgbClr val="1D8A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600770" y="10345234"/>
              <a:ext cx="14902815" cy="0"/>
            </a:xfrm>
            <a:custGeom>
              <a:avLst/>
              <a:gdLst/>
              <a:ahLst/>
              <a:cxnLst/>
              <a:rect l="l" t="t" r="r" b="b"/>
              <a:pathLst>
                <a:path w="14902815">
                  <a:moveTo>
                    <a:pt x="0" y="0"/>
                  </a:moveTo>
                  <a:lnTo>
                    <a:pt x="14902561" y="0"/>
                  </a:lnTo>
                </a:path>
              </a:pathLst>
            </a:custGeom>
            <a:ln w="31412">
              <a:solidFill>
                <a:srgbClr val="0944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76364" y="10230054"/>
              <a:ext cx="240830" cy="24083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41536" y="10230054"/>
              <a:ext cx="240830" cy="24083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29926" y="10230054"/>
              <a:ext cx="240830" cy="24083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53146" y="10230054"/>
              <a:ext cx="240830" cy="24083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64755" y="10230054"/>
              <a:ext cx="240830" cy="24083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7360727" y="10156758"/>
              <a:ext cx="356235" cy="356235"/>
            </a:xfrm>
            <a:custGeom>
              <a:avLst/>
              <a:gdLst/>
              <a:ahLst/>
              <a:cxnLst/>
              <a:rect l="l" t="t" r="r" b="b"/>
              <a:pathLst>
                <a:path w="356234" h="356234">
                  <a:moveTo>
                    <a:pt x="178005" y="0"/>
                  </a:moveTo>
                  <a:lnTo>
                    <a:pt x="130683" y="6358"/>
                  </a:lnTo>
                  <a:lnTo>
                    <a:pt x="88161" y="24302"/>
                  </a:lnTo>
                  <a:lnTo>
                    <a:pt x="52135" y="52135"/>
                  </a:lnTo>
                  <a:lnTo>
                    <a:pt x="24302" y="88161"/>
                  </a:lnTo>
                  <a:lnTo>
                    <a:pt x="6358" y="130683"/>
                  </a:lnTo>
                  <a:lnTo>
                    <a:pt x="0" y="178005"/>
                  </a:lnTo>
                  <a:lnTo>
                    <a:pt x="6358" y="225326"/>
                  </a:lnTo>
                  <a:lnTo>
                    <a:pt x="24302" y="267848"/>
                  </a:lnTo>
                  <a:lnTo>
                    <a:pt x="52135" y="303874"/>
                  </a:lnTo>
                  <a:lnTo>
                    <a:pt x="88161" y="331707"/>
                  </a:lnTo>
                  <a:lnTo>
                    <a:pt x="130683" y="349651"/>
                  </a:lnTo>
                  <a:lnTo>
                    <a:pt x="178005" y="356010"/>
                  </a:lnTo>
                  <a:lnTo>
                    <a:pt x="225326" y="349651"/>
                  </a:lnTo>
                  <a:lnTo>
                    <a:pt x="267848" y="331707"/>
                  </a:lnTo>
                  <a:lnTo>
                    <a:pt x="303874" y="303874"/>
                  </a:lnTo>
                  <a:lnTo>
                    <a:pt x="331707" y="267848"/>
                  </a:lnTo>
                  <a:lnTo>
                    <a:pt x="349651" y="225326"/>
                  </a:lnTo>
                  <a:lnTo>
                    <a:pt x="356010" y="178005"/>
                  </a:lnTo>
                  <a:lnTo>
                    <a:pt x="349651" y="130683"/>
                  </a:lnTo>
                  <a:lnTo>
                    <a:pt x="331707" y="88161"/>
                  </a:lnTo>
                  <a:lnTo>
                    <a:pt x="303874" y="52135"/>
                  </a:lnTo>
                  <a:lnTo>
                    <a:pt x="267848" y="24302"/>
                  </a:lnTo>
                  <a:lnTo>
                    <a:pt x="225326" y="6358"/>
                  </a:lnTo>
                  <a:lnTo>
                    <a:pt x="178005" y="0"/>
                  </a:lnTo>
                  <a:close/>
                </a:path>
              </a:pathLst>
            </a:custGeom>
            <a:solidFill>
              <a:srgbClr val="0944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34024" y="10230054"/>
              <a:ext cx="209417" cy="209417"/>
            </a:xfrm>
            <a:prstGeom prst="rect">
              <a:avLst/>
            </a:prstGeom>
          </p:spPr>
        </p:pic>
      </p:grpSp>
      <p:grpSp>
        <p:nvGrpSpPr>
          <p:cNvPr id="30" name="object 30"/>
          <p:cNvGrpSpPr/>
          <p:nvPr/>
        </p:nvGrpSpPr>
        <p:grpSpPr>
          <a:xfrm>
            <a:off x="2476364" y="8292941"/>
            <a:ext cx="16329660" cy="1078865"/>
            <a:chOff x="2476364" y="8292941"/>
            <a:chExt cx="16329660" cy="1078865"/>
          </a:xfrm>
        </p:grpSpPr>
        <p:sp>
          <p:nvSpPr>
            <p:cNvPr id="31" name="object 31"/>
            <p:cNvSpPr/>
            <p:nvPr/>
          </p:nvSpPr>
          <p:spPr>
            <a:xfrm>
              <a:off x="16177520" y="8544242"/>
              <a:ext cx="2628265" cy="827405"/>
            </a:xfrm>
            <a:custGeom>
              <a:avLst/>
              <a:gdLst/>
              <a:ahLst/>
              <a:cxnLst/>
              <a:rect l="l" t="t" r="r" b="b"/>
              <a:pathLst>
                <a:path w="2628265" h="827404">
                  <a:moveTo>
                    <a:pt x="2628192" y="0"/>
                  </a:moveTo>
                  <a:lnTo>
                    <a:pt x="0" y="0"/>
                  </a:lnTo>
                  <a:lnTo>
                    <a:pt x="0" y="302482"/>
                  </a:lnTo>
                  <a:lnTo>
                    <a:pt x="2144" y="350242"/>
                  </a:lnTo>
                  <a:lnTo>
                    <a:pt x="8453" y="396801"/>
                  </a:lnTo>
                  <a:lnTo>
                    <a:pt x="18742" y="441973"/>
                  </a:lnTo>
                  <a:lnTo>
                    <a:pt x="32826" y="485573"/>
                  </a:lnTo>
                  <a:lnTo>
                    <a:pt x="50519" y="527416"/>
                  </a:lnTo>
                  <a:lnTo>
                    <a:pt x="71636" y="567317"/>
                  </a:lnTo>
                  <a:lnTo>
                    <a:pt x="95992" y="605090"/>
                  </a:lnTo>
                  <a:lnTo>
                    <a:pt x="123402" y="640551"/>
                  </a:lnTo>
                  <a:lnTo>
                    <a:pt x="153681" y="673513"/>
                  </a:lnTo>
                  <a:lnTo>
                    <a:pt x="186642" y="703792"/>
                  </a:lnTo>
                  <a:lnTo>
                    <a:pt x="222102" y="731203"/>
                  </a:lnTo>
                  <a:lnTo>
                    <a:pt x="259874" y="755560"/>
                  </a:lnTo>
                  <a:lnTo>
                    <a:pt x="299775" y="776678"/>
                  </a:lnTo>
                  <a:lnTo>
                    <a:pt x="341617" y="794372"/>
                  </a:lnTo>
                  <a:lnTo>
                    <a:pt x="385217" y="808456"/>
                  </a:lnTo>
                  <a:lnTo>
                    <a:pt x="430388" y="818746"/>
                  </a:lnTo>
                  <a:lnTo>
                    <a:pt x="476946" y="825055"/>
                  </a:lnTo>
                  <a:lnTo>
                    <a:pt x="524706" y="827199"/>
                  </a:lnTo>
                  <a:lnTo>
                    <a:pt x="2103475" y="827199"/>
                  </a:lnTo>
                  <a:lnTo>
                    <a:pt x="2151235" y="825055"/>
                  </a:lnTo>
                  <a:lnTo>
                    <a:pt x="2197793" y="818746"/>
                  </a:lnTo>
                  <a:lnTo>
                    <a:pt x="2242965" y="808456"/>
                  </a:lnTo>
                  <a:lnTo>
                    <a:pt x="2286565" y="794372"/>
                  </a:lnTo>
                  <a:lnTo>
                    <a:pt x="2328408" y="776678"/>
                  </a:lnTo>
                  <a:lnTo>
                    <a:pt x="2368309" y="755560"/>
                  </a:lnTo>
                  <a:lnTo>
                    <a:pt x="2406082" y="731203"/>
                  </a:lnTo>
                  <a:lnTo>
                    <a:pt x="2441543" y="703792"/>
                  </a:lnTo>
                  <a:lnTo>
                    <a:pt x="2474505" y="673513"/>
                  </a:lnTo>
                  <a:lnTo>
                    <a:pt x="2504785" y="640551"/>
                  </a:lnTo>
                  <a:lnTo>
                    <a:pt x="2532195" y="605090"/>
                  </a:lnTo>
                  <a:lnTo>
                    <a:pt x="2556552" y="567317"/>
                  </a:lnTo>
                  <a:lnTo>
                    <a:pt x="2577670" y="527416"/>
                  </a:lnTo>
                  <a:lnTo>
                    <a:pt x="2595364" y="485573"/>
                  </a:lnTo>
                  <a:lnTo>
                    <a:pt x="2609448" y="441973"/>
                  </a:lnTo>
                  <a:lnTo>
                    <a:pt x="2619738" y="396801"/>
                  </a:lnTo>
                  <a:lnTo>
                    <a:pt x="2626047" y="350242"/>
                  </a:lnTo>
                  <a:lnTo>
                    <a:pt x="2628192" y="302482"/>
                  </a:lnTo>
                  <a:lnTo>
                    <a:pt x="2628192" y="0"/>
                  </a:lnTo>
                  <a:close/>
                </a:path>
              </a:pathLst>
            </a:custGeom>
            <a:solidFill>
              <a:srgbClr val="0944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600769" y="8481417"/>
              <a:ext cx="14902815" cy="0"/>
            </a:xfrm>
            <a:custGeom>
              <a:avLst/>
              <a:gdLst/>
              <a:ahLst/>
              <a:cxnLst/>
              <a:rect l="l" t="t" r="r" b="b"/>
              <a:pathLst>
                <a:path w="14902815">
                  <a:moveTo>
                    <a:pt x="0" y="0"/>
                  </a:moveTo>
                  <a:lnTo>
                    <a:pt x="14902561" y="0"/>
                  </a:lnTo>
                </a:path>
              </a:pathLst>
            </a:custGeom>
            <a:ln w="31412">
              <a:solidFill>
                <a:srgbClr val="0944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76364" y="8366237"/>
              <a:ext cx="240830" cy="240830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7360728" y="8292941"/>
              <a:ext cx="356235" cy="356235"/>
            </a:xfrm>
            <a:custGeom>
              <a:avLst/>
              <a:gdLst/>
              <a:ahLst/>
              <a:cxnLst/>
              <a:rect l="l" t="t" r="r" b="b"/>
              <a:pathLst>
                <a:path w="356234" h="356234">
                  <a:moveTo>
                    <a:pt x="178005" y="0"/>
                  </a:moveTo>
                  <a:lnTo>
                    <a:pt x="130683" y="6358"/>
                  </a:lnTo>
                  <a:lnTo>
                    <a:pt x="88161" y="24302"/>
                  </a:lnTo>
                  <a:lnTo>
                    <a:pt x="52135" y="52135"/>
                  </a:lnTo>
                  <a:lnTo>
                    <a:pt x="24302" y="88161"/>
                  </a:lnTo>
                  <a:lnTo>
                    <a:pt x="6358" y="130683"/>
                  </a:lnTo>
                  <a:lnTo>
                    <a:pt x="0" y="178005"/>
                  </a:lnTo>
                  <a:lnTo>
                    <a:pt x="6358" y="225326"/>
                  </a:lnTo>
                  <a:lnTo>
                    <a:pt x="24302" y="267848"/>
                  </a:lnTo>
                  <a:lnTo>
                    <a:pt x="52135" y="303874"/>
                  </a:lnTo>
                  <a:lnTo>
                    <a:pt x="88161" y="331707"/>
                  </a:lnTo>
                  <a:lnTo>
                    <a:pt x="130683" y="349651"/>
                  </a:lnTo>
                  <a:lnTo>
                    <a:pt x="178005" y="356010"/>
                  </a:lnTo>
                  <a:lnTo>
                    <a:pt x="225326" y="349651"/>
                  </a:lnTo>
                  <a:lnTo>
                    <a:pt x="267848" y="331707"/>
                  </a:lnTo>
                  <a:lnTo>
                    <a:pt x="303874" y="303874"/>
                  </a:lnTo>
                  <a:lnTo>
                    <a:pt x="331707" y="267848"/>
                  </a:lnTo>
                  <a:lnTo>
                    <a:pt x="349651" y="225326"/>
                  </a:lnTo>
                  <a:lnTo>
                    <a:pt x="356010" y="178005"/>
                  </a:lnTo>
                  <a:lnTo>
                    <a:pt x="349651" y="130683"/>
                  </a:lnTo>
                  <a:lnTo>
                    <a:pt x="331707" y="88161"/>
                  </a:lnTo>
                  <a:lnTo>
                    <a:pt x="303874" y="52135"/>
                  </a:lnTo>
                  <a:lnTo>
                    <a:pt x="267848" y="24302"/>
                  </a:lnTo>
                  <a:lnTo>
                    <a:pt x="225326" y="6358"/>
                  </a:lnTo>
                  <a:lnTo>
                    <a:pt x="178005" y="0"/>
                  </a:lnTo>
                  <a:close/>
                </a:path>
              </a:pathLst>
            </a:custGeom>
            <a:solidFill>
              <a:srgbClr val="1D8A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59270" y="8366237"/>
              <a:ext cx="240830" cy="24083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31634" y="8366237"/>
              <a:ext cx="240830" cy="24083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34023" y="8366237"/>
              <a:ext cx="209417" cy="20941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03999" y="8366237"/>
              <a:ext cx="240830" cy="240830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7376120" y="6887257"/>
            <a:ext cx="5326380" cy="567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50" spc="-60" dirty="0">
                <a:solidFill>
                  <a:srgbClr val="FFFFFF"/>
                </a:solidFill>
                <a:latin typeface="Arial MT"/>
                <a:cs typeface="Arial MT"/>
              </a:rPr>
              <a:t>Línea</a:t>
            </a:r>
            <a:r>
              <a:rPr sz="355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50" spc="5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355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50" spc="145" dirty="0">
                <a:solidFill>
                  <a:srgbClr val="FFFFFF"/>
                </a:solidFill>
                <a:latin typeface="Arial MT"/>
                <a:cs typeface="Arial MT"/>
              </a:rPr>
              <a:t>tiempo</a:t>
            </a:r>
            <a:r>
              <a:rPr sz="355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50" spc="125" dirty="0">
                <a:solidFill>
                  <a:srgbClr val="FFFFFF"/>
                </a:solidFill>
                <a:latin typeface="Arial MT"/>
                <a:cs typeface="Arial MT"/>
              </a:rPr>
              <a:t>proyecto</a:t>
            </a:r>
            <a:endParaRPr sz="3550">
              <a:latin typeface="Arial MT"/>
              <a:cs typeface="Arial MT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809612" y="7239717"/>
            <a:ext cx="18485485" cy="509270"/>
            <a:chOff x="809612" y="7239717"/>
            <a:chExt cx="18485485" cy="509270"/>
          </a:xfrm>
        </p:grpSpPr>
        <p:sp>
          <p:nvSpPr>
            <p:cNvPr id="41" name="object 41"/>
            <p:cNvSpPr/>
            <p:nvPr/>
          </p:nvSpPr>
          <p:spPr>
            <a:xfrm>
              <a:off x="820082" y="7250188"/>
              <a:ext cx="6244590" cy="488315"/>
            </a:xfrm>
            <a:custGeom>
              <a:avLst/>
              <a:gdLst/>
              <a:ahLst/>
              <a:cxnLst/>
              <a:rect l="l" t="t" r="r" b="b"/>
              <a:pathLst>
                <a:path w="6244590" h="488315">
                  <a:moveTo>
                    <a:pt x="6244406" y="0"/>
                  </a:moveTo>
                  <a:lnTo>
                    <a:pt x="0" y="0"/>
                  </a:lnTo>
                  <a:lnTo>
                    <a:pt x="0" y="487796"/>
                  </a:lnTo>
                </a:path>
              </a:pathLst>
            </a:custGeom>
            <a:ln w="20941">
              <a:solidFill>
                <a:srgbClr val="0944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3039610" y="7250188"/>
              <a:ext cx="6244590" cy="488315"/>
            </a:xfrm>
            <a:custGeom>
              <a:avLst/>
              <a:gdLst/>
              <a:ahLst/>
              <a:cxnLst/>
              <a:rect l="l" t="t" r="r" b="b"/>
              <a:pathLst>
                <a:path w="6244590" h="488315">
                  <a:moveTo>
                    <a:pt x="0" y="0"/>
                  </a:moveTo>
                  <a:lnTo>
                    <a:pt x="6244406" y="0"/>
                  </a:lnTo>
                  <a:lnTo>
                    <a:pt x="6244406" y="487796"/>
                  </a:lnTo>
                </a:path>
              </a:pathLst>
            </a:custGeom>
            <a:ln w="20941">
              <a:solidFill>
                <a:srgbClr val="0944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1817633" y="7755321"/>
            <a:ext cx="1536065" cy="553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4305" marR="5080" indent="-142240">
              <a:lnSpc>
                <a:spcPct val="101800"/>
              </a:lnSpc>
              <a:spcBef>
                <a:spcPts val="95"/>
              </a:spcBef>
            </a:pPr>
            <a:r>
              <a:rPr sz="1700" dirty="0">
                <a:latin typeface="Arial MT"/>
                <a:cs typeface="Arial MT"/>
              </a:rPr>
              <a:t>Fecha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60" dirty="0">
                <a:latin typeface="Arial MT"/>
                <a:cs typeface="Arial MT"/>
              </a:rPr>
              <a:t>inicio </a:t>
            </a:r>
            <a:r>
              <a:rPr sz="1700" spc="-455" dirty="0">
                <a:latin typeface="Arial MT"/>
                <a:cs typeface="Arial MT"/>
              </a:rPr>
              <a:t> </a:t>
            </a:r>
            <a:r>
              <a:rPr sz="1700" spc="30" dirty="0">
                <a:latin typeface="Arial MT"/>
                <a:cs typeface="Arial MT"/>
              </a:rPr>
              <a:t>preliminares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577728" y="7755321"/>
            <a:ext cx="1536065" cy="553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37845" marR="5080" indent="-525780">
              <a:lnSpc>
                <a:spcPct val="101800"/>
              </a:lnSpc>
              <a:spcBef>
                <a:spcPts val="95"/>
              </a:spcBef>
            </a:pPr>
            <a:r>
              <a:rPr sz="1700" dirty="0">
                <a:latin typeface="Arial MT"/>
                <a:cs typeface="Arial MT"/>
              </a:rPr>
              <a:t>Fecha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60" dirty="0">
                <a:latin typeface="Arial MT"/>
                <a:cs typeface="Arial MT"/>
              </a:rPr>
              <a:t>inicio </a:t>
            </a:r>
            <a:r>
              <a:rPr sz="1700" spc="-455" dirty="0">
                <a:latin typeface="Arial MT"/>
                <a:cs typeface="Arial MT"/>
              </a:rPr>
              <a:t> </a:t>
            </a:r>
            <a:r>
              <a:rPr sz="1700" spc="50" dirty="0">
                <a:latin typeface="Arial MT"/>
                <a:cs typeface="Arial MT"/>
              </a:rPr>
              <a:t>obra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920474" y="7755321"/>
            <a:ext cx="2204720" cy="553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45185" marR="5080" indent="-833119">
              <a:lnSpc>
                <a:spcPct val="101800"/>
              </a:lnSpc>
              <a:spcBef>
                <a:spcPts val="95"/>
              </a:spcBef>
            </a:pPr>
            <a:r>
              <a:rPr sz="1700" dirty="0">
                <a:latin typeface="Arial MT"/>
                <a:cs typeface="Arial MT"/>
              </a:rPr>
              <a:t>Fecha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65" dirty="0">
                <a:latin typeface="Arial MT"/>
                <a:cs typeface="Arial MT"/>
              </a:rPr>
              <a:t>terminación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spc="35" dirty="0">
                <a:latin typeface="Arial MT"/>
                <a:cs typeface="Arial MT"/>
              </a:rPr>
              <a:t>inicial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2648026" y="7755321"/>
            <a:ext cx="2204720" cy="553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8165" marR="5080" indent="-546100">
              <a:lnSpc>
                <a:spcPct val="101800"/>
              </a:lnSpc>
              <a:spcBef>
                <a:spcPts val="95"/>
              </a:spcBef>
            </a:pPr>
            <a:r>
              <a:rPr sz="1700" dirty="0">
                <a:latin typeface="Arial MT"/>
                <a:cs typeface="Arial MT"/>
              </a:rPr>
              <a:t>Fecha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65" dirty="0">
                <a:latin typeface="Arial MT"/>
                <a:cs typeface="Arial MT"/>
              </a:rPr>
              <a:t>terminación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spc="60" dirty="0">
                <a:latin typeface="Arial MT"/>
                <a:cs typeface="Arial MT"/>
              </a:rPr>
              <a:t>contractual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6339956" y="7757740"/>
            <a:ext cx="2326640" cy="553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81710" marR="5080" indent="-969644">
              <a:lnSpc>
                <a:spcPct val="101800"/>
              </a:lnSpc>
              <a:spcBef>
                <a:spcPts val="95"/>
              </a:spcBef>
            </a:pPr>
            <a:r>
              <a:rPr sz="1700" b="1" spc="5" dirty="0">
                <a:latin typeface="Arial"/>
                <a:cs typeface="Arial"/>
              </a:rPr>
              <a:t>Fecha</a:t>
            </a:r>
            <a:r>
              <a:rPr sz="1700" b="1" spc="-80" dirty="0">
                <a:latin typeface="Arial"/>
                <a:cs typeface="Arial"/>
              </a:rPr>
              <a:t> </a:t>
            </a:r>
            <a:r>
              <a:rPr sz="1700" b="1" spc="45" dirty="0">
                <a:latin typeface="Arial"/>
                <a:cs typeface="Arial"/>
              </a:rPr>
              <a:t>de</a:t>
            </a:r>
            <a:r>
              <a:rPr sz="1700" b="1" spc="-80" dirty="0">
                <a:latin typeface="Arial"/>
                <a:cs typeface="Arial"/>
              </a:rPr>
              <a:t> </a:t>
            </a:r>
            <a:r>
              <a:rPr sz="1700" b="1" spc="55" dirty="0">
                <a:latin typeface="Arial"/>
                <a:cs typeface="Arial"/>
              </a:rPr>
              <a:t>terminación  real</a:t>
            </a:r>
            <a:endParaRPr sz="17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691773" y="8724574"/>
            <a:ext cx="1771014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40" dirty="0">
                <a:latin typeface="Trebuchet MS"/>
                <a:cs typeface="Trebuchet MS"/>
              </a:rPr>
              <a:t>02/12/2021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426990" y="8724574"/>
            <a:ext cx="175577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54" dirty="0">
                <a:solidFill>
                  <a:srgbClr val="C1272D"/>
                </a:solidFill>
                <a:latin typeface="Trebuchet MS"/>
                <a:cs typeface="Trebuchet MS"/>
              </a:rPr>
              <a:t>25/0</a:t>
            </a:r>
            <a:r>
              <a:rPr lang="es-CO" sz="2950" b="1" spc="-254" dirty="0">
                <a:solidFill>
                  <a:srgbClr val="C1272D"/>
                </a:solidFill>
                <a:latin typeface="Trebuchet MS"/>
                <a:cs typeface="Trebuchet MS"/>
              </a:rPr>
              <a:t>9</a:t>
            </a:r>
            <a:r>
              <a:rPr sz="2950" b="1" spc="-254" dirty="0">
                <a:solidFill>
                  <a:srgbClr val="C1272D"/>
                </a:solidFill>
                <a:latin typeface="Trebuchet MS"/>
                <a:cs typeface="Trebuchet MS"/>
              </a:rPr>
              <a:t>/2023</a:t>
            </a:r>
            <a:endParaRPr sz="2950" dirty="0">
              <a:latin typeface="Trebuchet MS"/>
              <a:cs typeface="Trebuchet M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9178038" y="8724574"/>
            <a:ext cx="175133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54" dirty="0">
                <a:latin typeface="Trebuchet MS"/>
                <a:cs typeface="Trebuchet MS"/>
              </a:rPr>
              <a:t>01/11/2023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2892521" y="8724574"/>
            <a:ext cx="179832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10" dirty="0">
                <a:latin typeface="Trebuchet MS"/>
                <a:cs typeface="Trebuchet MS"/>
              </a:rPr>
              <a:t>25/08/20</a:t>
            </a:r>
            <a:r>
              <a:rPr sz="2950" b="1" spc="-285" dirty="0">
                <a:latin typeface="Trebuchet MS"/>
                <a:cs typeface="Trebuchet MS"/>
              </a:rPr>
              <a:t>2</a:t>
            </a:r>
            <a:r>
              <a:rPr sz="2950" b="1" spc="-235" dirty="0">
                <a:latin typeface="Trebuchet MS"/>
                <a:cs typeface="Trebuchet MS"/>
              </a:rPr>
              <a:t>4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6654501" y="8724574"/>
            <a:ext cx="1771650" cy="46871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40" dirty="0">
                <a:solidFill>
                  <a:srgbClr val="FFFFFF"/>
                </a:solidFill>
                <a:latin typeface="Trebuchet MS"/>
                <a:cs typeface="Trebuchet MS"/>
              </a:rPr>
              <a:t>25/0</a:t>
            </a:r>
            <a:r>
              <a:rPr lang="es-CO" sz="2950" b="1" spc="-240" dirty="0">
                <a:solidFill>
                  <a:srgbClr val="FFFFFF"/>
                </a:solidFill>
                <a:latin typeface="Trebuchet MS"/>
                <a:cs typeface="Trebuchet MS"/>
              </a:rPr>
              <a:t>3/</a:t>
            </a:r>
            <a:r>
              <a:rPr sz="2950" b="1" spc="-240" dirty="0">
                <a:solidFill>
                  <a:srgbClr val="FFFFFF"/>
                </a:solidFill>
                <a:latin typeface="Trebuchet MS"/>
                <a:cs typeface="Trebuchet MS"/>
              </a:rPr>
              <a:t>2025</a:t>
            </a:r>
            <a:endParaRPr sz="2950" dirty="0">
              <a:latin typeface="Trebuchet MS"/>
              <a:cs typeface="Trebuchet M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656567" y="9859970"/>
            <a:ext cx="185801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100" dirty="0">
                <a:latin typeface="Arial MT"/>
                <a:cs typeface="Arial MT"/>
              </a:rPr>
              <a:t>No</a:t>
            </a:r>
            <a:r>
              <a:rPr sz="1700" spc="-40" dirty="0">
                <a:latin typeface="Arial MT"/>
                <a:cs typeface="Arial MT"/>
              </a:rPr>
              <a:t> </a:t>
            </a:r>
            <a:r>
              <a:rPr sz="1700" spc="70" dirty="0">
                <a:latin typeface="Arial MT"/>
                <a:cs typeface="Arial MT"/>
              </a:rPr>
              <a:t>objeción</a:t>
            </a:r>
            <a:r>
              <a:rPr sz="1700" spc="-40" dirty="0">
                <a:latin typeface="Arial MT"/>
                <a:cs typeface="Arial MT"/>
              </a:rPr>
              <a:t> </a:t>
            </a:r>
            <a:r>
              <a:rPr sz="1700" spc="-85" dirty="0">
                <a:latin typeface="Arial MT"/>
                <a:cs typeface="Arial MT"/>
              </a:rPr>
              <a:t>EAAB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964518" y="9859970"/>
            <a:ext cx="308737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50" dirty="0">
                <a:latin typeface="Arial MT"/>
                <a:cs typeface="Arial MT"/>
              </a:rPr>
              <a:t>Acuerdo</a:t>
            </a:r>
            <a:r>
              <a:rPr sz="1700" spc="-25" dirty="0">
                <a:latin typeface="Arial MT"/>
                <a:cs typeface="Arial MT"/>
              </a:rPr>
              <a:t> </a:t>
            </a:r>
            <a:r>
              <a:rPr sz="1700" spc="35" dirty="0">
                <a:latin typeface="Arial MT"/>
                <a:cs typeface="Arial MT"/>
              </a:rPr>
              <a:t>Equilibrio</a:t>
            </a:r>
            <a:r>
              <a:rPr sz="1700" spc="-25" dirty="0">
                <a:latin typeface="Arial MT"/>
                <a:cs typeface="Arial MT"/>
              </a:rPr>
              <a:t> </a:t>
            </a:r>
            <a:r>
              <a:rPr sz="1700" spc="95" dirty="0">
                <a:latin typeface="Arial MT"/>
                <a:cs typeface="Arial MT"/>
              </a:rPr>
              <a:t>económico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279118" y="9859970"/>
            <a:ext cx="265684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50" dirty="0">
                <a:latin typeface="Arial MT"/>
                <a:cs typeface="Arial MT"/>
              </a:rPr>
              <a:t>Aprobación</a:t>
            </a:r>
            <a:r>
              <a:rPr sz="1700" spc="-20" dirty="0">
                <a:latin typeface="Arial MT"/>
                <a:cs typeface="Arial MT"/>
              </a:rPr>
              <a:t> </a:t>
            </a:r>
            <a:r>
              <a:rPr sz="1700" spc="10" dirty="0">
                <a:latin typeface="Arial MT"/>
                <a:cs typeface="Arial MT"/>
              </a:rPr>
              <a:t>ajuste</a:t>
            </a:r>
            <a:r>
              <a:rPr sz="1700" spc="-15" dirty="0">
                <a:latin typeface="Arial MT"/>
                <a:cs typeface="Arial MT"/>
              </a:rPr>
              <a:t> </a:t>
            </a:r>
            <a:r>
              <a:rPr sz="1700" spc="20" dirty="0">
                <a:latin typeface="Arial MT"/>
                <a:cs typeface="Arial MT"/>
              </a:rPr>
              <a:t>diseños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0943562" y="9859970"/>
            <a:ext cx="1363345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65" dirty="0">
                <a:latin typeface="Arial MT"/>
                <a:cs typeface="Arial MT"/>
              </a:rPr>
              <a:t>Modificatorio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6780504" y="9862388"/>
            <a:ext cx="1496695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b="1" spc="55" dirty="0">
                <a:latin typeface="Arial"/>
                <a:cs typeface="Arial"/>
              </a:rPr>
              <a:t>Inicio</a:t>
            </a:r>
            <a:r>
              <a:rPr sz="1700" b="1" spc="-110" dirty="0">
                <a:latin typeface="Arial"/>
                <a:cs typeface="Arial"/>
              </a:rPr>
              <a:t> </a:t>
            </a:r>
            <a:r>
              <a:rPr sz="1700" b="1" spc="45" dirty="0">
                <a:latin typeface="Arial"/>
                <a:cs typeface="Arial"/>
              </a:rPr>
              <a:t>de</a:t>
            </a:r>
            <a:r>
              <a:rPr sz="1700" b="1" spc="-105" dirty="0">
                <a:latin typeface="Arial"/>
                <a:cs typeface="Arial"/>
              </a:rPr>
              <a:t> </a:t>
            </a:r>
            <a:r>
              <a:rPr sz="1700" b="1" spc="55" dirty="0">
                <a:latin typeface="Arial"/>
                <a:cs typeface="Arial"/>
              </a:rPr>
              <a:t>obra</a:t>
            </a:r>
            <a:endParaRPr sz="17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994115" y="10567450"/>
            <a:ext cx="116649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s-ES" sz="2450" b="1" spc="-195" dirty="0" smtClean="0">
                <a:latin typeface="Trebuchet MS"/>
                <a:cs typeface="Trebuchet MS"/>
              </a:rPr>
              <a:t>25/06</a:t>
            </a:r>
            <a:r>
              <a:rPr sz="2450" b="1" spc="-195" dirty="0" smtClean="0">
                <a:latin typeface="Trebuchet MS"/>
                <a:cs typeface="Trebuchet MS"/>
              </a:rPr>
              <a:t>/23</a:t>
            </a:r>
            <a:endParaRPr sz="2450" dirty="0">
              <a:latin typeface="Trebuchet MS"/>
              <a:cs typeface="Trebuchet MS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026693" y="10567450"/>
            <a:ext cx="117411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s-ES" sz="2450" b="1" spc="-190" dirty="0" smtClean="0">
                <a:latin typeface="Trebuchet MS"/>
                <a:cs typeface="Trebuchet MS"/>
              </a:rPr>
              <a:t>26/06</a:t>
            </a:r>
            <a:r>
              <a:rPr sz="2450" b="1" spc="-190" dirty="0" smtClean="0">
                <a:latin typeface="Trebuchet MS"/>
                <a:cs typeface="Trebuchet MS"/>
              </a:rPr>
              <a:t>/23</a:t>
            </a:r>
            <a:endParaRPr sz="2450" dirty="0">
              <a:latin typeface="Trebuchet MS"/>
              <a:cs typeface="Trebuchet MS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041994" y="10525671"/>
            <a:ext cx="117475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s-ES" sz="2450" b="1" spc="-360" dirty="0" smtClean="0">
                <a:latin typeface="Trebuchet MS"/>
                <a:cs typeface="Trebuchet MS"/>
              </a:rPr>
              <a:t>28</a:t>
            </a:r>
            <a:r>
              <a:rPr sz="2450" b="1" spc="-165" dirty="0" smtClean="0">
                <a:latin typeface="Trebuchet MS"/>
                <a:cs typeface="Trebuchet MS"/>
              </a:rPr>
              <a:t>/0</a:t>
            </a:r>
            <a:r>
              <a:rPr lang="es-CO" sz="2450" b="1" spc="-165" dirty="0">
                <a:latin typeface="Trebuchet MS"/>
                <a:cs typeface="Trebuchet MS"/>
              </a:rPr>
              <a:t>6/</a:t>
            </a:r>
            <a:r>
              <a:rPr sz="2450" b="1" spc="-165" dirty="0">
                <a:latin typeface="Trebuchet MS"/>
                <a:cs typeface="Trebuchet MS"/>
              </a:rPr>
              <a:t>23</a:t>
            </a:r>
            <a:endParaRPr sz="2450" dirty="0">
              <a:latin typeface="Trebuchet MS"/>
              <a:cs typeface="Trebuchet MS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0985045" y="10525671"/>
            <a:ext cx="117348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190" dirty="0">
                <a:latin typeface="Trebuchet MS"/>
                <a:cs typeface="Trebuchet MS"/>
              </a:rPr>
              <a:t>24/0</a:t>
            </a:r>
            <a:r>
              <a:rPr lang="es-CO" sz="2450" b="1" spc="-190" dirty="0">
                <a:latin typeface="Trebuchet MS"/>
                <a:cs typeface="Trebuchet MS"/>
              </a:rPr>
              <a:t>7</a:t>
            </a:r>
            <a:r>
              <a:rPr sz="2450" b="1" spc="-190" dirty="0">
                <a:latin typeface="Trebuchet MS"/>
                <a:cs typeface="Trebuchet MS"/>
              </a:rPr>
              <a:t>/23</a:t>
            </a:r>
            <a:endParaRPr sz="2450" dirty="0">
              <a:latin typeface="Trebuchet MS"/>
              <a:cs typeface="Trebuchet MS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3557434" y="9859970"/>
            <a:ext cx="199517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b="1" spc="-55" dirty="0">
                <a:latin typeface="Arial"/>
                <a:cs typeface="Arial"/>
              </a:rPr>
              <a:t>R</a:t>
            </a:r>
            <a:r>
              <a:rPr sz="1700" b="1" spc="40" dirty="0">
                <a:latin typeface="Arial"/>
                <a:cs typeface="Arial"/>
              </a:rPr>
              <a:t>einicio</a:t>
            </a:r>
            <a:r>
              <a:rPr sz="1700" b="1" spc="-80" dirty="0">
                <a:latin typeface="Arial"/>
                <a:cs typeface="Arial"/>
              </a:rPr>
              <a:t> </a:t>
            </a:r>
            <a:r>
              <a:rPr sz="1700" b="1" spc="20" dirty="0">
                <a:latin typeface="Arial"/>
                <a:cs typeface="Arial"/>
              </a:rPr>
              <a:t>Ejecución</a:t>
            </a:r>
            <a:endParaRPr sz="17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3992651" y="10525566"/>
            <a:ext cx="116840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195" dirty="0">
                <a:solidFill>
                  <a:srgbClr val="FFFFFF"/>
                </a:solidFill>
                <a:latin typeface="Trebuchet MS"/>
                <a:cs typeface="Trebuchet MS"/>
              </a:rPr>
              <a:t>25/0</a:t>
            </a:r>
            <a:r>
              <a:rPr lang="es-CO" sz="2450" b="1" spc="-195" dirty="0">
                <a:solidFill>
                  <a:srgbClr val="FFFFFF"/>
                </a:solidFill>
                <a:latin typeface="Trebuchet MS"/>
                <a:cs typeface="Trebuchet MS"/>
              </a:rPr>
              <a:t>7</a:t>
            </a:r>
            <a:r>
              <a:rPr sz="2450" b="1" spc="-195" dirty="0">
                <a:solidFill>
                  <a:srgbClr val="FFFFFF"/>
                </a:solidFill>
                <a:latin typeface="Trebuchet MS"/>
                <a:cs typeface="Trebuchet MS"/>
              </a:rPr>
              <a:t>/23</a:t>
            </a:r>
            <a:endParaRPr sz="2450" dirty="0">
              <a:latin typeface="Trebuchet MS"/>
              <a:cs typeface="Trebuchet MS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6963660" y="10525566"/>
            <a:ext cx="115252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200" dirty="0">
                <a:solidFill>
                  <a:srgbClr val="FFFFFF"/>
                </a:solidFill>
                <a:latin typeface="Trebuchet MS"/>
                <a:cs typeface="Trebuchet MS"/>
              </a:rPr>
              <a:t>25/0</a:t>
            </a:r>
            <a:r>
              <a:rPr lang="es-CO" sz="2450" b="1" spc="-200" dirty="0">
                <a:solidFill>
                  <a:srgbClr val="FFFFFF"/>
                </a:solidFill>
                <a:latin typeface="Trebuchet MS"/>
                <a:cs typeface="Trebuchet MS"/>
              </a:rPr>
              <a:t>9</a:t>
            </a:r>
            <a:r>
              <a:rPr sz="2450" b="1" spc="-190" dirty="0">
                <a:solidFill>
                  <a:srgbClr val="FFFFFF"/>
                </a:solidFill>
                <a:latin typeface="Trebuchet MS"/>
                <a:cs typeface="Trebuchet MS"/>
              </a:rPr>
              <a:t>/23</a:t>
            </a:r>
            <a:endParaRPr sz="2450" dirty="0">
              <a:latin typeface="Trebuchet MS"/>
              <a:cs typeface="Trebuchet MS"/>
            </a:endParaRPr>
          </a:p>
        </p:txBody>
      </p:sp>
      <p:sp>
        <p:nvSpPr>
          <p:cNvPr id="66" name="Rectángulo 65"/>
          <p:cNvSpPr/>
          <p:nvPr/>
        </p:nvSpPr>
        <p:spPr>
          <a:xfrm>
            <a:off x="16152318" y="679494"/>
            <a:ext cx="424976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rgbClr val="FFFFFF"/>
                </a:solidFill>
                <a:latin typeface="Arial MT"/>
                <a:cs typeface="Arial MT"/>
              </a:rPr>
              <a:t>Plazo Inicial: 23 meses</a:t>
            </a:r>
          </a:p>
          <a:p>
            <a:r>
              <a:rPr lang="es-ES" sz="2800" dirty="0">
                <a:solidFill>
                  <a:srgbClr val="FFFFFF"/>
                </a:solidFill>
                <a:latin typeface="Arial MT"/>
                <a:cs typeface="Arial MT"/>
              </a:rPr>
              <a:t>1 Prórroga del 07/04/2022 (1</a:t>
            </a:r>
            <a:r>
              <a:rPr lang="es-CO" sz="2800" dirty="0">
                <a:solidFill>
                  <a:srgbClr val="FFFFFF"/>
                </a:solidFill>
                <a:latin typeface="Arial MT"/>
                <a:cs typeface="Arial MT"/>
              </a:rPr>
              <a:t> mes)</a:t>
            </a:r>
          </a:p>
          <a:p>
            <a:endParaRPr lang="es-ES" sz="2800" dirty="0">
              <a:solidFill>
                <a:srgbClr val="FFFFFF"/>
              </a:solidFill>
              <a:latin typeface="Arial MT"/>
              <a:cs typeface="Arial MT"/>
            </a:endParaRPr>
          </a:p>
          <a:p>
            <a:r>
              <a:rPr lang="es-ES" sz="2800" dirty="0">
                <a:solidFill>
                  <a:srgbClr val="FFFFFF"/>
                </a:solidFill>
                <a:latin typeface="Arial MT"/>
                <a:cs typeface="Arial MT"/>
              </a:rPr>
              <a:t>3 Suspensión de 10 meses</a:t>
            </a:r>
            <a:endParaRPr lang="es-CO" sz="2800" dirty="0">
              <a:solidFill>
                <a:srgbClr val="FFFFFF"/>
              </a:solidFill>
              <a:latin typeface="Arial MT"/>
              <a:cs typeface="Arial MT"/>
            </a:endParaRPr>
          </a:p>
          <a:p>
            <a:r>
              <a:rPr lang="es-ES" sz="2800" dirty="0">
                <a:solidFill>
                  <a:srgbClr val="FFFFFF"/>
                </a:solidFill>
                <a:latin typeface="Arial MT"/>
                <a:ea typeface="Arial MT"/>
                <a:cs typeface="Arial MT"/>
              </a:rPr>
              <a:t> </a:t>
            </a:r>
            <a:endParaRPr lang="es-CO" sz="2800" dirty="0"/>
          </a:p>
        </p:txBody>
      </p:sp>
      <p:sp>
        <p:nvSpPr>
          <p:cNvPr id="67" name="object 16"/>
          <p:cNvSpPr txBox="1">
            <a:spLocks/>
          </p:cNvSpPr>
          <p:nvPr/>
        </p:nvSpPr>
        <p:spPr>
          <a:xfrm>
            <a:off x="-2176714" y="-390061"/>
            <a:ext cx="8137871" cy="139653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>
              <a:defRPr sz="9250" b="1" i="0">
                <a:solidFill>
                  <a:srgbClr val="C9D41E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algn="ctr">
              <a:lnSpc>
                <a:spcPts val="10760"/>
              </a:lnSpc>
              <a:spcBef>
                <a:spcPts val="90"/>
              </a:spcBef>
            </a:pPr>
            <a:r>
              <a:rPr lang="es-ES" sz="5000" dirty="0">
                <a:latin typeface="Trebuchet MS" panose="020B0603020202020204" pitchFamily="34" charset="0"/>
                <a:ea typeface="+mn-ea"/>
                <a:cs typeface="Arial MT"/>
              </a:rPr>
              <a:t>Suspendido</a:t>
            </a:r>
            <a:endParaRPr lang="es-CO" sz="5000" dirty="0">
              <a:latin typeface="Trebuchet MS" panose="020B0603020202020204" pitchFamily="34" charset="0"/>
              <a:ea typeface="+mn-ea"/>
              <a:cs typeface="Arial MT"/>
            </a:endParaRPr>
          </a:p>
        </p:txBody>
      </p:sp>
      <p:sp>
        <p:nvSpPr>
          <p:cNvPr id="68" name="object 8"/>
          <p:cNvSpPr txBox="1"/>
          <p:nvPr/>
        </p:nvSpPr>
        <p:spPr>
          <a:xfrm>
            <a:off x="1007119" y="4136377"/>
            <a:ext cx="3420150" cy="253979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r>
              <a:rPr lang="es-ES" sz="4000" b="1" spc="-76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0,71 </a:t>
            </a:r>
            <a:r>
              <a:rPr sz="4000" b="1" spc="-76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%</a:t>
            </a:r>
            <a:endParaRPr lang="es-ES" sz="4000" b="1" spc="-76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rgbClr val="D2D400"/>
              </a:solidFill>
              <a:latin typeface="Trebuchet MS"/>
              <a:cs typeface="Trebuchet MS"/>
            </a:endParaRPr>
          </a:p>
          <a:p>
            <a:r>
              <a:rPr sz="2450" b="1" spc="5" dirty="0" err="1">
                <a:latin typeface="Arial MT"/>
                <a:cs typeface="Arial MT"/>
              </a:rPr>
              <a:t>Avance</a:t>
            </a:r>
            <a:r>
              <a:rPr sz="2450" b="1" spc="5" dirty="0">
                <a:latin typeface="Arial MT"/>
                <a:cs typeface="Arial MT"/>
              </a:rPr>
              <a:t> </a:t>
            </a:r>
            <a:r>
              <a:rPr sz="2450" b="1" spc="5" dirty="0" err="1">
                <a:latin typeface="Arial MT"/>
                <a:cs typeface="Arial MT"/>
              </a:rPr>
              <a:t>programado</a:t>
            </a:r>
            <a:endParaRPr lang="es-ES" sz="2450" b="1" spc="5" dirty="0">
              <a:latin typeface="Arial MT"/>
              <a:cs typeface="Arial MT"/>
            </a:endParaRPr>
          </a:p>
          <a:p>
            <a:endParaRPr lang="es-ES" sz="2450" b="1" spc="5" dirty="0">
              <a:latin typeface="Arial MT"/>
              <a:cs typeface="Arial MT"/>
            </a:endParaRPr>
          </a:p>
          <a:p>
            <a:pPr>
              <a:lnSpc>
                <a:spcPts val="4465"/>
              </a:lnSpc>
            </a:pPr>
            <a:r>
              <a:rPr lang="es-ES" sz="4000" b="1" spc="-76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0,69 </a:t>
            </a:r>
            <a:r>
              <a:rPr sz="4000" b="1" spc="-76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%</a:t>
            </a:r>
          </a:p>
          <a:p>
            <a:pPr marL="12700">
              <a:lnSpc>
                <a:spcPts val="4465"/>
              </a:lnSpc>
            </a:pPr>
            <a:r>
              <a:rPr sz="2450" b="1" spc="5" dirty="0" err="1">
                <a:latin typeface="Arial MT"/>
                <a:cs typeface="Arial MT"/>
              </a:rPr>
              <a:t>Avance</a:t>
            </a:r>
            <a:r>
              <a:rPr sz="2450" b="1" spc="5" dirty="0">
                <a:latin typeface="Arial MT"/>
                <a:cs typeface="Arial MT"/>
              </a:rPr>
              <a:t> </a:t>
            </a:r>
            <a:r>
              <a:rPr sz="2450" b="1" spc="5" dirty="0" err="1">
                <a:latin typeface="Arial MT"/>
                <a:cs typeface="Arial MT"/>
              </a:rPr>
              <a:t>ejecutado</a:t>
            </a:r>
            <a:endParaRPr sz="2450" b="1" spc="5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001788" y="3567506"/>
            <a:ext cx="8327390" cy="91205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9650" b="1" spc="-2210" dirty="0">
                <a:solidFill>
                  <a:srgbClr val="1D8A72"/>
                </a:solidFill>
                <a:latin typeface="Arial"/>
                <a:cs typeface="Arial"/>
              </a:rPr>
              <a:t>12</a:t>
            </a:r>
            <a:endParaRPr sz="5965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8031480" cy="11308715"/>
          </a:xfrm>
          <a:custGeom>
            <a:avLst/>
            <a:gdLst/>
            <a:ahLst/>
            <a:cxnLst/>
            <a:rect l="l" t="t" r="r" b="b"/>
            <a:pathLst>
              <a:path w="8031480" h="11308715">
                <a:moveTo>
                  <a:pt x="0" y="0"/>
                </a:moveTo>
                <a:lnTo>
                  <a:pt x="8031169" y="0"/>
                </a:lnTo>
                <a:lnTo>
                  <a:pt x="8031169" y="11308556"/>
                </a:lnTo>
                <a:lnTo>
                  <a:pt x="0" y="11308556"/>
                </a:lnTo>
                <a:lnTo>
                  <a:pt x="0" y="0"/>
                </a:lnTo>
                <a:close/>
              </a:path>
            </a:pathLst>
          </a:custGeom>
          <a:solidFill>
            <a:srgbClr val="6D6C6D">
              <a:alpha val="7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47517" y="1046427"/>
            <a:ext cx="4886960" cy="2731770"/>
          </a:xfrm>
          <a:prstGeom prst="rect">
            <a:avLst/>
          </a:prstGeom>
        </p:spPr>
        <p:txBody>
          <a:bodyPr vert="horz" wrap="square" lIns="0" tIns="174625" rIns="0" bIns="0" rtlCol="0">
            <a:spAutoFit/>
          </a:bodyPr>
          <a:lstStyle/>
          <a:p>
            <a:pPr marL="12700" marR="5080">
              <a:lnSpc>
                <a:spcPts val="6680"/>
              </a:lnSpc>
              <a:spcBef>
                <a:spcPts val="1375"/>
              </a:spcBef>
            </a:pPr>
            <a:r>
              <a:rPr sz="6600" b="1" spc="5" dirty="0">
                <a:solidFill>
                  <a:srgbClr val="C9D41E"/>
                </a:solidFill>
                <a:latin typeface="Arial"/>
                <a:cs typeface="Arial"/>
              </a:rPr>
              <a:t>Zonas </a:t>
            </a:r>
            <a:r>
              <a:rPr sz="6600" b="1" spc="10" dirty="0">
                <a:solidFill>
                  <a:srgbClr val="C9D41E"/>
                </a:solidFill>
                <a:latin typeface="Arial"/>
                <a:cs typeface="Arial"/>
              </a:rPr>
              <a:t> </a:t>
            </a:r>
            <a:r>
              <a:rPr sz="6600" b="1" spc="95" dirty="0">
                <a:solidFill>
                  <a:srgbClr val="C9D41E"/>
                </a:solidFill>
                <a:latin typeface="Arial"/>
                <a:cs typeface="Arial"/>
              </a:rPr>
              <a:t>Industriales  </a:t>
            </a:r>
            <a:r>
              <a:rPr sz="6600" spc="245" dirty="0">
                <a:solidFill>
                  <a:srgbClr val="C9D41E"/>
                </a:solidFill>
                <a:latin typeface="Arial MT"/>
                <a:cs typeface="Arial MT"/>
              </a:rPr>
              <a:t>Grupo</a:t>
            </a:r>
            <a:r>
              <a:rPr sz="6600" spc="-145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6600" spc="-434" dirty="0">
                <a:solidFill>
                  <a:srgbClr val="C9D41E"/>
                </a:solidFill>
                <a:latin typeface="Arial MT"/>
                <a:cs typeface="Arial MT"/>
              </a:rPr>
              <a:t>1</a:t>
            </a:r>
            <a:endParaRPr sz="66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7591" y="4863155"/>
            <a:ext cx="4737735" cy="185673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9925"/>
              </a:lnSpc>
              <a:spcBef>
                <a:spcPts val="125"/>
              </a:spcBef>
            </a:pPr>
            <a:r>
              <a:rPr sz="8500" b="1" spc="-650" dirty="0">
                <a:solidFill>
                  <a:srgbClr val="FFFFFF"/>
                </a:solidFill>
                <a:latin typeface="Trebuchet MS"/>
                <a:cs typeface="Trebuchet MS"/>
              </a:rPr>
              <a:t>2,18%</a:t>
            </a:r>
            <a:endParaRPr sz="8500">
              <a:latin typeface="Trebuchet MS"/>
              <a:cs typeface="Trebuchet MS"/>
            </a:endParaRPr>
          </a:p>
          <a:p>
            <a:pPr marL="12700">
              <a:lnSpc>
                <a:spcPts val="4465"/>
              </a:lnSpc>
            </a:pPr>
            <a:r>
              <a:rPr sz="3950" spc="15" dirty="0">
                <a:solidFill>
                  <a:srgbClr val="C9D41E"/>
                </a:solidFill>
                <a:latin typeface="Arial MT"/>
                <a:cs typeface="Arial MT"/>
              </a:rPr>
              <a:t>Avance</a:t>
            </a:r>
            <a:r>
              <a:rPr sz="3950" spc="-114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3950" spc="145" dirty="0">
                <a:solidFill>
                  <a:srgbClr val="C9D41E"/>
                </a:solidFill>
                <a:latin typeface="Arial MT"/>
                <a:cs typeface="Arial MT"/>
              </a:rPr>
              <a:t>programado</a:t>
            </a:r>
            <a:endParaRPr sz="395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7591" y="7199390"/>
            <a:ext cx="4162425" cy="185673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9925"/>
              </a:lnSpc>
              <a:spcBef>
                <a:spcPts val="125"/>
              </a:spcBef>
            </a:pPr>
            <a:r>
              <a:rPr sz="8500" b="1" spc="-610" dirty="0">
                <a:solidFill>
                  <a:srgbClr val="FFFFFF"/>
                </a:solidFill>
                <a:latin typeface="Trebuchet MS"/>
                <a:cs typeface="Trebuchet MS"/>
              </a:rPr>
              <a:t>2,05%</a:t>
            </a:r>
            <a:endParaRPr sz="8500">
              <a:latin typeface="Trebuchet MS"/>
              <a:cs typeface="Trebuchet MS"/>
            </a:endParaRPr>
          </a:p>
          <a:p>
            <a:pPr marL="12700">
              <a:lnSpc>
                <a:spcPts val="4465"/>
              </a:lnSpc>
            </a:pPr>
            <a:r>
              <a:rPr sz="3950" spc="15" dirty="0">
                <a:solidFill>
                  <a:srgbClr val="C9D41E"/>
                </a:solidFill>
                <a:latin typeface="Arial MT"/>
                <a:cs typeface="Arial MT"/>
              </a:rPr>
              <a:t>Avance</a:t>
            </a:r>
            <a:r>
              <a:rPr sz="3950" spc="-145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3950" spc="125" dirty="0">
                <a:solidFill>
                  <a:srgbClr val="C9D41E"/>
                </a:solidFill>
                <a:latin typeface="Arial MT"/>
                <a:cs typeface="Arial MT"/>
              </a:rPr>
              <a:t>ejecutado</a:t>
            </a:r>
            <a:endParaRPr sz="395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62569" y="9719308"/>
            <a:ext cx="5205730" cy="1447832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5080">
              <a:lnSpc>
                <a:spcPts val="3629"/>
              </a:lnSpc>
              <a:spcBef>
                <a:spcPts val="490"/>
              </a:spcBef>
            </a:pPr>
            <a:r>
              <a:rPr sz="3300" b="1" spc="8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3300" b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b="1" spc="-5" dirty="0">
                <a:solidFill>
                  <a:srgbClr val="FFFFFF"/>
                </a:solidFill>
                <a:latin typeface="Arial"/>
                <a:cs typeface="Arial"/>
              </a:rPr>
              <a:t>objeción</a:t>
            </a:r>
            <a:r>
              <a:rPr sz="3300" b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b="1" spc="-20" dirty="0">
                <a:solidFill>
                  <a:srgbClr val="FFFFFF"/>
                </a:solidFill>
                <a:latin typeface="Arial"/>
                <a:cs typeface="Arial"/>
              </a:rPr>
              <a:t>condicionada </a:t>
            </a:r>
            <a:r>
              <a:rPr sz="3300" b="1" spc="-9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b="1" spc="-285" dirty="0">
                <a:solidFill>
                  <a:srgbClr val="FFFFFF"/>
                </a:solidFill>
                <a:latin typeface="Arial"/>
                <a:cs typeface="Arial"/>
              </a:rPr>
              <a:t>EAAB</a:t>
            </a:r>
            <a:r>
              <a:rPr sz="33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b="1" spc="45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r>
              <a:rPr sz="33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b="1" dirty="0">
                <a:solidFill>
                  <a:srgbClr val="FFFFFF"/>
                </a:solidFill>
                <a:latin typeface="Arial"/>
                <a:cs typeface="Arial"/>
              </a:rPr>
              <a:t>CIV</a:t>
            </a:r>
            <a:r>
              <a:rPr lang="es-MX" sz="3300" b="1" dirty="0">
                <a:solidFill>
                  <a:srgbClr val="FFFFFF"/>
                </a:solidFill>
                <a:latin typeface="Arial"/>
                <a:cs typeface="Arial"/>
              </a:rPr>
              <a:t> (total 20/21 </a:t>
            </a:r>
            <a:r>
              <a:rPr lang="es-MX" sz="3300" b="1" dirty="0" err="1">
                <a:solidFill>
                  <a:srgbClr val="FFFFFF"/>
                </a:solidFill>
                <a:latin typeface="Arial"/>
                <a:cs typeface="Arial"/>
              </a:rPr>
              <a:t>CIV´s</a:t>
            </a:r>
            <a:r>
              <a:rPr lang="es-MX" sz="3300" b="1" dirty="0">
                <a:solidFill>
                  <a:srgbClr val="FFFFFF"/>
                </a:solidFill>
                <a:latin typeface="Arial"/>
                <a:cs typeface="Arial"/>
              </a:rPr>
              <a:t> No Objetados)</a:t>
            </a:r>
            <a:endParaRPr sz="3300" dirty="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37670" y="9654156"/>
            <a:ext cx="1099820" cy="1099820"/>
            <a:chOff x="837670" y="9654156"/>
            <a:chExt cx="1099820" cy="1099820"/>
          </a:xfrm>
        </p:grpSpPr>
        <p:sp>
          <p:nvSpPr>
            <p:cNvPr id="10" name="object 10"/>
            <p:cNvSpPr/>
            <p:nvPr/>
          </p:nvSpPr>
          <p:spPr>
            <a:xfrm>
              <a:off x="837670" y="9654156"/>
              <a:ext cx="1099820" cy="1099820"/>
            </a:xfrm>
            <a:custGeom>
              <a:avLst/>
              <a:gdLst/>
              <a:ahLst/>
              <a:cxnLst/>
              <a:rect l="l" t="t" r="r" b="b"/>
              <a:pathLst>
                <a:path w="1099820" h="1099820">
                  <a:moveTo>
                    <a:pt x="549721" y="0"/>
                  </a:moveTo>
                  <a:lnTo>
                    <a:pt x="502289" y="2017"/>
                  </a:lnTo>
                  <a:lnTo>
                    <a:pt x="455977" y="7961"/>
                  </a:lnTo>
                  <a:lnTo>
                    <a:pt x="410951" y="17665"/>
                  </a:lnTo>
                  <a:lnTo>
                    <a:pt x="367375" y="30964"/>
                  </a:lnTo>
                  <a:lnTo>
                    <a:pt x="325415" y="47694"/>
                  </a:lnTo>
                  <a:lnTo>
                    <a:pt x="285235" y="67690"/>
                  </a:lnTo>
                  <a:lnTo>
                    <a:pt x="247001" y="90786"/>
                  </a:lnTo>
                  <a:lnTo>
                    <a:pt x="210877" y="116818"/>
                  </a:lnTo>
                  <a:lnTo>
                    <a:pt x="177028" y="145620"/>
                  </a:lnTo>
                  <a:lnTo>
                    <a:pt x="145620" y="177028"/>
                  </a:lnTo>
                  <a:lnTo>
                    <a:pt x="116818" y="210877"/>
                  </a:lnTo>
                  <a:lnTo>
                    <a:pt x="90786" y="247001"/>
                  </a:lnTo>
                  <a:lnTo>
                    <a:pt x="67690" y="285235"/>
                  </a:lnTo>
                  <a:lnTo>
                    <a:pt x="47694" y="325415"/>
                  </a:lnTo>
                  <a:lnTo>
                    <a:pt x="30964" y="367375"/>
                  </a:lnTo>
                  <a:lnTo>
                    <a:pt x="17665" y="410951"/>
                  </a:lnTo>
                  <a:lnTo>
                    <a:pt x="7961" y="455977"/>
                  </a:lnTo>
                  <a:lnTo>
                    <a:pt x="2017" y="502289"/>
                  </a:lnTo>
                  <a:lnTo>
                    <a:pt x="0" y="549721"/>
                  </a:lnTo>
                  <a:lnTo>
                    <a:pt x="2017" y="597153"/>
                  </a:lnTo>
                  <a:lnTo>
                    <a:pt x="7961" y="643465"/>
                  </a:lnTo>
                  <a:lnTo>
                    <a:pt x="17665" y="688491"/>
                  </a:lnTo>
                  <a:lnTo>
                    <a:pt x="30964" y="732067"/>
                  </a:lnTo>
                  <a:lnTo>
                    <a:pt x="47694" y="774027"/>
                  </a:lnTo>
                  <a:lnTo>
                    <a:pt x="67690" y="814207"/>
                  </a:lnTo>
                  <a:lnTo>
                    <a:pt x="90786" y="852441"/>
                  </a:lnTo>
                  <a:lnTo>
                    <a:pt x="116818" y="888565"/>
                  </a:lnTo>
                  <a:lnTo>
                    <a:pt x="145620" y="922414"/>
                  </a:lnTo>
                  <a:lnTo>
                    <a:pt x="177028" y="953822"/>
                  </a:lnTo>
                  <a:lnTo>
                    <a:pt x="210877" y="982624"/>
                  </a:lnTo>
                  <a:lnTo>
                    <a:pt x="247001" y="1008656"/>
                  </a:lnTo>
                  <a:lnTo>
                    <a:pt x="285235" y="1031752"/>
                  </a:lnTo>
                  <a:lnTo>
                    <a:pt x="325415" y="1051748"/>
                  </a:lnTo>
                  <a:lnTo>
                    <a:pt x="367375" y="1068478"/>
                  </a:lnTo>
                  <a:lnTo>
                    <a:pt x="410951" y="1081777"/>
                  </a:lnTo>
                  <a:lnTo>
                    <a:pt x="455977" y="1091481"/>
                  </a:lnTo>
                  <a:lnTo>
                    <a:pt x="502289" y="1097425"/>
                  </a:lnTo>
                  <a:lnTo>
                    <a:pt x="549721" y="1099442"/>
                  </a:lnTo>
                  <a:lnTo>
                    <a:pt x="597153" y="1097425"/>
                  </a:lnTo>
                  <a:lnTo>
                    <a:pt x="643465" y="1091481"/>
                  </a:lnTo>
                  <a:lnTo>
                    <a:pt x="688491" y="1081777"/>
                  </a:lnTo>
                  <a:lnTo>
                    <a:pt x="732067" y="1068478"/>
                  </a:lnTo>
                  <a:lnTo>
                    <a:pt x="774027" y="1051748"/>
                  </a:lnTo>
                  <a:lnTo>
                    <a:pt x="814207" y="1031752"/>
                  </a:lnTo>
                  <a:lnTo>
                    <a:pt x="852441" y="1008656"/>
                  </a:lnTo>
                  <a:lnTo>
                    <a:pt x="888565" y="982624"/>
                  </a:lnTo>
                  <a:lnTo>
                    <a:pt x="922414" y="953822"/>
                  </a:lnTo>
                  <a:lnTo>
                    <a:pt x="953822" y="922414"/>
                  </a:lnTo>
                  <a:lnTo>
                    <a:pt x="982624" y="888565"/>
                  </a:lnTo>
                  <a:lnTo>
                    <a:pt x="1008656" y="852441"/>
                  </a:lnTo>
                  <a:lnTo>
                    <a:pt x="1031752" y="814207"/>
                  </a:lnTo>
                  <a:lnTo>
                    <a:pt x="1051748" y="774027"/>
                  </a:lnTo>
                  <a:lnTo>
                    <a:pt x="1068478" y="732067"/>
                  </a:lnTo>
                  <a:lnTo>
                    <a:pt x="1081777" y="688491"/>
                  </a:lnTo>
                  <a:lnTo>
                    <a:pt x="1091481" y="643465"/>
                  </a:lnTo>
                  <a:lnTo>
                    <a:pt x="1097425" y="597153"/>
                  </a:lnTo>
                  <a:lnTo>
                    <a:pt x="1099442" y="549721"/>
                  </a:lnTo>
                  <a:lnTo>
                    <a:pt x="1097425" y="502289"/>
                  </a:lnTo>
                  <a:lnTo>
                    <a:pt x="1091481" y="455977"/>
                  </a:lnTo>
                  <a:lnTo>
                    <a:pt x="1081777" y="410951"/>
                  </a:lnTo>
                  <a:lnTo>
                    <a:pt x="1068478" y="367375"/>
                  </a:lnTo>
                  <a:lnTo>
                    <a:pt x="1051748" y="325415"/>
                  </a:lnTo>
                  <a:lnTo>
                    <a:pt x="1031752" y="285235"/>
                  </a:lnTo>
                  <a:lnTo>
                    <a:pt x="1008656" y="247001"/>
                  </a:lnTo>
                  <a:lnTo>
                    <a:pt x="982624" y="210877"/>
                  </a:lnTo>
                  <a:lnTo>
                    <a:pt x="953822" y="177028"/>
                  </a:lnTo>
                  <a:lnTo>
                    <a:pt x="922414" y="145620"/>
                  </a:lnTo>
                  <a:lnTo>
                    <a:pt x="888565" y="116818"/>
                  </a:lnTo>
                  <a:lnTo>
                    <a:pt x="852441" y="90786"/>
                  </a:lnTo>
                  <a:lnTo>
                    <a:pt x="814207" y="67690"/>
                  </a:lnTo>
                  <a:lnTo>
                    <a:pt x="774027" y="47694"/>
                  </a:lnTo>
                  <a:lnTo>
                    <a:pt x="732067" y="30964"/>
                  </a:lnTo>
                  <a:lnTo>
                    <a:pt x="688491" y="17665"/>
                  </a:lnTo>
                  <a:lnTo>
                    <a:pt x="643465" y="7961"/>
                  </a:lnTo>
                  <a:lnTo>
                    <a:pt x="597153" y="2017"/>
                  </a:lnTo>
                  <a:lnTo>
                    <a:pt x="549721" y="0"/>
                  </a:lnTo>
                  <a:close/>
                </a:path>
              </a:pathLst>
            </a:custGeom>
            <a:solidFill>
              <a:srgbClr val="F74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31964" y="9747192"/>
              <a:ext cx="900430" cy="901700"/>
            </a:xfrm>
            <a:custGeom>
              <a:avLst/>
              <a:gdLst/>
              <a:ahLst/>
              <a:cxnLst/>
              <a:rect l="l" t="t" r="r" b="b"/>
              <a:pathLst>
                <a:path w="900430" h="901700">
                  <a:moveTo>
                    <a:pt x="156819" y="188150"/>
                  </a:moveTo>
                  <a:lnTo>
                    <a:pt x="138239" y="161493"/>
                  </a:lnTo>
                  <a:lnTo>
                    <a:pt x="128651" y="161861"/>
                  </a:lnTo>
                  <a:lnTo>
                    <a:pt x="121208" y="169697"/>
                  </a:lnTo>
                  <a:lnTo>
                    <a:pt x="121361" y="179247"/>
                  </a:lnTo>
                  <a:lnTo>
                    <a:pt x="122885" y="186156"/>
                  </a:lnTo>
                  <a:lnTo>
                    <a:pt x="126834" y="191681"/>
                  </a:lnTo>
                  <a:lnTo>
                    <a:pt x="132638" y="195287"/>
                  </a:lnTo>
                  <a:lnTo>
                    <a:pt x="139700" y="196418"/>
                  </a:lnTo>
                  <a:lnTo>
                    <a:pt x="149263" y="196049"/>
                  </a:lnTo>
                  <a:lnTo>
                    <a:pt x="156819" y="188150"/>
                  </a:lnTo>
                  <a:close/>
                </a:path>
                <a:path w="900430" h="901700">
                  <a:moveTo>
                    <a:pt x="317347" y="469963"/>
                  </a:moveTo>
                  <a:lnTo>
                    <a:pt x="317182" y="460565"/>
                  </a:lnTo>
                  <a:lnTo>
                    <a:pt x="309333" y="452856"/>
                  </a:lnTo>
                  <a:lnTo>
                    <a:pt x="299796" y="452755"/>
                  </a:lnTo>
                  <a:lnTo>
                    <a:pt x="290156" y="452640"/>
                  </a:lnTo>
                  <a:lnTo>
                    <a:pt x="282397" y="460032"/>
                  </a:lnTo>
                  <a:lnTo>
                    <a:pt x="282105" y="469607"/>
                  </a:lnTo>
                  <a:lnTo>
                    <a:pt x="283298" y="476656"/>
                  </a:lnTo>
                  <a:lnTo>
                    <a:pt x="286956" y="482409"/>
                  </a:lnTo>
                  <a:lnTo>
                    <a:pt x="292506" y="486308"/>
                  </a:lnTo>
                  <a:lnTo>
                    <a:pt x="299427" y="487756"/>
                  </a:lnTo>
                  <a:lnTo>
                    <a:pt x="306412" y="486359"/>
                  </a:lnTo>
                  <a:lnTo>
                    <a:pt x="312140" y="482511"/>
                  </a:lnTo>
                  <a:lnTo>
                    <a:pt x="316001" y="476834"/>
                  </a:lnTo>
                  <a:lnTo>
                    <a:pt x="317347" y="469963"/>
                  </a:lnTo>
                  <a:close/>
                </a:path>
                <a:path w="900430" h="901700">
                  <a:moveTo>
                    <a:pt x="900430" y="321310"/>
                  </a:moveTo>
                  <a:lnTo>
                    <a:pt x="897496" y="302260"/>
                  </a:lnTo>
                  <a:lnTo>
                    <a:pt x="891463" y="288290"/>
                  </a:lnTo>
                  <a:lnTo>
                    <a:pt x="889825" y="284480"/>
                  </a:lnTo>
                  <a:lnTo>
                    <a:pt x="878281" y="270510"/>
                  </a:lnTo>
                  <a:lnTo>
                    <a:pt x="864679" y="261416"/>
                  </a:lnTo>
                  <a:lnTo>
                    <a:pt x="864679" y="316230"/>
                  </a:lnTo>
                  <a:lnTo>
                    <a:pt x="863333" y="331470"/>
                  </a:lnTo>
                  <a:lnTo>
                    <a:pt x="855408" y="344170"/>
                  </a:lnTo>
                  <a:lnTo>
                    <a:pt x="846531" y="353060"/>
                  </a:lnTo>
                  <a:lnTo>
                    <a:pt x="837488" y="361950"/>
                  </a:lnTo>
                  <a:lnTo>
                    <a:pt x="827227" y="372694"/>
                  </a:lnTo>
                  <a:lnTo>
                    <a:pt x="827227" y="474980"/>
                  </a:lnTo>
                  <a:lnTo>
                    <a:pt x="824534" y="519430"/>
                  </a:lnTo>
                  <a:lnTo>
                    <a:pt x="816444" y="565150"/>
                  </a:lnTo>
                  <a:lnTo>
                    <a:pt x="803389" y="608330"/>
                  </a:lnTo>
                  <a:lnTo>
                    <a:pt x="785723" y="648970"/>
                  </a:lnTo>
                  <a:lnTo>
                    <a:pt x="763790" y="687070"/>
                  </a:lnTo>
                  <a:lnTo>
                    <a:pt x="737946" y="721360"/>
                  </a:lnTo>
                  <a:lnTo>
                    <a:pt x="708533" y="754380"/>
                  </a:lnTo>
                  <a:lnTo>
                    <a:pt x="675894" y="782320"/>
                  </a:lnTo>
                  <a:lnTo>
                    <a:pt x="640397" y="807720"/>
                  </a:lnTo>
                  <a:lnTo>
                    <a:pt x="602373" y="828040"/>
                  </a:lnTo>
                  <a:lnTo>
                    <a:pt x="562178" y="845820"/>
                  </a:lnTo>
                  <a:lnTo>
                    <a:pt x="520166" y="857250"/>
                  </a:lnTo>
                  <a:lnTo>
                    <a:pt x="476669" y="864870"/>
                  </a:lnTo>
                  <a:lnTo>
                    <a:pt x="432054" y="867410"/>
                  </a:lnTo>
                  <a:lnTo>
                    <a:pt x="386664" y="863600"/>
                  </a:lnTo>
                  <a:lnTo>
                    <a:pt x="387223" y="859790"/>
                  </a:lnTo>
                  <a:lnTo>
                    <a:pt x="390359" y="858520"/>
                  </a:lnTo>
                  <a:lnTo>
                    <a:pt x="391617" y="857250"/>
                  </a:lnTo>
                  <a:lnTo>
                    <a:pt x="459917" y="788670"/>
                  </a:lnTo>
                  <a:lnTo>
                    <a:pt x="493661" y="755650"/>
                  </a:lnTo>
                  <a:lnTo>
                    <a:pt x="523697" y="725170"/>
                  </a:lnTo>
                  <a:lnTo>
                    <a:pt x="527456" y="721360"/>
                  </a:lnTo>
                  <a:lnTo>
                    <a:pt x="561327" y="688340"/>
                  </a:lnTo>
                  <a:lnTo>
                    <a:pt x="572744" y="674370"/>
                  </a:lnTo>
                  <a:lnTo>
                    <a:pt x="579666" y="659130"/>
                  </a:lnTo>
                  <a:lnTo>
                    <a:pt x="581647" y="643890"/>
                  </a:lnTo>
                  <a:lnTo>
                    <a:pt x="578218" y="626110"/>
                  </a:lnTo>
                  <a:lnTo>
                    <a:pt x="576465" y="621030"/>
                  </a:lnTo>
                  <a:lnTo>
                    <a:pt x="580009" y="619760"/>
                  </a:lnTo>
                  <a:lnTo>
                    <a:pt x="582676" y="618490"/>
                  </a:lnTo>
                  <a:lnTo>
                    <a:pt x="594664" y="609600"/>
                  </a:lnTo>
                  <a:lnTo>
                    <a:pt x="607047" y="603250"/>
                  </a:lnTo>
                  <a:lnTo>
                    <a:pt x="617626" y="596900"/>
                  </a:lnTo>
                  <a:lnTo>
                    <a:pt x="619734" y="595630"/>
                  </a:lnTo>
                  <a:lnTo>
                    <a:pt x="632663" y="590550"/>
                  </a:lnTo>
                  <a:lnTo>
                    <a:pt x="685101" y="560070"/>
                  </a:lnTo>
                  <a:lnTo>
                    <a:pt x="730681" y="519430"/>
                  </a:lnTo>
                  <a:lnTo>
                    <a:pt x="753529" y="495300"/>
                  </a:lnTo>
                  <a:lnTo>
                    <a:pt x="776859" y="472440"/>
                  </a:lnTo>
                  <a:lnTo>
                    <a:pt x="800531" y="449580"/>
                  </a:lnTo>
                  <a:lnTo>
                    <a:pt x="824420" y="425450"/>
                  </a:lnTo>
                  <a:lnTo>
                    <a:pt x="827151" y="471170"/>
                  </a:lnTo>
                  <a:lnTo>
                    <a:pt x="827227" y="474980"/>
                  </a:lnTo>
                  <a:lnTo>
                    <a:pt x="827227" y="372694"/>
                  </a:lnTo>
                  <a:lnTo>
                    <a:pt x="819289" y="381000"/>
                  </a:lnTo>
                  <a:lnTo>
                    <a:pt x="788911" y="410210"/>
                  </a:lnTo>
                  <a:lnTo>
                    <a:pt x="698195" y="501650"/>
                  </a:lnTo>
                  <a:lnTo>
                    <a:pt x="663486" y="532130"/>
                  </a:lnTo>
                  <a:lnTo>
                    <a:pt x="624116" y="554990"/>
                  </a:lnTo>
                  <a:lnTo>
                    <a:pt x="607072" y="562610"/>
                  </a:lnTo>
                  <a:lnTo>
                    <a:pt x="590232" y="571500"/>
                  </a:lnTo>
                  <a:lnTo>
                    <a:pt x="573874" y="581660"/>
                  </a:lnTo>
                  <a:lnTo>
                    <a:pt x="558279" y="591820"/>
                  </a:lnTo>
                  <a:lnTo>
                    <a:pt x="552792" y="596900"/>
                  </a:lnTo>
                  <a:lnTo>
                    <a:pt x="550989" y="591820"/>
                  </a:lnTo>
                  <a:lnTo>
                    <a:pt x="546646" y="587514"/>
                  </a:lnTo>
                  <a:lnTo>
                    <a:pt x="546646" y="637540"/>
                  </a:lnTo>
                  <a:lnTo>
                    <a:pt x="546188" y="643890"/>
                  </a:lnTo>
                  <a:lnTo>
                    <a:pt x="546493" y="650240"/>
                  </a:lnTo>
                  <a:lnTo>
                    <a:pt x="544195" y="655320"/>
                  </a:lnTo>
                  <a:lnTo>
                    <a:pt x="509041" y="689610"/>
                  </a:lnTo>
                  <a:lnTo>
                    <a:pt x="493433" y="706120"/>
                  </a:lnTo>
                  <a:lnTo>
                    <a:pt x="474903" y="723900"/>
                  </a:lnTo>
                  <a:lnTo>
                    <a:pt x="472821" y="725170"/>
                  </a:lnTo>
                  <a:lnTo>
                    <a:pt x="469531" y="720090"/>
                  </a:lnTo>
                  <a:lnTo>
                    <a:pt x="468604" y="720090"/>
                  </a:lnTo>
                  <a:lnTo>
                    <a:pt x="448652" y="700011"/>
                  </a:lnTo>
                  <a:lnTo>
                    <a:pt x="448652" y="750570"/>
                  </a:lnTo>
                  <a:lnTo>
                    <a:pt x="419836" y="779780"/>
                  </a:lnTo>
                  <a:lnTo>
                    <a:pt x="344500" y="854710"/>
                  </a:lnTo>
                  <a:lnTo>
                    <a:pt x="342709" y="857250"/>
                  </a:lnTo>
                  <a:lnTo>
                    <a:pt x="315747" y="849630"/>
                  </a:lnTo>
                  <a:lnTo>
                    <a:pt x="271818" y="833120"/>
                  </a:lnTo>
                  <a:lnTo>
                    <a:pt x="204419" y="795020"/>
                  </a:lnTo>
                  <a:lnTo>
                    <a:pt x="163360" y="763270"/>
                  </a:lnTo>
                  <a:lnTo>
                    <a:pt x="127419" y="725170"/>
                  </a:lnTo>
                  <a:lnTo>
                    <a:pt x="96583" y="681990"/>
                  </a:lnTo>
                  <a:lnTo>
                    <a:pt x="70840" y="635000"/>
                  </a:lnTo>
                  <a:lnTo>
                    <a:pt x="68110" y="628650"/>
                  </a:lnTo>
                  <a:lnTo>
                    <a:pt x="68884" y="626110"/>
                  </a:lnTo>
                  <a:lnTo>
                    <a:pt x="102946" y="591820"/>
                  </a:lnTo>
                  <a:lnTo>
                    <a:pt x="104228" y="590550"/>
                  </a:lnTo>
                  <a:lnTo>
                    <a:pt x="161988" y="533400"/>
                  </a:lnTo>
                  <a:lnTo>
                    <a:pt x="195694" y="499110"/>
                  </a:lnTo>
                  <a:lnTo>
                    <a:pt x="197840" y="499110"/>
                  </a:lnTo>
                  <a:lnTo>
                    <a:pt x="236728" y="538480"/>
                  </a:lnTo>
                  <a:lnTo>
                    <a:pt x="374853" y="675640"/>
                  </a:lnTo>
                  <a:lnTo>
                    <a:pt x="447789" y="749300"/>
                  </a:lnTo>
                  <a:lnTo>
                    <a:pt x="448652" y="750570"/>
                  </a:lnTo>
                  <a:lnTo>
                    <a:pt x="448652" y="700011"/>
                  </a:lnTo>
                  <a:lnTo>
                    <a:pt x="365175" y="615950"/>
                  </a:lnTo>
                  <a:lnTo>
                    <a:pt x="296735" y="548640"/>
                  </a:lnTo>
                  <a:lnTo>
                    <a:pt x="262483" y="514350"/>
                  </a:lnTo>
                  <a:lnTo>
                    <a:pt x="246989" y="499110"/>
                  </a:lnTo>
                  <a:lnTo>
                    <a:pt x="222440" y="474980"/>
                  </a:lnTo>
                  <a:lnTo>
                    <a:pt x="223177" y="472440"/>
                  </a:lnTo>
                  <a:lnTo>
                    <a:pt x="228485" y="467360"/>
                  </a:lnTo>
                  <a:lnTo>
                    <a:pt x="242862" y="452120"/>
                  </a:lnTo>
                  <a:lnTo>
                    <a:pt x="285496" y="410210"/>
                  </a:lnTo>
                  <a:lnTo>
                    <a:pt x="294119" y="403860"/>
                  </a:lnTo>
                  <a:lnTo>
                    <a:pt x="302196" y="401320"/>
                  </a:lnTo>
                  <a:lnTo>
                    <a:pt x="310235" y="402590"/>
                  </a:lnTo>
                  <a:lnTo>
                    <a:pt x="318757" y="410210"/>
                  </a:lnTo>
                  <a:lnTo>
                    <a:pt x="542671" y="633730"/>
                  </a:lnTo>
                  <a:lnTo>
                    <a:pt x="546646" y="637540"/>
                  </a:lnTo>
                  <a:lnTo>
                    <a:pt x="546646" y="587514"/>
                  </a:lnTo>
                  <a:lnTo>
                    <a:pt x="511302" y="552450"/>
                  </a:lnTo>
                  <a:lnTo>
                    <a:pt x="474218" y="514350"/>
                  </a:lnTo>
                  <a:lnTo>
                    <a:pt x="362445" y="403860"/>
                  </a:lnTo>
                  <a:lnTo>
                    <a:pt x="360083" y="401320"/>
                  </a:lnTo>
                  <a:lnTo>
                    <a:pt x="354177" y="394970"/>
                  </a:lnTo>
                  <a:lnTo>
                    <a:pt x="348462" y="384810"/>
                  </a:lnTo>
                  <a:lnTo>
                    <a:pt x="345097" y="373380"/>
                  </a:lnTo>
                  <a:lnTo>
                    <a:pt x="343865" y="360680"/>
                  </a:lnTo>
                  <a:lnTo>
                    <a:pt x="343750" y="347980"/>
                  </a:lnTo>
                  <a:lnTo>
                    <a:pt x="343865" y="323850"/>
                  </a:lnTo>
                  <a:lnTo>
                    <a:pt x="344157" y="308610"/>
                  </a:lnTo>
                  <a:lnTo>
                    <a:pt x="345744" y="281940"/>
                  </a:lnTo>
                  <a:lnTo>
                    <a:pt x="348754" y="255270"/>
                  </a:lnTo>
                  <a:lnTo>
                    <a:pt x="349656" y="228600"/>
                  </a:lnTo>
                  <a:lnTo>
                    <a:pt x="335940" y="176530"/>
                  </a:lnTo>
                  <a:lnTo>
                    <a:pt x="313626" y="134620"/>
                  </a:lnTo>
                  <a:lnTo>
                    <a:pt x="290537" y="102870"/>
                  </a:lnTo>
                  <a:lnTo>
                    <a:pt x="274650" y="85090"/>
                  </a:lnTo>
                  <a:lnTo>
                    <a:pt x="271487" y="81280"/>
                  </a:lnTo>
                  <a:lnTo>
                    <a:pt x="268909" y="78740"/>
                  </a:lnTo>
                  <a:lnTo>
                    <a:pt x="264744" y="71120"/>
                  </a:lnTo>
                  <a:lnTo>
                    <a:pt x="262763" y="63500"/>
                  </a:lnTo>
                  <a:lnTo>
                    <a:pt x="263093" y="55880"/>
                  </a:lnTo>
                  <a:lnTo>
                    <a:pt x="265861" y="46990"/>
                  </a:lnTo>
                  <a:lnTo>
                    <a:pt x="270433" y="40640"/>
                  </a:lnTo>
                  <a:lnTo>
                    <a:pt x="276301" y="36830"/>
                  </a:lnTo>
                  <a:lnTo>
                    <a:pt x="283197" y="34290"/>
                  </a:lnTo>
                  <a:lnTo>
                    <a:pt x="290893" y="34290"/>
                  </a:lnTo>
                  <a:lnTo>
                    <a:pt x="350088" y="58420"/>
                  </a:lnTo>
                  <a:lnTo>
                    <a:pt x="388569" y="93980"/>
                  </a:lnTo>
                  <a:lnTo>
                    <a:pt x="413867" y="128270"/>
                  </a:lnTo>
                  <a:lnTo>
                    <a:pt x="422071" y="142240"/>
                  </a:lnTo>
                  <a:lnTo>
                    <a:pt x="429628" y="154940"/>
                  </a:lnTo>
                  <a:lnTo>
                    <a:pt x="451180" y="187960"/>
                  </a:lnTo>
                  <a:lnTo>
                    <a:pt x="472490" y="195580"/>
                  </a:lnTo>
                  <a:lnTo>
                    <a:pt x="478409" y="193040"/>
                  </a:lnTo>
                  <a:lnTo>
                    <a:pt x="484657" y="187960"/>
                  </a:lnTo>
                  <a:lnTo>
                    <a:pt x="520242" y="152400"/>
                  </a:lnTo>
                  <a:lnTo>
                    <a:pt x="596468" y="76200"/>
                  </a:lnTo>
                  <a:lnTo>
                    <a:pt x="601548" y="71120"/>
                  </a:lnTo>
                  <a:lnTo>
                    <a:pt x="608888" y="64770"/>
                  </a:lnTo>
                  <a:lnTo>
                    <a:pt x="616851" y="60960"/>
                  </a:lnTo>
                  <a:lnTo>
                    <a:pt x="625563" y="59690"/>
                  </a:lnTo>
                  <a:lnTo>
                    <a:pt x="635114" y="59690"/>
                  </a:lnTo>
                  <a:lnTo>
                    <a:pt x="649795" y="68580"/>
                  </a:lnTo>
                  <a:lnTo>
                    <a:pt x="658507" y="81280"/>
                  </a:lnTo>
                  <a:lnTo>
                    <a:pt x="660260" y="96520"/>
                  </a:lnTo>
                  <a:lnTo>
                    <a:pt x="654075" y="111760"/>
                  </a:lnTo>
                  <a:lnTo>
                    <a:pt x="652691" y="114300"/>
                  </a:lnTo>
                  <a:lnTo>
                    <a:pt x="651002" y="115570"/>
                  </a:lnTo>
                  <a:lnTo>
                    <a:pt x="649605" y="116840"/>
                  </a:lnTo>
                  <a:lnTo>
                    <a:pt x="646468" y="123190"/>
                  </a:lnTo>
                  <a:lnTo>
                    <a:pt x="645731" y="129540"/>
                  </a:lnTo>
                  <a:lnTo>
                    <a:pt x="647344" y="135890"/>
                  </a:lnTo>
                  <a:lnTo>
                    <a:pt x="651281" y="140970"/>
                  </a:lnTo>
                  <a:lnTo>
                    <a:pt x="656653" y="144780"/>
                  </a:lnTo>
                  <a:lnTo>
                    <a:pt x="662711" y="146050"/>
                  </a:lnTo>
                  <a:lnTo>
                    <a:pt x="668896" y="144780"/>
                  </a:lnTo>
                  <a:lnTo>
                    <a:pt x="674624" y="142240"/>
                  </a:lnTo>
                  <a:lnTo>
                    <a:pt x="679780" y="137160"/>
                  </a:lnTo>
                  <a:lnTo>
                    <a:pt x="684276" y="132080"/>
                  </a:lnTo>
                  <a:lnTo>
                    <a:pt x="689241" y="128270"/>
                  </a:lnTo>
                  <a:lnTo>
                    <a:pt x="700582" y="120650"/>
                  </a:lnTo>
                  <a:lnTo>
                    <a:pt x="713079" y="118110"/>
                  </a:lnTo>
                  <a:lnTo>
                    <a:pt x="725385" y="120650"/>
                  </a:lnTo>
                  <a:lnTo>
                    <a:pt x="736180" y="128270"/>
                  </a:lnTo>
                  <a:lnTo>
                    <a:pt x="743292" y="138430"/>
                  </a:lnTo>
                  <a:lnTo>
                    <a:pt x="745769" y="151130"/>
                  </a:lnTo>
                  <a:lnTo>
                    <a:pt x="743585" y="162560"/>
                  </a:lnTo>
                  <a:lnTo>
                    <a:pt x="736688" y="173990"/>
                  </a:lnTo>
                  <a:lnTo>
                    <a:pt x="732929" y="179070"/>
                  </a:lnTo>
                  <a:lnTo>
                    <a:pt x="728789" y="181610"/>
                  </a:lnTo>
                  <a:lnTo>
                    <a:pt x="724890" y="186690"/>
                  </a:lnTo>
                  <a:lnTo>
                    <a:pt x="719848" y="193040"/>
                  </a:lnTo>
                  <a:lnTo>
                    <a:pt x="717816" y="199390"/>
                  </a:lnTo>
                  <a:lnTo>
                    <a:pt x="718794" y="207010"/>
                  </a:lnTo>
                  <a:lnTo>
                    <a:pt x="722820" y="213360"/>
                  </a:lnTo>
                  <a:lnTo>
                    <a:pt x="728497" y="217170"/>
                  </a:lnTo>
                  <a:lnTo>
                    <a:pt x="734974" y="218440"/>
                  </a:lnTo>
                  <a:lnTo>
                    <a:pt x="741883" y="217170"/>
                  </a:lnTo>
                  <a:lnTo>
                    <a:pt x="748842" y="212090"/>
                  </a:lnTo>
                  <a:lnTo>
                    <a:pt x="757059" y="207010"/>
                  </a:lnTo>
                  <a:lnTo>
                    <a:pt x="765708" y="203200"/>
                  </a:lnTo>
                  <a:lnTo>
                    <a:pt x="774763" y="203200"/>
                  </a:lnTo>
                  <a:lnTo>
                    <a:pt x="804722" y="233680"/>
                  </a:lnTo>
                  <a:lnTo>
                    <a:pt x="804760" y="240030"/>
                  </a:lnTo>
                  <a:lnTo>
                    <a:pt x="803313" y="247650"/>
                  </a:lnTo>
                  <a:lnTo>
                    <a:pt x="800404" y="254000"/>
                  </a:lnTo>
                  <a:lnTo>
                    <a:pt x="796086" y="259080"/>
                  </a:lnTo>
                  <a:lnTo>
                    <a:pt x="792530" y="262890"/>
                  </a:lnTo>
                  <a:lnTo>
                    <a:pt x="788631" y="266700"/>
                  </a:lnTo>
                  <a:lnTo>
                    <a:pt x="784936" y="270510"/>
                  </a:lnTo>
                  <a:lnTo>
                    <a:pt x="779843" y="278130"/>
                  </a:lnTo>
                  <a:lnTo>
                    <a:pt x="777786" y="284480"/>
                  </a:lnTo>
                  <a:lnTo>
                    <a:pt x="778776" y="290830"/>
                  </a:lnTo>
                  <a:lnTo>
                    <a:pt x="782815" y="297180"/>
                  </a:lnTo>
                  <a:lnTo>
                    <a:pt x="788517" y="300990"/>
                  </a:lnTo>
                  <a:lnTo>
                    <a:pt x="794956" y="302260"/>
                  </a:lnTo>
                  <a:lnTo>
                    <a:pt x="801827" y="300990"/>
                  </a:lnTo>
                  <a:lnTo>
                    <a:pt x="808812" y="297180"/>
                  </a:lnTo>
                  <a:lnTo>
                    <a:pt x="818603" y="290830"/>
                  </a:lnTo>
                  <a:lnTo>
                    <a:pt x="828827" y="288290"/>
                  </a:lnTo>
                  <a:lnTo>
                    <a:pt x="839076" y="288290"/>
                  </a:lnTo>
                  <a:lnTo>
                    <a:pt x="848906" y="292100"/>
                  </a:lnTo>
                  <a:lnTo>
                    <a:pt x="859764" y="303530"/>
                  </a:lnTo>
                  <a:lnTo>
                    <a:pt x="864679" y="316230"/>
                  </a:lnTo>
                  <a:lnTo>
                    <a:pt x="864679" y="261416"/>
                  </a:lnTo>
                  <a:lnTo>
                    <a:pt x="863092" y="260350"/>
                  </a:lnTo>
                  <a:lnTo>
                    <a:pt x="844473" y="254000"/>
                  </a:lnTo>
                  <a:lnTo>
                    <a:pt x="840346" y="252730"/>
                  </a:lnTo>
                  <a:lnTo>
                    <a:pt x="838860" y="251460"/>
                  </a:lnTo>
                  <a:lnTo>
                    <a:pt x="839266" y="247650"/>
                  </a:lnTo>
                  <a:lnTo>
                    <a:pt x="837717" y="219710"/>
                  </a:lnTo>
                  <a:lnTo>
                    <a:pt x="830630" y="203200"/>
                  </a:lnTo>
                  <a:lnTo>
                    <a:pt x="827913" y="196850"/>
                  </a:lnTo>
                  <a:lnTo>
                    <a:pt x="810006" y="180340"/>
                  </a:lnTo>
                  <a:lnTo>
                    <a:pt x="784123" y="168910"/>
                  </a:lnTo>
                  <a:lnTo>
                    <a:pt x="781075" y="168910"/>
                  </a:lnTo>
                  <a:lnTo>
                    <a:pt x="779259" y="167640"/>
                  </a:lnTo>
                  <a:lnTo>
                    <a:pt x="779830" y="163830"/>
                  </a:lnTo>
                  <a:lnTo>
                    <a:pt x="777227" y="129540"/>
                  </a:lnTo>
                  <a:lnTo>
                    <a:pt x="770509" y="118110"/>
                  </a:lnTo>
                  <a:lnTo>
                    <a:pt x="761555" y="102870"/>
                  </a:lnTo>
                  <a:lnTo>
                    <a:pt x="735393" y="87630"/>
                  </a:lnTo>
                  <a:lnTo>
                    <a:pt x="712660" y="85090"/>
                  </a:lnTo>
                  <a:lnTo>
                    <a:pt x="701294" y="83820"/>
                  </a:lnTo>
                  <a:lnTo>
                    <a:pt x="695502" y="85090"/>
                  </a:lnTo>
                  <a:lnTo>
                    <a:pt x="695198" y="82550"/>
                  </a:lnTo>
                  <a:lnTo>
                    <a:pt x="694232" y="78740"/>
                  </a:lnTo>
                  <a:lnTo>
                    <a:pt x="688060" y="60960"/>
                  </a:lnTo>
                  <a:lnTo>
                    <a:pt x="687235" y="59690"/>
                  </a:lnTo>
                  <a:lnTo>
                    <a:pt x="678294" y="45720"/>
                  </a:lnTo>
                  <a:lnTo>
                    <a:pt x="664959" y="35560"/>
                  </a:lnTo>
                  <a:lnTo>
                    <a:pt x="648055" y="26670"/>
                  </a:lnTo>
                  <a:lnTo>
                    <a:pt x="629551" y="24130"/>
                  </a:lnTo>
                  <a:lnTo>
                    <a:pt x="611974" y="25400"/>
                  </a:lnTo>
                  <a:lnTo>
                    <a:pt x="595439" y="31750"/>
                  </a:lnTo>
                  <a:lnTo>
                    <a:pt x="580034" y="41910"/>
                  </a:lnTo>
                  <a:lnTo>
                    <a:pt x="575017" y="46990"/>
                  </a:lnTo>
                  <a:lnTo>
                    <a:pt x="570153" y="52070"/>
                  </a:lnTo>
                  <a:lnTo>
                    <a:pt x="562610" y="59690"/>
                  </a:lnTo>
                  <a:lnTo>
                    <a:pt x="559917" y="60960"/>
                  </a:lnTo>
                  <a:lnTo>
                    <a:pt x="555612" y="59690"/>
                  </a:lnTo>
                  <a:lnTo>
                    <a:pt x="530974" y="53340"/>
                  </a:lnTo>
                  <a:lnTo>
                    <a:pt x="530974" y="88900"/>
                  </a:lnTo>
                  <a:lnTo>
                    <a:pt x="467702" y="152400"/>
                  </a:lnTo>
                  <a:lnTo>
                    <a:pt x="457720" y="133350"/>
                  </a:lnTo>
                  <a:lnTo>
                    <a:pt x="446493" y="114300"/>
                  </a:lnTo>
                  <a:lnTo>
                    <a:pt x="433908" y="95250"/>
                  </a:lnTo>
                  <a:lnTo>
                    <a:pt x="419836" y="76200"/>
                  </a:lnTo>
                  <a:lnTo>
                    <a:pt x="448589" y="76200"/>
                  </a:lnTo>
                  <a:lnTo>
                    <a:pt x="476618" y="78740"/>
                  </a:lnTo>
                  <a:lnTo>
                    <a:pt x="504037" y="82550"/>
                  </a:lnTo>
                  <a:lnTo>
                    <a:pt x="530974" y="88900"/>
                  </a:lnTo>
                  <a:lnTo>
                    <a:pt x="530974" y="53340"/>
                  </a:lnTo>
                  <a:lnTo>
                    <a:pt x="516267" y="49530"/>
                  </a:lnTo>
                  <a:lnTo>
                    <a:pt x="476516" y="43180"/>
                  </a:lnTo>
                  <a:lnTo>
                    <a:pt x="436384" y="40640"/>
                  </a:lnTo>
                  <a:lnTo>
                    <a:pt x="395846" y="43180"/>
                  </a:lnTo>
                  <a:lnTo>
                    <a:pt x="390105" y="43180"/>
                  </a:lnTo>
                  <a:lnTo>
                    <a:pt x="386003" y="41910"/>
                  </a:lnTo>
                  <a:lnTo>
                    <a:pt x="381609" y="38100"/>
                  </a:lnTo>
                  <a:lnTo>
                    <a:pt x="376720" y="34290"/>
                  </a:lnTo>
                  <a:lnTo>
                    <a:pt x="363689" y="24130"/>
                  </a:lnTo>
                  <a:lnTo>
                    <a:pt x="344678" y="13970"/>
                  </a:lnTo>
                  <a:lnTo>
                    <a:pt x="324345" y="5080"/>
                  </a:lnTo>
                  <a:lnTo>
                    <a:pt x="302488" y="0"/>
                  </a:lnTo>
                  <a:lnTo>
                    <a:pt x="267957" y="2540"/>
                  </a:lnTo>
                  <a:lnTo>
                    <a:pt x="242023" y="20320"/>
                  </a:lnTo>
                  <a:lnTo>
                    <a:pt x="228574" y="48260"/>
                  </a:lnTo>
                  <a:lnTo>
                    <a:pt x="231470" y="82550"/>
                  </a:lnTo>
                  <a:lnTo>
                    <a:pt x="233464" y="87630"/>
                  </a:lnTo>
                  <a:lnTo>
                    <a:pt x="231838" y="90170"/>
                  </a:lnTo>
                  <a:lnTo>
                    <a:pt x="193268" y="113030"/>
                  </a:lnTo>
                  <a:lnTo>
                    <a:pt x="182841" y="132080"/>
                  </a:lnTo>
                  <a:lnTo>
                    <a:pt x="185674" y="138430"/>
                  </a:lnTo>
                  <a:lnTo>
                    <a:pt x="190842" y="143510"/>
                  </a:lnTo>
                  <a:lnTo>
                    <a:pt x="197345" y="146050"/>
                  </a:lnTo>
                  <a:lnTo>
                    <a:pt x="204787" y="146050"/>
                  </a:lnTo>
                  <a:lnTo>
                    <a:pt x="212775" y="142240"/>
                  </a:lnTo>
                  <a:lnTo>
                    <a:pt x="222123" y="135890"/>
                  </a:lnTo>
                  <a:lnTo>
                    <a:pt x="231571" y="130810"/>
                  </a:lnTo>
                  <a:lnTo>
                    <a:pt x="241134" y="124460"/>
                  </a:lnTo>
                  <a:lnTo>
                    <a:pt x="250825" y="119380"/>
                  </a:lnTo>
                  <a:lnTo>
                    <a:pt x="255028" y="116840"/>
                  </a:lnTo>
                  <a:lnTo>
                    <a:pt x="257111" y="118110"/>
                  </a:lnTo>
                  <a:lnTo>
                    <a:pt x="260146" y="121920"/>
                  </a:lnTo>
                  <a:lnTo>
                    <a:pt x="269455" y="133350"/>
                  </a:lnTo>
                  <a:lnTo>
                    <a:pt x="293814" y="170180"/>
                  </a:lnTo>
                  <a:lnTo>
                    <a:pt x="309422" y="207010"/>
                  </a:lnTo>
                  <a:lnTo>
                    <a:pt x="314083" y="245110"/>
                  </a:lnTo>
                  <a:lnTo>
                    <a:pt x="313055" y="256540"/>
                  </a:lnTo>
                  <a:lnTo>
                    <a:pt x="311645" y="267970"/>
                  </a:lnTo>
                  <a:lnTo>
                    <a:pt x="310159" y="279400"/>
                  </a:lnTo>
                  <a:lnTo>
                    <a:pt x="308889" y="289560"/>
                  </a:lnTo>
                  <a:lnTo>
                    <a:pt x="307809" y="307340"/>
                  </a:lnTo>
                  <a:lnTo>
                    <a:pt x="307657" y="325120"/>
                  </a:lnTo>
                  <a:lnTo>
                    <a:pt x="308038" y="340360"/>
                  </a:lnTo>
                  <a:lnTo>
                    <a:pt x="308152" y="344170"/>
                  </a:lnTo>
                  <a:lnTo>
                    <a:pt x="308914" y="363220"/>
                  </a:lnTo>
                  <a:lnTo>
                    <a:pt x="310299" y="365760"/>
                  </a:lnTo>
                  <a:lnTo>
                    <a:pt x="304571" y="365760"/>
                  </a:lnTo>
                  <a:lnTo>
                    <a:pt x="258711" y="386080"/>
                  </a:lnTo>
                  <a:lnTo>
                    <a:pt x="219290" y="426720"/>
                  </a:lnTo>
                  <a:lnTo>
                    <a:pt x="140284" y="505460"/>
                  </a:lnTo>
                  <a:lnTo>
                    <a:pt x="59105" y="585470"/>
                  </a:lnTo>
                  <a:lnTo>
                    <a:pt x="56807" y="588010"/>
                  </a:lnTo>
                  <a:lnTo>
                    <a:pt x="54013" y="590550"/>
                  </a:lnTo>
                  <a:lnTo>
                    <a:pt x="42583" y="546100"/>
                  </a:lnTo>
                  <a:lnTo>
                    <a:pt x="36728" y="502920"/>
                  </a:lnTo>
                  <a:lnTo>
                    <a:pt x="36207" y="449580"/>
                  </a:lnTo>
                  <a:lnTo>
                    <a:pt x="42329" y="397510"/>
                  </a:lnTo>
                  <a:lnTo>
                    <a:pt x="55143" y="347980"/>
                  </a:lnTo>
                  <a:lnTo>
                    <a:pt x="74688" y="299720"/>
                  </a:lnTo>
                  <a:lnTo>
                    <a:pt x="101015" y="254000"/>
                  </a:lnTo>
                  <a:lnTo>
                    <a:pt x="104940" y="245110"/>
                  </a:lnTo>
                  <a:lnTo>
                    <a:pt x="105638" y="237490"/>
                  </a:lnTo>
                  <a:lnTo>
                    <a:pt x="103187" y="231140"/>
                  </a:lnTo>
                  <a:lnTo>
                    <a:pt x="97650" y="226060"/>
                  </a:lnTo>
                  <a:lnTo>
                    <a:pt x="90690" y="223520"/>
                  </a:lnTo>
                  <a:lnTo>
                    <a:pt x="83870" y="223520"/>
                  </a:lnTo>
                  <a:lnTo>
                    <a:pt x="46101" y="278130"/>
                  </a:lnTo>
                  <a:lnTo>
                    <a:pt x="26123" y="323850"/>
                  </a:lnTo>
                  <a:lnTo>
                    <a:pt x="11772" y="369570"/>
                  </a:lnTo>
                  <a:lnTo>
                    <a:pt x="3035" y="417830"/>
                  </a:lnTo>
                  <a:lnTo>
                    <a:pt x="101" y="463550"/>
                  </a:lnTo>
                  <a:lnTo>
                    <a:pt x="0" y="467360"/>
                  </a:lnTo>
                  <a:lnTo>
                    <a:pt x="2489" y="515620"/>
                  </a:lnTo>
                  <a:lnTo>
                    <a:pt x="10680" y="565150"/>
                  </a:lnTo>
                  <a:lnTo>
                    <a:pt x="23482" y="612140"/>
                  </a:lnTo>
                  <a:lnTo>
                    <a:pt x="41173" y="655320"/>
                  </a:lnTo>
                  <a:lnTo>
                    <a:pt x="63411" y="697230"/>
                  </a:lnTo>
                  <a:lnTo>
                    <a:pt x="89877" y="735330"/>
                  </a:lnTo>
                  <a:lnTo>
                    <a:pt x="120243" y="769620"/>
                  </a:lnTo>
                  <a:lnTo>
                    <a:pt x="154165" y="801370"/>
                  </a:lnTo>
                  <a:lnTo>
                    <a:pt x="191325" y="829310"/>
                  </a:lnTo>
                  <a:lnTo>
                    <a:pt x="231394" y="853440"/>
                  </a:lnTo>
                  <a:lnTo>
                    <a:pt x="274040" y="872490"/>
                  </a:lnTo>
                  <a:lnTo>
                    <a:pt x="318935" y="887730"/>
                  </a:lnTo>
                  <a:lnTo>
                    <a:pt x="365734" y="897890"/>
                  </a:lnTo>
                  <a:lnTo>
                    <a:pt x="372808" y="897890"/>
                  </a:lnTo>
                  <a:lnTo>
                    <a:pt x="393687" y="901700"/>
                  </a:lnTo>
                  <a:lnTo>
                    <a:pt x="464413" y="901700"/>
                  </a:lnTo>
                  <a:lnTo>
                    <a:pt x="477901" y="899160"/>
                  </a:lnTo>
                  <a:lnTo>
                    <a:pt x="484771" y="899160"/>
                  </a:lnTo>
                  <a:lnTo>
                    <a:pt x="541210" y="887730"/>
                  </a:lnTo>
                  <a:lnTo>
                    <a:pt x="587997" y="873760"/>
                  </a:lnTo>
                  <a:lnTo>
                    <a:pt x="631952" y="853440"/>
                  </a:lnTo>
                  <a:lnTo>
                    <a:pt x="673011" y="829310"/>
                  </a:lnTo>
                  <a:lnTo>
                    <a:pt x="711161" y="800100"/>
                  </a:lnTo>
                  <a:lnTo>
                    <a:pt x="746340" y="765810"/>
                  </a:lnTo>
                  <a:lnTo>
                    <a:pt x="778522" y="727710"/>
                  </a:lnTo>
                  <a:lnTo>
                    <a:pt x="805484" y="687070"/>
                  </a:lnTo>
                  <a:lnTo>
                    <a:pt x="827252" y="645160"/>
                  </a:lnTo>
                  <a:lnTo>
                    <a:pt x="843813" y="600710"/>
                  </a:lnTo>
                  <a:lnTo>
                    <a:pt x="855230" y="556260"/>
                  </a:lnTo>
                  <a:lnTo>
                    <a:pt x="861491" y="510540"/>
                  </a:lnTo>
                  <a:lnTo>
                    <a:pt x="862647" y="463550"/>
                  </a:lnTo>
                  <a:lnTo>
                    <a:pt x="859612" y="425450"/>
                  </a:lnTo>
                  <a:lnTo>
                    <a:pt x="858697" y="414020"/>
                  </a:lnTo>
                  <a:lnTo>
                    <a:pt x="857961" y="403860"/>
                  </a:lnTo>
                  <a:lnTo>
                    <a:pt x="859345" y="393700"/>
                  </a:lnTo>
                  <a:lnTo>
                    <a:pt x="863574" y="386080"/>
                  </a:lnTo>
                  <a:lnTo>
                    <a:pt x="871410" y="378460"/>
                  </a:lnTo>
                  <a:lnTo>
                    <a:pt x="873798" y="377190"/>
                  </a:lnTo>
                  <a:lnTo>
                    <a:pt x="875601" y="374650"/>
                  </a:lnTo>
                  <a:lnTo>
                    <a:pt x="890282" y="356870"/>
                  </a:lnTo>
                  <a:lnTo>
                    <a:pt x="897940" y="340360"/>
                  </a:lnTo>
                  <a:lnTo>
                    <a:pt x="900430" y="321310"/>
                  </a:lnTo>
                  <a:close/>
                </a:path>
              </a:pathLst>
            </a:custGeom>
            <a:solidFill>
              <a:srgbClr val="C9D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8750" y="0"/>
            <a:ext cx="20104100" cy="6649084"/>
            <a:chOff x="0" y="0"/>
            <a:chExt cx="20104100" cy="6649084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20104100" cy="3947795"/>
            </a:xfrm>
            <a:custGeom>
              <a:avLst/>
              <a:gdLst/>
              <a:ahLst/>
              <a:cxnLst/>
              <a:rect l="l" t="t" r="r" b="b"/>
              <a:pathLst>
                <a:path w="20104100" h="3947795">
                  <a:moveTo>
                    <a:pt x="0" y="3947523"/>
                  </a:moveTo>
                  <a:lnTo>
                    <a:pt x="20104099" y="3947523"/>
                  </a:lnTo>
                  <a:lnTo>
                    <a:pt x="20104099" y="0"/>
                  </a:lnTo>
                  <a:lnTo>
                    <a:pt x="0" y="0"/>
                  </a:lnTo>
                  <a:lnTo>
                    <a:pt x="0" y="3947523"/>
                  </a:lnTo>
                  <a:close/>
                </a:path>
              </a:pathLst>
            </a:custGeom>
            <a:solidFill>
              <a:srgbClr val="0944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947523"/>
              <a:ext cx="20104100" cy="2701925"/>
            </a:xfrm>
            <a:custGeom>
              <a:avLst/>
              <a:gdLst/>
              <a:ahLst/>
              <a:cxnLst/>
              <a:rect l="l" t="t" r="r" b="b"/>
              <a:pathLst>
                <a:path w="20104100" h="2701925">
                  <a:moveTo>
                    <a:pt x="20104099" y="0"/>
                  </a:moveTo>
                  <a:lnTo>
                    <a:pt x="0" y="0"/>
                  </a:lnTo>
                  <a:lnTo>
                    <a:pt x="0" y="2701488"/>
                  </a:lnTo>
                  <a:lnTo>
                    <a:pt x="20104099" y="2701488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6177521" y="8607067"/>
            <a:ext cx="2628265" cy="827405"/>
          </a:xfrm>
          <a:custGeom>
            <a:avLst/>
            <a:gdLst/>
            <a:ahLst/>
            <a:cxnLst/>
            <a:rect l="l" t="t" r="r" b="b"/>
            <a:pathLst>
              <a:path w="2628265" h="827404">
                <a:moveTo>
                  <a:pt x="2628192" y="0"/>
                </a:moveTo>
                <a:lnTo>
                  <a:pt x="0" y="0"/>
                </a:lnTo>
                <a:lnTo>
                  <a:pt x="0" y="302482"/>
                </a:lnTo>
                <a:lnTo>
                  <a:pt x="2144" y="350242"/>
                </a:lnTo>
                <a:lnTo>
                  <a:pt x="8453" y="396801"/>
                </a:lnTo>
                <a:lnTo>
                  <a:pt x="18742" y="441973"/>
                </a:lnTo>
                <a:lnTo>
                  <a:pt x="32826" y="485573"/>
                </a:lnTo>
                <a:lnTo>
                  <a:pt x="50519" y="527416"/>
                </a:lnTo>
                <a:lnTo>
                  <a:pt x="71636" y="567317"/>
                </a:lnTo>
                <a:lnTo>
                  <a:pt x="95992" y="605090"/>
                </a:lnTo>
                <a:lnTo>
                  <a:pt x="123402" y="640551"/>
                </a:lnTo>
                <a:lnTo>
                  <a:pt x="153681" y="673513"/>
                </a:lnTo>
                <a:lnTo>
                  <a:pt x="186642" y="703792"/>
                </a:lnTo>
                <a:lnTo>
                  <a:pt x="222102" y="731203"/>
                </a:lnTo>
                <a:lnTo>
                  <a:pt x="259874" y="755560"/>
                </a:lnTo>
                <a:lnTo>
                  <a:pt x="299775" y="776678"/>
                </a:lnTo>
                <a:lnTo>
                  <a:pt x="341617" y="794372"/>
                </a:lnTo>
                <a:lnTo>
                  <a:pt x="385217" y="808456"/>
                </a:lnTo>
                <a:lnTo>
                  <a:pt x="430388" y="818746"/>
                </a:lnTo>
                <a:lnTo>
                  <a:pt x="476946" y="825055"/>
                </a:lnTo>
                <a:lnTo>
                  <a:pt x="524706" y="827199"/>
                </a:lnTo>
                <a:lnTo>
                  <a:pt x="2103475" y="827199"/>
                </a:lnTo>
                <a:lnTo>
                  <a:pt x="2151235" y="825055"/>
                </a:lnTo>
                <a:lnTo>
                  <a:pt x="2197793" y="818746"/>
                </a:lnTo>
                <a:lnTo>
                  <a:pt x="2242965" y="808456"/>
                </a:lnTo>
                <a:lnTo>
                  <a:pt x="2286565" y="794372"/>
                </a:lnTo>
                <a:lnTo>
                  <a:pt x="2328408" y="776678"/>
                </a:lnTo>
                <a:lnTo>
                  <a:pt x="2368309" y="755560"/>
                </a:lnTo>
                <a:lnTo>
                  <a:pt x="2406082" y="731203"/>
                </a:lnTo>
                <a:lnTo>
                  <a:pt x="2441543" y="703792"/>
                </a:lnTo>
                <a:lnTo>
                  <a:pt x="2474505" y="673513"/>
                </a:lnTo>
                <a:lnTo>
                  <a:pt x="2504785" y="640551"/>
                </a:lnTo>
                <a:lnTo>
                  <a:pt x="2532195" y="605090"/>
                </a:lnTo>
                <a:lnTo>
                  <a:pt x="2556552" y="567317"/>
                </a:lnTo>
                <a:lnTo>
                  <a:pt x="2577670" y="527416"/>
                </a:lnTo>
                <a:lnTo>
                  <a:pt x="2595364" y="485573"/>
                </a:lnTo>
                <a:lnTo>
                  <a:pt x="2609448" y="441973"/>
                </a:lnTo>
                <a:lnTo>
                  <a:pt x="2619738" y="396801"/>
                </a:lnTo>
                <a:lnTo>
                  <a:pt x="2626047" y="350242"/>
                </a:lnTo>
                <a:lnTo>
                  <a:pt x="2628192" y="302482"/>
                </a:lnTo>
                <a:lnTo>
                  <a:pt x="2628192" y="0"/>
                </a:lnTo>
                <a:close/>
              </a:path>
            </a:pathLst>
          </a:custGeom>
          <a:solidFill>
            <a:srgbClr val="094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72559" y="6776720"/>
            <a:ext cx="5759450" cy="859155"/>
          </a:xfrm>
          <a:custGeom>
            <a:avLst/>
            <a:gdLst/>
            <a:ahLst/>
            <a:cxnLst/>
            <a:rect l="l" t="t" r="r" b="b"/>
            <a:pathLst>
              <a:path w="5759450" h="859154">
                <a:moveTo>
                  <a:pt x="5758986" y="0"/>
                </a:moveTo>
                <a:lnTo>
                  <a:pt x="0" y="0"/>
                </a:lnTo>
                <a:lnTo>
                  <a:pt x="0" y="333895"/>
                </a:lnTo>
                <a:lnTo>
                  <a:pt x="2144" y="381655"/>
                </a:lnTo>
                <a:lnTo>
                  <a:pt x="8453" y="428213"/>
                </a:lnTo>
                <a:lnTo>
                  <a:pt x="18742" y="473385"/>
                </a:lnTo>
                <a:lnTo>
                  <a:pt x="32826" y="516985"/>
                </a:lnTo>
                <a:lnTo>
                  <a:pt x="50519" y="558829"/>
                </a:lnTo>
                <a:lnTo>
                  <a:pt x="71636" y="598729"/>
                </a:lnTo>
                <a:lnTo>
                  <a:pt x="95992" y="636503"/>
                </a:lnTo>
                <a:lnTo>
                  <a:pt x="123402" y="671963"/>
                </a:lnTo>
                <a:lnTo>
                  <a:pt x="153681" y="704926"/>
                </a:lnTo>
                <a:lnTo>
                  <a:pt x="186642" y="735205"/>
                </a:lnTo>
                <a:lnTo>
                  <a:pt x="222102" y="762616"/>
                </a:lnTo>
                <a:lnTo>
                  <a:pt x="259874" y="786973"/>
                </a:lnTo>
                <a:lnTo>
                  <a:pt x="299775" y="808091"/>
                </a:lnTo>
                <a:lnTo>
                  <a:pt x="341617" y="825784"/>
                </a:lnTo>
                <a:lnTo>
                  <a:pt x="385217" y="839869"/>
                </a:lnTo>
                <a:lnTo>
                  <a:pt x="430388" y="850158"/>
                </a:lnTo>
                <a:lnTo>
                  <a:pt x="476946" y="856468"/>
                </a:lnTo>
                <a:lnTo>
                  <a:pt x="524706" y="858612"/>
                </a:lnTo>
                <a:lnTo>
                  <a:pt x="5234269" y="858612"/>
                </a:lnTo>
                <a:lnTo>
                  <a:pt x="5282029" y="856468"/>
                </a:lnTo>
                <a:lnTo>
                  <a:pt x="5328588" y="850158"/>
                </a:lnTo>
                <a:lnTo>
                  <a:pt x="5373760" y="839869"/>
                </a:lnTo>
                <a:lnTo>
                  <a:pt x="5417360" y="825784"/>
                </a:lnTo>
                <a:lnTo>
                  <a:pt x="5459203" y="808091"/>
                </a:lnTo>
                <a:lnTo>
                  <a:pt x="5499104" y="786973"/>
                </a:lnTo>
                <a:lnTo>
                  <a:pt x="5536877" y="762616"/>
                </a:lnTo>
                <a:lnTo>
                  <a:pt x="5572338" y="735205"/>
                </a:lnTo>
                <a:lnTo>
                  <a:pt x="5605300" y="704926"/>
                </a:lnTo>
                <a:lnTo>
                  <a:pt x="5635579" y="671963"/>
                </a:lnTo>
                <a:lnTo>
                  <a:pt x="5662990" y="636503"/>
                </a:lnTo>
                <a:lnTo>
                  <a:pt x="5687347" y="598729"/>
                </a:lnTo>
                <a:lnTo>
                  <a:pt x="5708465" y="558829"/>
                </a:lnTo>
                <a:lnTo>
                  <a:pt x="5726159" y="516985"/>
                </a:lnTo>
                <a:lnTo>
                  <a:pt x="5740243" y="473385"/>
                </a:lnTo>
                <a:lnTo>
                  <a:pt x="5750533" y="428213"/>
                </a:lnTo>
                <a:lnTo>
                  <a:pt x="5756842" y="381655"/>
                </a:lnTo>
                <a:lnTo>
                  <a:pt x="5758986" y="333895"/>
                </a:lnTo>
                <a:lnTo>
                  <a:pt x="5758986" y="0"/>
                </a:lnTo>
                <a:close/>
              </a:path>
            </a:pathLst>
          </a:custGeom>
          <a:solidFill>
            <a:srgbClr val="1D8A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376120" y="6915785"/>
            <a:ext cx="5326380" cy="567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50" spc="-60" dirty="0">
                <a:solidFill>
                  <a:srgbClr val="FFFFFF"/>
                </a:solidFill>
                <a:latin typeface="Arial MT"/>
                <a:cs typeface="Arial MT"/>
              </a:rPr>
              <a:t>Línea</a:t>
            </a:r>
            <a:r>
              <a:rPr sz="355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50" spc="5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355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50" spc="145" dirty="0">
                <a:solidFill>
                  <a:srgbClr val="FFFFFF"/>
                </a:solidFill>
                <a:latin typeface="Arial MT"/>
                <a:cs typeface="Arial MT"/>
              </a:rPr>
              <a:t>tiempo</a:t>
            </a:r>
            <a:r>
              <a:rPr sz="355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50" spc="125" dirty="0">
                <a:solidFill>
                  <a:srgbClr val="FFFFFF"/>
                </a:solidFill>
                <a:latin typeface="Arial MT"/>
                <a:cs typeface="Arial MT"/>
              </a:rPr>
              <a:t>proyecto</a:t>
            </a:r>
            <a:endParaRPr sz="3550" dirty="0">
              <a:latin typeface="Arial MT"/>
              <a:cs typeface="Arial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20082" y="7051241"/>
            <a:ext cx="6244590" cy="488315"/>
          </a:xfrm>
          <a:custGeom>
            <a:avLst/>
            <a:gdLst/>
            <a:ahLst/>
            <a:cxnLst/>
            <a:rect l="l" t="t" r="r" b="b"/>
            <a:pathLst>
              <a:path w="6244590" h="488315">
                <a:moveTo>
                  <a:pt x="6244406" y="0"/>
                </a:moveTo>
                <a:lnTo>
                  <a:pt x="0" y="0"/>
                </a:lnTo>
                <a:lnTo>
                  <a:pt x="0" y="487796"/>
                </a:lnTo>
              </a:path>
            </a:pathLst>
          </a:custGeom>
          <a:ln w="20941">
            <a:solidFill>
              <a:srgbClr val="0944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039610" y="7051241"/>
            <a:ext cx="6244590" cy="488315"/>
          </a:xfrm>
          <a:custGeom>
            <a:avLst/>
            <a:gdLst/>
            <a:ahLst/>
            <a:cxnLst/>
            <a:rect l="l" t="t" r="r" b="b"/>
            <a:pathLst>
              <a:path w="6244590" h="488315">
                <a:moveTo>
                  <a:pt x="0" y="0"/>
                </a:moveTo>
                <a:lnTo>
                  <a:pt x="6244406" y="0"/>
                </a:lnTo>
                <a:lnTo>
                  <a:pt x="6244406" y="487796"/>
                </a:lnTo>
              </a:path>
            </a:pathLst>
          </a:custGeom>
          <a:ln w="20941">
            <a:solidFill>
              <a:srgbClr val="0944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2476364" y="8355766"/>
            <a:ext cx="15240635" cy="356235"/>
            <a:chOff x="2476364" y="8355766"/>
            <a:chExt cx="15240635" cy="356235"/>
          </a:xfrm>
        </p:grpSpPr>
        <p:sp>
          <p:nvSpPr>
            <p:cNvPr id="11" name="object 11"/>
            <p:cNvSpPr/>
            <p:nvPr/>
          </p:nvSpPr>
          <p:spPr>
            <a:xfrm>
              <a:off x="2600769" y="8544242"/>
              <a:ext cx="14902815" cy="0"/>
            </a:xfrm>
            <a:custGeom>
              <a:avLst/>
              <a:gdLst/>
              <a:ahLst/>
              <a:cxnLst/>
              <a:rect l="l" t="t" r="r" b="b"/>
              <a:pathLst>
                <a:path w="14902815">
                  <a:moveTo>
                    <a:pt x="0" y="0"/>
                  </a:moveTo>
                  <a:lnTo>
                    <a:pt x="14902561" y="0"/>
                  </a:lnTo>
                </a:path>
              </a:pathLst>
            </a:custGeom>
            <a:ln w="31412">
              <a:solidFill>
                <a:srgbClr val="0944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76364" y="8429062"/>
              <a:ext cx="240830" cy="24083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7360728" y="8355766"/>
              <a:ext cx="356235" cy="356235"/>
            </a:xfrm>
            <a:custGeom>
              <a:avLst/>
              <a:gdLst/>
              <a:ahLst/>
              <a:cxnLst/>
              <a:rect l="l" t="t" r="r" b="b"/>
              <a:pathLst>
                <a:path w="356234" h="356234">
                  <a:moveTo>
                    <a:pt x="178005" y="0"/>
                  </a:moveTo>
                  <a:lnTo>
                    <a:pt x="130683" y="6358"/>
                  </a:lnTo>
                  <a:lnTo>
                    <a:pt x="88161" y="24302"/>
                  </a:lnTo>
                  <a:lnTo>
                    <a:pt x="52135" y="52135"/>
                  </a:lnTo>
                  <a:lnTo>
                    <a:pt x="24302" y="88161"/>
                  </a:lnTo>
                  <a:lnTo>
                    <a:pt x="6358" y="130683"/>
                  </a:lnTo>
                  <a:lnTo>
                    <a:pt x="0" y="178005"/>
                  </a:lnTo>
                  <a:lnTo>
                    <a:pt x="6358" y="225326"/>
                  </a:lnTo>
                  <a:lnTo>
                    <a:pt x="24302" y="267848"/>
                  </a:lnTo>
                  <a:lnTo>
                    <a:pt x="52135" y="303874"/>
                  </a:lnTo>
                  <a:lnTo>
                    <a:pt x="88161" y="331707"/>
                  </a:lnTo>
                  <a:lnTo>
                    <a:pt x="130683" y="349651"/>
                  </a:lnTo>
                  <a:lnTo>
                    <a:pt x="178005" y="356010"/>
                  </a:lnTo>
                  <a:lnTo>
                    <a:pt x="225326" y="349651"/>
                  </a:lnTo>
                  <a:lnTo>
                    <a:pt x="267848" y="331707"/>
                  </a:lnTo>
                  <a:lnTo>
                    <a:pt x="303874" y="303874"/>
                  </a:lnTo>
                  <a:lnTo>
                    <a:pt x="331707" y="267848"/>
                  </a:lnTo>
                  <a:lnTo>
                    <a:pt x="349651" y="225326"/>
                  </a:lnTo>
                  <a:lnTo>
                    <a:pt x="356010" y="178005"/>
                  </a:lnTo>
                  <a:lnTo>
                    <a:pt x="349651" y="130683"/>
                  </a:lnTo>
                  <a:lnTo>
                    <a:pt x="331707" y="88161"/>
                  </a:lnTo>
                  <a:lnTo>
                    <a:pt x="303874" y="52135"/>
                  </a:lnTo>
                  <a:lnTo>
                    <a:pt x="267848" y="24302"/>
                  </a:lnTo>
                  <a:lnTo>
                    <a:pt x="225326" y="6358"/>
                  </a:lnTo>
                  <a:lnTo>
                    <a:pt x="178005" y="0"/>
                  </a:lnTo>
                  <a:close/>
                </a:path>
              </a:pathLst>
            </a:custGeom>
            <a:solidFill>
              <a:srgbClr val="1D8A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659270" y="8429062"/>
              <a:ext cx="240830" cy="24083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31634" y="8429062"/>
              <a:ext cx="240830" cy="24083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03999" y="8429062"/>
              <a:ext cx="240830" cy="24083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34023" y="8429062"/>
              <a:ext cx="209417" cy="209417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9782096" y="2063722"/>
            <a:ext cx="2120265" cy="1695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9455"/>
              </a:lnSpc>
              <a:spcBef>
                <a:spcPts val="100"/>
              </a:spcBef>
            </a:pPr>
            <a:r>
              <a:rPr sz="8100" b="1" spc="-935" dirty="0">
                <a:solidFill>
                  <a:srgbClr val="C9D41E"/>
                </a:solidFill>
                <a:latin typeface="Trebuchet MS"/>
                <a:cs typeface="Trebuchet MS"/>
              </a:rPr>
              <a:t>2,1</a:t>
            </a:r>
            <a:r>
              <a:rPr sz="8100" b="1" spc="-840" dirty="0">
                <a:solidFill>
                  <a:srgbClr val="C9D41E"/>
                </a:solidFill>
                <a:latin typeface="Trebuchet MS"/>
                <a:cs typeface="Trebuchet MS"/>
              </a:rPr>
              <a:t> </a:t>
            </a:r>
            <a:r>
              <a:rPr sz="4300" b="1" spc="-420" dirty="0">
                <a:solidFill>
                  <a:srgbClr val="C9D41E"/>
                </a:solidFill>
                <a:latin typeface="Trebuchet MS"/>
                <a:cs typeface="Trebuchet MS"/>
              </a:rPr>
              <a:t>km</a:t>
            </a:r>
            <a:endParaRPr sz="4300" dirty="0">
              <a:latin typeface="Trebuchet MS"/>
              <a:cs typeface="Trebuchet MS"/>
            </a:endParaRPr>
          </a:p>
          <a:p>
            <a:pPr algn="ctr">
              <a:lnSpc>
                <a:spcPts val="3695"/>
              </a:lnSpc>
            </a:pPr>
            <a:r>
              <a:rPr sz="3300" spc="-105" dirty="0">
                <a:solidFill>
                  <a:srgbClr val="FFFFFF"/>
                </a:solidFill>
                <a:latin typeface="Arial MT"/>
                <a:cs typeface="Arial MT"/>
              </a:rPr>
              <a:t>Vía</a:t>
            </a:r>
            <a:endParaRPr sz="3300" dirty="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009163" y="2611227"/>
            <a:ext cx="3540760" cy="1212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830"/>
              </a:lnSpc>
            </a:pPr>
            <a:r>
              <a:rPr sz="8250" b="1" spc="-950" dirty="0">
                <a:solidFill>
                  <a:srgbClr val="C9D41E"/>
                </a:solidFill>
                <a:latin typeface="Trebuchet MS"/>
                <a:cs typeface="Trebuchet MS"/>
              </a:rPr>
              <a:t>12.576</a:t>
            </a:r>
            <a:r>
              <a:rPr sz="8250" b="1" spc="-1610" dirty="0">
                <a:solidFill>
                  <a:srgbClr val="C9D41E"/>
                </a:solidFill>
                <a:latin typeface="Trebuchet MS"/>
                <a:cs typeface="Trebuchet MS"/>
              </a:rPr>
              <a:t> </a:t>
            </a:r>
            <a:r>
              <a:rPr sz="4400" b="1" spc="-540" dirty="0">
                <a:solidFill>
                  <a:srgbClr val="C9D41E"/>
                </a:solidFill>
                <a:latin typeface="Trebuchet MS"/>
                <a:cs typeface="Trebuchet MS"/>
              </a:rPr>
              <a:t>m2</a:t>
            </a:r>
            <a:endParaRPr sz="4400" dirty="0">
              <a:latin typeface="Trebuchet MS"/>
              <a:cs typeface="Trebuchet MS"/>
            </a:endParaRPr>
          </a:p>
          <a:p>
            <a:pPr marL="239395">
              <a:lnSpc>
                <a:spcPts val="3620"/>
              </a:lnSpc>
            </a:pPr>
            <a:r>
              <a:rPr sz="3300" dirty="0">
                <a:solidFill>
                  <a:srgbClr val="FFFFFF"/>
                </a:solidFill>
                <a:latin typeface="Arial MT"/>
                <a:cs typeface="Arial MT"/>
              </a:rPr>
              <a:t>Espacio</a:t>
            </a:r>
            <a:r>
              <a:rPr sz="3300" spc="-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300" spc="145" dirty="0">
                <a:solidFill>
                  <a:srgbClr val="FFFFFF"/>
                </a:solidFill>
                <a:latin typeface="Arial MT"/>
                <a:cs typeface="Arial MT"/>
              </a:rPr>
              <a:t>público</a:t>
            </a:r>
            <a:endParaRPr sz="3300" dirty="0">
              <a:latin typeface="Arial MT"/>
              <a:cs typeface="Arial M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708650" y="494112"/>
            <a:ext cx="1340485" cy="1235710"/>
          </a:xfrm>
          <a:custGeom>
            <a:avLst/>
            <a:gdLst/>
            <a:ahLst/>
            <a:cxnLst/>
            <a:rect l="l" t="t" r="r" b="b"/>
            <a:pathLst>
              <a:path w="1340484" h="1235710">
                <a:moveTo>
                  <a:pt x="261607" y="670102"/>
                </a:moveTo>
                <a:lnTo>
                  <a:pt x="259346" y="660387"/>
                </a:lnTo>
                <a:lnTo>
                  <a:pt x="253568" y="652145"/>
                </a:lnTo>
                <a:lnTo>
                  <a:pt x="245325" y="646417"/>
                </a:lnTo>
                <a:lnTo>
                  <a:pt x="235648" y="644258"/>
                </a:lnTo>
                <a:lnTo>
                  <a:pt x="225640" y="646518"/>
                </a:lnTo>
                <a:lnTo>
                  <a:pt x="217195" y="652576"/>
                </a:lnTo>
                <a:lnTo>
                  <a:pt x="211442" y="661238"/>
                </a:lnTo>
                <a:lnTo>
                  <a:pt x="209562" y="671283"/>
                </a:lnTo>
                <a:lnTo>
                  <a:pt x="212051" y="681037"/>
                </a:lnTo>
                <a:lnTo>
                  <a:pt x="217944" y="689038"/>
                </a:lnTo>
                <a:lnTo>
                  <a:pt x="226314" y="694410"/>
                </a:lnTo>
                <a:lnTo>
                  <a:pt x="236194" y="696239"/>
                </a:lnTo>
                <a:lnTo>
                  <a:pt x="245986" y="693928"/>
                </a:lnTo>
                <a:lnTo>
                  <a:pt x="254114" y="688149"/>
                </a:lnTo>
                <a:lnTo>
                  <a:pt x="259651" y="679869"/>
                </a:lnTo>
                <a:lnTo>
                  <a:pt x="261607" y="670102"/>
                </a:lnTo>
                <a:close/>
              </a:path>
              <a:path w="1340484" h="1235710">
                <a:moveTo>
                  <a:pt x="929309" y="288810"/>
                </a:moveTo>
                <a:lnTo>
                  <a:pt x="927163" y="278993"/>
                </a:lnTo>
                <a:lnTo>
                  <a:pt x="921537" y="270840"/>
                </a:lnTo>
                <a:lnTo>
                  <a:pt x="913333" y="265252"/>
                </a:lnTo>
                <a:lnTo>
                  <a:pt x="903478" y="263169"/>
                </a:lnTo>
                <a:lnTo>
                  <a:pt x="893254" y="265341"/>
                </a:lnTo>
                <a:lnTo>
                  <a:pt x="884783" y="271221"/>
                </a:lnTo>
                <a:lnTo>
                  <a:pt x="879106" y="279730"/>
                </a:lnTo>
                <a:lnTo>
                  <a:pt x="877290" y="289814"/>
                </a:lnTo>
                <a:lnTo>
                  <a:pt x="879703" y="299580"/>
                </a:lnTo>
                <a:lnTo>
                  <a:pt x="885520" y="307517"/>
                </a:lnTo>
                <a:lnTo>
                  <a:pt x="893838" y="312813"/>
                </a:lnTo>
                <a:lnTo>
                  <a:pt x="903833" y="314642"/>
                </a:lnTo>
                <a:lnTo>
                  <a:pt x="913765" y="312470"/>
                </a:lnTo>
                <a:lnTo>
                  <a:pt x="921893" y="306870"/>
                </a:lnTo>
                <a:lnTo>
                  <a:pt x="927354" y="298704"/>
                </a:lnTo>
                <a:lnTo>
                  <a:pt x="929309" y="288810"/>
                </a:lnTo>
                <a:close/>
              </a:path>
              <a:path w="1340484" h="1235710">
                <a:moveTo>
                  <a:pt x="1340281" y="500380"/>
                </a:moveTo>
                <a:lnTo>
                  <a:pt x="1336636" y="499110"/>
                </a:lnTo>
                <a:lnTo>
                  <a:pt x="1338021" y="496570"/>
                </a:lnTo>
                <a:lnTo>
                  <a:pt x="1337513" y="494030"/>
                </a:lnTo>
                <a:lnTo>
                  <a:pt x="1319326" y="441960"/>
                </a:lnTo>
                <a:lnTo>
                  <a:pt x="1290281" y="401320"/>
                </a:lnTo>
                <a:lnTo>
                  <a:pt x="1286687" y="398475"/>
                </a:lnTo>
                <a:lnTo>
                  <a:pt x="1286687" y="514350"/>
                </a:lnTo>
                <a:lnTo>
                  <a:pt x="1282534" y="560070"/>
                </a:lnTo>
                <a:lnTo>
                  <a:pt x="1262418" y="603250"/>
                </a:lnTo>
                <a:lnTo>
                  <a:pt x="1226820" y="635000"/>
                </a:lnTo>
                <a:lnTo>
                  <a:pt x="1191983" y="650240"/>
                </a:lnTo>
                <a:lnTo>
                  <a:pt x="1157363" y="654050"/>
                </a:lnTo>
                <a:lnTo>
                  <a:pt x="1122921" y="648970"/>
                </a:lnTo>
                <a:lnTo>
                  <a:pt x="1088644" y="632460"/>
                </a:lnTo>
                <a:lnTo>
                  <a:pt x="1071981" y="624840"/>
                </a:lnTo>
                <a:lnTo>
                  <a:pt x="1058621" y="624840"/>
                </a:lnTo>
                <a:lnTo>
                  <a:pt x="1048054" y="632460"/>
                </a:lnTo>
                <a:lnTo>
                  <a:pt x="1039825" y="648970"/>
                </a:lnTo>
                <a:lnTo>
                  <a:pt x="1024178" y="681990"/>
                </a:lnTo>
                <a:lnTo>
                  <a:pt x="1002563" y="708660"/>
                </a:lnTo>
                <a:lnTo>
                  <a:pt x="975067" y="728980"/>
                </a:lnTo>
                <a:lnTo>
                  <a:pt x="941730" y="742950"/>
                </a:lnTo>
                <a:lnTo>
                  <a:pt x="938060" y="744220"/>
                </a:lnTo>
                <a:lnTo>
                  <a:pt x="934186" y="744220"/>
                </a:lnTo>
                <a:lnTo>
                  <a:pt x="929436" y="745490"/>
                </a:lnTo>
                <a:lnTo>
                  <a:pt x="929347" y="590550"/>
                </a:lnTo>
                <a:lnTo>
                  <a:pt x="929284" y="571500"/>
                </a:lnTo>
                <a:lnTo>
                  <a:pt x="933678" y="568960"/>
                </a:lnTo>
                <a:lnTo>
                  <a:pt x="965885" y="537210"/>
                </a:lnTo>
                <a:lnTo>
                  <a:pt x="1003528" y="499110"/>
                </a:lnTo>
                <a:lnTo>
                  <a:pt x="1054989" y="447040"/>
                </a:lnTo>
                <a:lnTo>
                  <a:pt x="1058125" y="444500"/>
                </a:lnTo>
                <a:lnTo>
                  <a:pt x="1060742" y="440690"/>
                </a:lnTo>
                <a:lnTo>
                  <a:pt x="1065377" y="431800"/>
                </a:lnTo>
                <a:lnTo>
                  <a:pt x="1066660" y="422910"/>
                </a:lnTo>
                <a:lnTo>
                  <a:pt x="1064666" y="414020"/>
                </a:lnTo>
                <a:lnTo>
                  <a:pt x="1059434" y="406400"/>
                </a:lnTo>
                <a:lnTo>
                  <a:pt x="1051737" y="401320"/>
                </a:lnTo>
                <a:lnTo>
                  <a:pt x="1043051" y="398780"/>
                </a:lnTo>
                <a:lnTo>
                  <a:pt x="1033945" y="400050"/>
                </a:lnTo>
                <a:lnTo>
                  <a:pt x="1024978" y="405130"/>
                </a:lnTo>
                <a:lnTo>
                  <a:pt x="1021130" y="407670"/>
                </a:lnTo>
                <a:lnTo>
                  <a:pt x="1017765" y="411480"/>
                </a:lnTo>
                <a:lnTo>
                  <a:pt x="929424" y="499110"/>
                </a:lnTo>
                <a:lnTo>
                  <a:pt x="929335" y="397510"/>
                </a:lnTo>
                <a:lnTo>
                  <a:pt x="926401" y="383540"/>
                </a:lnTo>
                <a:lnTo>
                  <a:pt x="918794" y="373380"/>
                </a:lnTo>
                <a:lnTo>
                  <a:pt x="907821" y="368300"/>
                </a:lnTo>
                <a:lnTo>
                  <a:pt x="894829" y="369570"/>
                </a:lnTo>
                <a:lnTo>
                  <a:pt x="877062" y="590550"/>
                </a:lnTo>
                <a:lnTo>
                  <a:pt x="871855" y="590550"/>
                </a:lnTo>
                <a:lnTo>
                  <a:pt x="822807" y="538480"/>
                </a:lnTo>
                <a:lnTo>
                  <a:pt x="777913" y="494030"/>
                </a:lnTo>
                <a:lnTo>
                  <a:pt x="756488" y="483870"/>
                </a:lnTo>
                <a:lnTo>
                  <a:pt x="748182" y="486410"/>
                </a:lnTo>
                <a:lnTo>
                  <a:pt x="741654" y="488950"/>
                </a:lnTo>
                <a:lnTo>
                  <a:pt x="736663" y="494030"/>
                </a:lnTo>
                <a:lnTo>
                  <a:pt x="733298" y="500380"/>
                </a:lnTo>
                <a:lnTo>
                  <a:pt x="731596" y="508000"/>
                </a:lnTo>
                <a:lnTo>
                  <a:pt x="731964" y="515620"/>
                </a:lnTo>
                <a:lnTo>
                  <a:pt x="734491" y="521970"/>
                </a:lnTo>
                <a:lnTo>
                  <a:pt x="738606" y="528320"/>
                </a:lnTo>
                <a:lnTo>
                  <a:pt x="743775" y="533400"/>
                </a:lnTo>
                <a:lnTo>
                  <a:pt x="806234" y="596900"/>
                </a:lnTo>
                <a:lnTo>
                  <a:pt x="837501" y="627380"/>
                </a:lnTo>
                <a:lnTo>
                  <a:pt x="868857" y="659130"/>
                </a:lnTo>
                <a:lnTo>
                  <a:pt x="874953" y="664210"/>
                </a:lnTo>
                <a:lnTo>
                  <a:pt x="877455" y="670560"/>
                </a:lnTo>
                <a:lnTo>
                  <a:pt x="877316" y="676313"/>
                </a:lnTo>
                <a:lnTo>
                  <a:pt x="877316" y="801370"/>
                </a:lnTo>
                <a:lnTo>
                  <a:pt x="877239" y="811530"/>
                </a:lnTo>
                <a:lnTo>
                  <a:pt x="877112" y="831850"/>
                </a:lnTo>
                <a:lnTo>
                  <a:pt x="877062" y="1032510"/>
                </a:lnTo>
                <a:lnTo>
                  <a:pt x="877176" y="1054100"/>
                </a:lnTo>
                <a:lnTo>
                  <a:pt x="877303" y="1070610"/>
                </a:lnTo>
                <a:lnTo>
                  <a:pt x="875995" y="1074420"/>
                </a:lnTo>
                <a:lnTo>
                  <a:pt x="829805" y="1089660"/>
                </a:lnTo>
                <a:lnTo>
                  <a:pt x="777925" y="1137920"/>
                </a:lnTo>
                <a:lnTo>
                  <a:pt x="759968" y="1181100"/>
                </a:lnTo>
                <a:lnTo>
                  <a:pt x="757682" y="1183640"/>
                </a:lnTo>
                <a:lnTo>
                  <a:pt x="594131" y="1183640"/>
                </a:lnTo>
                <a:lnTo>
                  <a:pt x="590918" y="1182370"/>
                </a:lnTo>
                <a:lnTo>
                  <a:pt x="591324" y="1174750"/>
                </a:lnTo>
                <a:lnTo>
                  <a:pt x="591439" y="1172210"/>
                </a:lnTo>
                <a:lnTo>
                  <a:pt x="591781" y="1163320"/>
                </a:lnTo>
                <a:lnTo>
                  <a:pt x="591858" y="1158240"/>
                </a:lnTo>
                <a:lnTo>
                  <a:pt x="591756" y="1136650"/>
                </a:lnTo>
                <a:lnTo>
                  <a:pt x="591121" y="1117600"/>
                </a:lnTo>
                <a:lnTo>
                  <a:pt x="592950" y="1115060"/>
                </a:lnTo>
                <a:lnTo>
                  <a:pt x="601903" y="1115060"/>
                </a:lnTo>
                <a:lnTo>
                  <a:pt x="617588" y="1116330"/>
                </a:lnTo>
                <a:lnTo>
                  <a:pt x="648982" y="1116330"/>
                </a:lnTo>
                <a:lnTo>
                  <a:pt x="688479" y="1107440"/>
                </a:lnTo>
                <a:lnTo>
                  <a:pt x="696366" y="1065530"/>
                </a:lnTo>
                <a:lnTo>
                  <a:pt x="696366" y="1009650"/>
                </a:lnTo>
                <a:lnTo>
                  <a:pt x="688492" y="966470"/>
                </a:lnTo>
                <a:lnTo>
                  <a:pt x="665429" y="958850"/>
                </a:lnTo>
                <a:lnTo>
                  <a:pt x="645160" y="958850"/>
                </a:lnTo>
                <a:lnTo>
                  <a:pt x="645160" y="1043940"/>
                </a:lnTo>
                <a:lnTo>
                  <a:pt x="644982" y="1054100"/>
                </a:lnTo>
                <a:lnTo>
                  <a:pt x="642035" y="1060450"/>
                </a:lnTo>
                <a:lnTo>
                  <a:pt x="634695" y="1064260"/>
                </a:lnTo>
                <a:lnTo>
                  <a:pt x="624865" y="1065530"/>
                </a:lnTo>
                <a:lnTo>
                  <a:pt x="603351" y="1062990"/>
                </a:lnTo>
                <a:lnTo>
                  <a:pt x="540131" y="1062990"/>
                </a:lnTo>
                <a:lnTo>
                  <a:pt x="540131" y="1117600"/>
                </a:lnTo>
                <a:lnTo>
                  <a:pt x="539496" y="1127760"/>
                </a:lnTo>
                <a:lnTo>
                  <a:pt x="538962" y="1139190"/>
                </a:lnTo>
                <a:lnTo>
                  <a:pt x="538822" y="1146810"/>
                </a:lnTo>
                <a:lnTo>
                  <a:pt x="538810" y="1150620"/>
                </a:lnTo>
                <a:lnTo>
                  <a:pt x="538962" y="1160780"/>
                </a:lnTo>
                <a:lnTo>
                  <a:pt x="539496" y="1172210"/>
                </a:lnTo>
                <a:lnTo>
                  <a:pt x="540118" y="1182370"/>
                </a:lnTo>
                <a:lnTo>
                  <a:pt x="537235" y="1183640"/>
                </a:lnTo>
                <a:lnTo>
                  <a:pt x="158940" y="1183640"/>
                </a:lnTo>
                <a:lnTo>
                  <a:pt x="156641" y="1182370"/>
                </a:lnTo>
                <a:lnTo>
                  <a:pt x="156857" y="1176020"/>
                </a:lnTo>
                <a:lnTo>
                  <a:pt x="157200" y="1163320"/>
                </a:lnTo>
                <a:lnTo>
                  <a:pt x="157276" y="1158240"/>
                </a:lnTo>
                <a:lnTo>
                  <a:pt x="157213" y="1136650"/>
                </a:lnTo>
                <a:lnTo>
                  <a:pt x="156870" y="1126490"/>
                </a:lnTo>
                <a:lnTo>
                  <a:pt x="156489" y="1117600"/>
                </a:lnTo>
                <a:lnTo>
                  <a:pt x="159016" y="1115060"/>
                </a:lnTo>
                <a:lnTo>
                  <a:pt x="212699" y="1115060"/>
                </a:lnTo>
                <a:lnTo>
                  <a:pt x="257848" y="1116330"/>
                </a:lnTo>
                <a:lnTo>
                  <a:pt x="348145" y="1115060"/>
                </a:lnTo>
                <a:lnTo>
                  <a:pt x="437781" y="1116330"/>
                </a:lnTo>
                <a:lnTo>
                  <a:pt x="482600" y="1115060"/>
                </a:lnTo>
                <a:lnTo>
                  <a:pt x="537133" y="1115060"/>
                </a:lnTo>
                <a:lnTo>
                  <a:pt x="540131" y="1117600"/>
                </a:lnTo>
                <a:lnTo>
                  <a:pt x="540131" y="1062990"/>
                </a:lnTo>
                <a:lnTo>
                  <a:pt x="54635" y="1062990"/>
                </a:lnTo>
                <a:lnTo>
                  <a:pt x="51092" y="1061720"/>
                </a:lnTo>
                <a:lnTo>
                  <a:pt x="52019" y="1051560"/>
                </a:lnTo>
                <a:lnTo>
                  <a:pt x="52070" y="1040130"/>
                </a:lnTo>
                <a:lnTo>
                  <a:pt x="51358" y="1031240"/>
                </a:lnTo>
                <a:lnTo>
                  <a:pt x="51396" y="1021080"/>
                </a:lnTo>
                <a:lnTo>
                  <a:pt x="54229" y="1013460"/>
                </a:lnTo>
                <a:lnTo>
                  <a:pt x="61353" y="1009650"/>
                </a:lnTo>
                <a:lnTo>
                  <a:pt x="70853" y="1009650"/>
                </a:lnTo>
                <a:lnTo>
                  <a:pt x="81407" y="1010920"/>
                </a:lnTo>
                <a:lnTo>
                  <a:pt x="641896" y="1010920"/>
                </a:lnTo>
                <a:lnTo>
                  <a:pt x="644994" y="1013460"/>
                </a:lnTo>
                <a:lnTo>
                  <a:pt x="644296" y="1021080"/>
                </a:lnTo>
                <a:lnTo>
                  <a:pt x="644207" y="1024890"/>
                </a:lnTo>
                <a:lnTo>
                  <a:pt x="644309" y="1032510"/>
                </a:lnTo>
                <a:lnTo>
                  <a:pt x="645160" y="1043940"/>
                </a:lnTo>
                <a:lnTo>
                  <a:pt x="645160" y="958850"/>
                </a:lnTo>
                <a:lnTo>
                  <a:pt x="593001" y="958850"/>
                </a:lnTo>
                <a:lnTo>
                  <a:pt x="591362" y="956310"/>
                </a:lnTo>
                <a:lnTo>
                  <a:pt x="591705" y="929640"/>
                </a:lnTo>
                <a:lnTo>
                  <a:pt x="591693" y="891540"/>
                </a:lnTo>
                <a:lnTo>
                  <a:pt x="591350" y="872490"/>
                </a:lnTo>
                <a:lnTo>
                  <a:pt x="591159" y="864870"/>
                </a:lnTo>
                <a:lnTo>
                  <a:pt x="594283" y="863600"/>
                </a:lnTo>
                <a:lnTo>
                  <a:pt x="601827" y="864870"/>
                </a:lnTo>
                <a:lnTo>
                  <a:pt x="664616" y="864870"/>
                </a:lnTo>
                <a:lnTo>
                  <a:pt x="671728" y="863600"/>
                </a:lnTo>
                <a:lnTo>
                  <a:pt x="678840" y="862330"/>
                </a:lnTo>
                <a:lnTo>
                  <a:pt x="688657" y="857250"/>
                </a:lnTo>
                <a:lnTo>
                  <a:pt x="694385" y="847090"/>
                </a:lnTo>
                <a:lnTo>
                  <a:pt x="696302" y="831850"/>
                </a:lnTo>
                <a:lnTo>
                  <a:pt x="696429" y="812800"/>
                </a:lnTo>
                <a:lnTo>
                  <a:pt x="696366" y="791210"/>
                </a:lnTo>
                <a:lnTo>
                  <a:pt x="696087" y="777240"/>
                </a:lnTo>
                <a:lnTo>
                  <a:pt x="695934" y="772160"/>
                </a:lnTo>
                <a:lnTo>
                  <a:pt x="698385" y="770890"/>
                </a:lnTo>
                <a:lnTo>
                  <a:pt x="705612" y="769620"/>
                </a:lnTo>
                <a:lnTo>
                  <a:pt x="720534" y="768350"/>
                </a:lnTo>
                <a:lnTo>
                  <a:pt x="735203" y="765810"/>
                </a:lnTo>
                <a:lnTo>
                  <a:pt x="770839" y="753110"/>
                </a:lnTo>
                <a:lnTo>
                  <a:pt x="775893" y="753110"/>
                </a:lnTo>
                <a:lnTo>
                  <a:pt x="782205" y="758190"/>
                </a:lnTo>
                <a:lnTo>
                  <a:pt x="801382" y="772160"/>
                </a:lnTo>
                <a:lnTo>
                  <a:pt x="821880" y="782320"/>
                </a:lnTo>
                <a:lnTo>
                  <a:pt x="843648" y="791210"/>
                </a:lnTo>
                <a:lnTo>
                  <a:pt x="866673" y="796290"/>
                </a:lnTo>
                <a:lnTo>
                  <a:pt x="875715" y="797560"/>
                </a:lnTo>
                <a:lnTo>
                  <a:pt x="877316" y="801370"/>
                </a:lnTo>
                <a:lnTo>
                  <a:pt x="877316" y="676313"/>
                </a:lnTo>
                <a:lnTo>
                  <a:pt x="877239" y="679450"/>
                </a:lnTo>
                <a:lnTo>
                  <a:pt x="877189" y="683260"/>
                </a:lnTo>
                <a:lnTo>
                  <a:pt x="877062" y="745490"/>
                </a:lnTo>
                <a:lnTo>
                  <a:pt x="858901" y="740410"/>
                </a:lnTo>
                <a:lnTo>
                  <a:pt x="842137" y="734060"/>
                </a:lnTo>
                <a:lnTo>
                  <a:pt x="826566" y="725170"/>
                </a:lnTo>
                <a:lnTo>
                  <a:pt x="817448" y="718820"/>
                </a:lnTo>
                <a:lnTo>
                  <a:pt x="811974" y="715010"/>
                </a:lnTo>
                <a:lnTo>
                  <a:pt x="809269" y="712470"/>
                </a:lnTo>
                <a:lnTo>
                  <a:pt x="806780" y="709930"/>
                </a:lnTo>
                <a:lnTo>
                  <a:pt x="804202" y="708660"/>
                </a:lnTo>
                <a:lnTo>
                  <a:pt x="792200" y="698500"/>
                </a:lnTo>
                <a:lnTo>
                  <a:pt x="782383" y="694690"/>
                </a:lnTo>
                <a:lnTo>
                  <a:pt x="771880" y="695960"/>
                </a:lnTo>
                <a:lnTo>
                  <a:pt x="757809" y="701040"/>
                </a:lnTo>
                <a:lnTo>
                  <a:pt x="745236" y="707390"/>
                </a:lnTo>
                <a:lnTo>
                  <a:pt x="719150" y="715010"/>
                </a:lnTo>
                <a:lnTo>
                  <a:pt x="705688" y="717550"/>
                </a:lnTo>
                <a:lnTo>
                  <a:pt x="698449" y="718820"/>
                </a:lnTo>
                <a:lnTo>
                  <a:pt x="695655" y="717550"/>
                </a:lnTo>
                <a:lnTo>
                  <a:pt x="696137" y="709930"/>
                </a:lnTo>
                <a:lnTo>
                  <a:pt x="696480" y="701040"/>
                </a:lnTo>
                <a:lnTo>
                  <a:pt x="694194" y="661670"/>
                </a:lnTo>
                <a:lnTo>
                  <a:pt x="665403" y="645160"/>
                </a:lnTo>
                <a:lnTo>
                  <a:pt x="635304" y="645160"/>
                </a:lnTo>
                <a:lnTo>
                  <a:pt x="605205" y="643890"/>
                </a:lnTo>
                <a:lnTo>
                  <a:pt x="575094" y="645160"/>
                </a:lnTo>
                <a:lnTo>
                  <a:pt x="536422" y="645160"/>
                </a:lnTo>
                <a:lnTo>
                  <a:pt x="531990" y="642620"/>
                </a:lnTo>
                <a:lnTo>
                  <a:pt x="527570" y="635000"/>
                </a:lnTo>
                <a:lnTo>
                  <a:pt x="508787" y="594360"/>
                </a:lnTo>
                <a:lnTo>
                  <a:pt x="500710" y="552450"/>
                </a:lnTo>
                <a:lnTo>
                  <a:pt x="502678" y="510540"/>
                </a:lnTo>
                <a:lnTo>
                  <a:pt x="514045" y="471170"/>
                </a:lnTo>
                <a:lnTo>
                  <a:pt x="534187" y="435610"/>
                </a:lnTo>
                <a:lnTo>
                  <a:pt x="562457" y="405130"/>
                </a:lnTo>
                <a:lnTo>
                  <a:pt x="598208" y="381000"/>
                </a:lnTo>
                <a:lnTo>
                  <a:pt x="640791" y="365760"/>
                </a:lnTo>
                <a:lnTo>
                  <a:pt x="656882" y="360680"/>
                </a:lnTo>
                <a:lnTo>
                  <a:pt x="666432" y="351790"/>
                </a:lnTo>
                <a:lnTo>
                  <a:pt x="670293" y="340360"/>
                </a:lnTo>
                <a:lnTo>
                  <a:pt x="669277" y="322580"/>
                </a:lnTo>
                <a:lnTo>
                  <a:pt x="666927" y="278130"/>
                </a:lnTo>
                <a:lnTo>
                  <a:pt x="673696" y="232410"/>
                </a:lnTo>
                <a:lnTo>
                  <a:pt x="688911" y="190500"/>
                </a:lnTo>
                <a:lnTo>
                  <a:pt x="711822" y="151130"/>
                </a:lnTo>
                <a:lnTo>
                  <a:pt x="741667" y="116840"/>
                </a:lnTo>
                <a:lnTo>
                  <a:pt x="777697" y="88900"/>
                </a:lnTo>
                <a:lnTo>
                  <a:pt x="819150" y="68580"/>
                </a:lnTo>
                <a:lnTo>
                  <a:pt x="865263" y="55880"/>
                </a:lnTo>
                <a:lnTo>
                  <a:pt x="910983" y="53340"/>
                </a:lnTo>
                <a:lnTo>
                  <a:pt x="955319" y="58420"/>
                </a:lnTo>
                <a:lnTo>
                  <a:pt x="997229" y="72390"/>
                </a:lnTo>
                <a:lnTo>
                  <a:pt x="1035723" y="93980"/>
                </a:lnTo>
                <a:lnTo>
                  <a:pt x="1069759" y="121920"/>
                </a:lnTo>
                <a:lnTo>
                  <a:pt x="1098346" y="154940"/>
                </a:lnTo>
                <a:lnTo>
                  <a:pt x="1120444" y="195580"/>
                </a:lnTo>
                <a:lnTo>
                  <a:pt x="1135049" y="241300"/>
                </a:lnTo>
                <a:lnTo>
                  <a:pt x="1140345" y="295910"/>
                </a:lnTo>
                <a:lnTo>
                  <a:pt x="1137894" y="323850"/>
                </a:lnTo>
                <a:lnTo>
                  <a:pt x="1132039" y="350520"/>
                </a:lnTo>
                <a:lnTo>
                  <a:pt x="1130401" y="356870"/>
                </a:lnTo>
                <a:lnTo>
                  <a:pt x="1129601" y="359410"/>
                </a:lnTo>
                <a:lnTo>
                  <a:pt x="1127963" y="375920"/>
                </a:lnTo>
                <a:lnTo>
                  <a:pt x="1132332" y="387350"/>
                </a:lnTo>
                <a:lnTo>
                  <a:pt x="1142390" y="394970"/>
                </a:lnTo>
                <a:lnTo>
                  <a:pt x="1157833" y="397510"/>
                </a:lnTo>
                <a:lnTo>
                  <a:pt x="1181912" y="400050"/>
                </a:lnTo>
                <a:lnTo>
                  <a:pt x="1204379" y="406400"/>
                </a:lnTo>
                <a:lnTo>
                  <a:pt x="1225346" y="416560"/>
                </a:lnTo>
                <a:lnTo>
                  <a:pt x="1244968" y="430530"/>
                </a:lnTo>
                <a:lnTo>
                  <a:pt x="1274330" y="468630"/>
                </a:lnTo>
                <a:lnTo>
                  <a:pt x="1286687" y="514350"/>
                </a:lnTo>
                <a:lnTo>
                  <a:pt x="1286687" y="398475"/>
                </a:lnTo>
                <a:lnTo>
                  <a:pt x="1250251" y="369570"/>
                </a:lnTo>
                <a:lnTo>
                  <a:pt x="1199095" y="350520"/>
                </a:lnTo>
                <a:lnTo>
                  <a:pt x="1187805" y="347980"/>
                </a:lnTo>
                <a:lnTo>
                  <a:pt x="1187272" y="342900"/>
                </a:lnTo>
                <a:lnTo>
                  <a:pt x="1188593" y="334010"/>
                </a:lnTo>
                <a:lnTo>
                  <a:pt x="1191895" y="279400"/>
                </a:lnTo>
                <a:lnTo>
                  <a:pt x="1185748" y="227330"/>
                </a:lnTo>
                <a:lnTo>
                  <a:pt x="1170178" y="177800"/>
                </a:lnTo>
                <a:lnTo>
                  <a:pt x="1145247" y="132080"/>
                </a:lnTo>
                <a:lnTo>
                  <a:pt x="1110970" y="88900"/>
                </a:lnTo>
                <a:lnTo>
                  <a:pt x="1077455" y="58420"/>
                </a:lnTo>
                <a:lnTo>
                  <a:pt x="1039749" y="34290"/>
                </a:lnTo>
                <a:lnTo>
                  <a:pt x="998842" y="16510"/>
                </a:lnTo>
                <a:lnTo>
                  <a:pt x="955751" y="5080"/>
                </a:lnTo>
                <a:lnTo>
                  <a:pt x="911466" y="0"/>
                </a:lnTo>
                <a:lnTo>
                  <a:pt x="866990" y="2540"/>
                </a:lnTo>
                <a:lnTo>
                  <a:pt x="823341" y="11430"/>
                </a:lnTo>
                <a:lnTo>
                  <a:pt x="781507" y="27940"/>
                </a:lnTo>
                <a:lnTo>
                  <a:pt x="736625" y="54610"/>
                </a:lnTo>
                <a:lnTo>
                  <a:pt x="698754" y="85090"/>
                </a:lnTo>
                <a:lnTo>
                  <a:pt x="667905" y="120650"/>
                </a:lnTo>
                <a:lnTo>
                  <a:pt x="644105" y="160020"/>
                </a:lnTo>
                <a:lnTo>
                  <a:pt x="627380" y="203200"/>
                </a:lnTo>
                <a:lnTo>
                  <a:pt x="617740" y="251460"/>
                </a:lnTo>
                <a:lnTo>
                  <a:pt x="615226" y="303530"/>
                </a:lnTo>
                <a:lnTo>
                  <a:pt x="615429" y="313690"/>
                </a:lnTo>
                <a:lnTo>
                  <a:pt x="613181" y="318770"/>
                </a:lnTo>
                <a:lnTo>
                  <a:pt x="562203" y="340360"/>
                </a:lnTo>
                <a:lnTo>
                  <a:pt x="526707" y="365760"/>
                </a:lnTo>
                <a:lnTo>
                  <a:pt x="497027" y="397510"/>
                </a:lnTo>
                <a:lnTo>
                  <a:pt x="473773" y="434340"/>
                </a:lnTo>
                <a:lnTo>
                  <a:pt x="457542" y="473710"/>
                </a:lnTo>
                <a:lnTo>
                  <a:pt x="448932" y="516890"/>
                </a:lnTo>
                <a:lnTo>
                  <a:pt x="448538" y="560070"/>
                </a:lnTo>
                <a:lnTo>
                  <a:pt x="456971" y="604520"/>
                </a:lnTo>
                <a:lnTo>
                  <a:pt x="460349" y="614680"/>
                </a:lnTo>
                <a:lnTo>
                  <a:pt x="464159" y="623570"/>
                </a:lnTo>
                <a:lnTo>
                  <a:pt x="468172" y="633730"/>
                </a:lnTo>
                <a:lnTo>
                  <a:pt x="472084" y="645160"/>
                </a:lnTo>
                <a:lnTo>
                  <a:pt x="343420" y="645160"/>
                </a:lnTo>
                <a:lnTo>
                  <a:pt x="331343" y="646430"/>
                </a:lnTo>
                <a:lnTo>
                  <a:pt x="322033" y="652780"/>
                </a:lnTo>
                <a:lnTo>
                  <a:pt x="316128" y="661670"/>
                </a:lnTo>
                <a:lnTo>
                  <a:pt x="314261" y="671830"/>
                </a:lnTo>
                <a:lnTo>
                  <a:pt x="316623" y="681990"/>
                </a:lnTo>
                <a:lnTo>
                  <a:pt x="322643" y="689610"/>
                </a:lnTo>
                <a:lnTo>
                  <a:pt x="331800" y="694690"/>
                </a:lnTo>
                <a:lnTo>
                  <a:pt x="343560" y="697230"/>
                </a:lnTo>
                <a:lnTo>
                  <a:pt x="641985" y="697230"/>
                </a:lnTo>
                <a:lnTo>
                  <a:pt x="644359" y="698500"/>
                </a:lnTo>
                <a:lnTo>
                  <a:pt x="643877" y="728980"/>
                </a:lnTo>
                <a:lnTo>
                  <a:pt x="643801" y="769620"/>
                </a:lnTo>
                <a:lnTo>
                  <a:pt x="643928" y="783590"/>
                </a:lnTo>
                <a:lnTo>
                  <a:pt x="644207" y="801370"/>
                </a:lnTo>
                <a:lnTo>
                  <a:pt x="644398" y="810260"/>
                </a:lnTo>
                <a:lnTo>
                  <a:pt x="641654" y="812800"/>
                </a:lnTo>
                <a:lnTo>
                  <a:pt x="539686" y="812800"/>
                </a:lnTo>
                <a:lnTo>
                  <a:pt x="539686" y="957580"/>
                </a:lnTo>
                <a:lnTo>
                  <a:pt x="537197" y="958850"/>
                </a:lnTo>
                <a:lnTo>
                  <a:pt x="159473" y="958850"/>
                </a:lnTo>
                <a:lnTo>
                  <a:pt x="156527" y="957580"/>
                </a:lnTo>
                <a:lnTo>
                  <a:pt x="156819" y="947420"/>
                </a:lnTo>
                <a:lnTo>
                  <a:pt x="157175" y="930910"/>
                </a:lnTo>
                <a:lnTo>
                  <a:pt x="157162" y="891540"/>
                </a:lnTo>
                <a:lnTo>
                  <a:pt x="156819" y="866140"/>
                </a:lnTo>
                <a:lnTo>
                  <a:pt x="158864" y="864870"/>
                </a:lnTo>
                <a:lnTo>
                  <a:pt x="538924" y="864870"/>
                </a:lnTo>
                <a:lnTo>
                  <a:pt x="539445" y="867410"/>
                </a:lnTo>
                <a:lnTo>
                  <a:pt x="539191" y="891540"/>
                </a:lnTo>
                <a:lnTo>
                  <a:pt x="539178" y="930910"/>
                </a:lnTo>
                <a:lnTo>
                  <a:pt x="539470" y="948690"/>
                </a:lnTo>
                <a:lnTo>
                  <a:pt x="539686" y="957580"/>
                </a:lnTo>
                <a:lnTo>
                  <a:pt x="539686" y="812800"/>
                </a:lnTo>
                <a:lnTo>
                  <a:pt x="534276" y="812800"/>
                </a:lnTo>
                <a:lnTo>
                  <a:pt x="485076" y="811530"/>
                </a:lnTo>
                <a:lnTo>
                  <a:pt x="172046" y="812800"/>
                </a:lnTo>
                <a:lnTo>
                  <a:pt x="56197" y="812800"/>
                </a:lnTo>
                <a:lnTo>
                  <a:pt x="51663" y="811530"/>
                </a:lnTo>
                <a:lnTo>
                  <a:pt x="52019" y="801370"/>
                </a:lnTo>
                <a:lnTo>
                  <a:pt x="52501" y="778510"/>
                </a:lnTo>
                <a:lnTo>
                  <a:pt x="52616" y="760730"/>
                </a:lnTo>
                <a:lnTo>
                  <a:pt x="52501" y="731520"/>
                </a:lnTo>
                <a:lnTo>
                  <a:pt x="52108" y="704850"/>
                </a:lnTo>
                <a:lnTo>
                  <a:pt x="51993" y="698500"/>
                </a:lnTo>
                <a:lnTo>
                  <a:pt x="54635" y="697230"/>
                </a:lnTo>
                <a:lnTo>
                  <a:pt x="130479" y="697230"/>
                </a:lnTo>
                <a:lnTo>
                  <a:pt x="143814" y="693420"/>
                </a:lnTo>
                <a:lnTo>
                  <a:pt x="152984" y="684530"/>
                </a:lnTo>
                <a:lnTo>
                  <a:pt x="156857" y="673100"/>
                </a:lnTo>
                <a:lnTo>
                  <a:pt x="154266" y="660400"/>
                </a:lnTo>
                <a:lnTo>
                  <a:pt x="149225" y="652780"/>
                </a:lnTo>
                <a:lnTo>
                  <a:pt x="142709" y="647700"/>
                </a:lnTo>
                <a:lnTo>
                  <a:pt x="134950" y="645160"/>
                </a:lnTo>
                <a:lnTo>
                  <a:pt x="59486" y="645160"/>
                </a:lnTo>
                <a:lnTo>
                  <a:pt x="37249" y="643890"/>
                </a:lnTo>
                <a:lnTo>
                  <a:pt x="25768" y="645160"/>
                </a:lnTo>
                <a:lnTo>
                  <a:pt x="15697" y="647700"/>
                </a:lnTo>
                <a:lnTo>
                  <a:pt x="7099" y="654050"/>
                </a:lnTo>
                <a:lnTo>
                  <a:pt x="0" y="662940"/>
                </a:lnTo>
                <a:lnTo>
                  <a:pt x="0" y="848360"/>
                </a:lnTo>
                <a:lnTo>
                  <a:pt x="8788" y="857250"/>
                </a:lnTo>
                <a:lnTo>
                  <a:pt x="18910" y="862330"/>
                </a:lnTo>
                <a:lnTo>
                  <a:pt x="30187" y="864870"/>
                </a:lnTo>
                <a:lnTo>
                  <a:pt x="102743" y="864870"/>
                </a:lnTo>
                <a:lnTo>
                  <a:pt x="104990" y="866140"/>
                </a:lnTo>
                <a:lnTo>
                  <a:pt x="104851" y="873760"/>
                </a:lnTo>
                <a:lnTo>
                  <a:pt x="104648" y="891540"/>
                </a:lnTo>
                <a:lnTo>
                  <a:pt x="104635" y="929640"/>
                </a:lnTo>
                <a:lnTo>
                  <a:pt x="104965" y="956310"/>
                </a:lnTo>
                <a:lnTo>
                  <a:pt x="103124" y="958850"/>
                </a:lnTo>
                <a:lnTo>
                  <a:pt x="31432" y="958850"/>
                </a:lnTo>
                <a:lnTo>
                  <a:pt x="19761" y="960120"/>
                </a:lnTo>
                <a:lnTo>
                  <a:pt x="9207" y="965200"/>
                </a:lnTo>
                <a:lnTo>
                  <a:pt x="0" y="974090"/>
                </a:lnTo>
                <a:lnTo>
                  <a:pt x="0" y="1099820"/>
                </a:lnTo>
                <a:lnTo>
                  <a:pt x="9207" y="1108710"/>
                </a:lnTo>
                <a:lnTo>
                  <a:pt x="19761" y="1113790"/>
                </a:lnTo>
                <a:lnTo>
                  <a:pt x="31445" y="1116330"/>
                </a:lnTo>
                <a:lnTo>
                  <a:pt x="43992" y="1116330"/>
                </a:lnTo>
                <a:lnTo>
                  <a:pt x="57035" y="1115060"/>
                </a:lnTo>
                <a:lnTo>
                  <a:pt x="101650" y="1115060"/>
                </a:lnTo>
                <a:lnTo>
                  <a:pt x="105105" y="1116330"/>
                </a:lnTo>
                <a:lnTo>
                  <a:pt x="104876" y="1122680"/>
                </a:lnTo>
                <a:lnTo>
                  <a:pt x="104660" y="1132840"/>
                </a:lnTo>
                <a:lnTo>
                  <a:pt x="104584" y="1163320"/>
                </a:lnTo>
                <a:lnTo>
                  <a:pt x="104876" y="1176020"/>
                </a:lnTo>
                <a:lnTo>
                  <a:pt x="105105" y="1183640"/>
                </a:lnTo>
                <a:lnTo>
                  <a:pt x="31445" y="1183640"/>
                </a:lnTo>
                <a:lnTo>
                  <a:pt x="19761" y="1186180"/>
                </a:lnTo>
                <a:lnTo>
                  <a:pt x="9207" y="1189990"/>
                </a:lnTo>
                <a:lnTo>
                  <a:pt x="0" y="1198880"/>
                </a:lnTo>
                <a:lnTo>
                  <a:pt x="0" y="1220470"/>
                </a:lnTo>
                <a:lnTo>
                  <a:pt x="9220" y="1229360"/>
                </a:lnTo>
                <a:lnTo>
                  <a:pt x="19812" y="1234440"/>
                </a:lnTo>
                <a:lnTo>
                  <a:pt x="31508" y="1235710"/>
                </a:lnTo>
                <a:lnTo>
                  <a:pt x="1177188" y="1235710"/>
                </a:lnTo>
                <a:lnTo>
                  <a:pt x="1185710" y="1231900"/>
                </a:lnTo>
                <a:lnTo>
                  <a:pt x="1192441" y="1226820"/>
                </a:lnTo>
                <a:lnTo>
                  <a:pt x="1196936" y="1219200"/>
                </a:lnTo>
                <a:lnTo>
                  <a:pt x="1198765" y="1210310"/>
                </a:lnTo>
                <a:lnTo>
                  <a:pt x="1197660" y="1202690"/>
                </a:lnTo>
                <a:lnTo>
                  <a:pt x="1193927" y="1195070"/>
                </a:lnTo>
                <a:lnTo>
                  <a:pt x="1187919" y="1188720"/>
                </a:lnTo>
                <a:lnTo>
                  <a:pt x="1172121" y="1183640"/>
                </a:lnTo>
                <a:lnTo>
                  <a:pt x="1170203" y="1181100"/>
                </a:lnTo>
                <a:lnTo>
                  <a:pt x="1163916" y="1132840"/>
                </a:lnTo>
                <a:lnTo>
                  <a:pt x="1148753" y="1097280"/>
                </a:lnTo>
                <a:lnTo>
                  <a:pt x="1124445" y="1066800"/>
                </a:lnTo>
                <a:lnTo>
                  <a:pt x="1118095" y="1062469"/>
                </a:lnTo>
                <a:lnTo>
                  <a:pt x="1118095" y="1182370"/>
                </a:lnTo>
                <a:lnTo>
                  <a:pt x="1115923" y="1183640"/>
                </a:lnTo>
                <a:lnTo>
                  <a:pt x="814412" y="1183640"/>
                </a:lnTo>
                <a:lnTo>
                  <a:pt x="827659" y="1158240"/>
                </a:lnTo>
                <a:lnTo>
                  <a:pt x="848398" y="1139190"/>
                </a:lnTo>
                <a:lnTo>
                  <a:pt x="873937" y="1127760"/>
                </a:lnTo>
                <a:lnTo>
                  <a:pt x="901623" y="1127760"/>
                </a:lnTo>
                <a:lnTo>
                  <a:pt x="915365" y="1129030"/>
                </a:lnTo>
                <a:lnTo>
                  <a:pt x="921385" y="1127760"/>
                </a:lnTo>
                <a:lnTo>
                  <a:pt x="927392" y="1126490"/>
                </a:lnTo>
                <a:lnTo>
                  <a:pt x="938212" y="1120140"/>
                </a:lnTo>
                <a:lnTo>
                  <a:pt x="948296" y="1109980"/>
                </a:lnTo>
                <a:lnTo>
                  <a:pt x="970622" y="1090930"/>
                </a:lnTo>
                <a:lnTo>
                  <a:pt x="997610" y="1080770"/>
                </a:lnTo>
                <a:lnTo>
                  <a:pt x="1027049" y="1078230"/>
                </a:lnTo>
                <a:lnTo>
                  <a:pt x="1056690" y="1084580"/>
                </a:lnTo>
                <a:lnTo>
                  <a:pt x="1100429" y="1120140"/>
                </a:lnTo>
                <a:lnTo>
                  <a:pt x="1118006" y="1174750"/>
                </a:lnTo>
                <a:lnTo>
                  <a:pt x="1118095" y="1182370"/>
                </a:lnTo>
                <a:lnTo>
                  <a:pt x="1118095" y="1062469"/>
                </a:lnTo>
                <a:lnTo>
                  <a:pt x="1107706" y="1055370"/>
                </a:lnTo>
                <a:lnTo>
                  <a:pt x="1090968" y="1043940"/>
                </a:lnTo>
                <a:lnTo>
                  <a:pt x="1052804" y="1028700"/>
                </a:lnTo>
                <a:lnTo>
                  <a:pt x="1014691" y="1024890"/>
                </a:lnTo>
                <a:lnTo>
                  <a:pt x="976858" y="1032510"/>
                </a:lnTo>
                <a:lnTo>
                  <a:pt x="939546" y="1050290"/>
                </a:lnTo>
                <a:lnTo>
                  <a:pt x="936713" y="1051560"/>
                </a:lnTo>
                <a:lnTo>
                  <a:pt x="933792" y="1052830"/>
                </a:lnTo>
                <a:lnTo>
                  <a:pt x="929436" y="1055370"/>
                </a:lnTo>
                <a:lnTo>
                  <a:pt x="929335" y="842010"/>
                </a:lnTo>
                <a:lnTo>
                  <a:pt x="929208" y="810260"/>
                </a:lnTo>
                <a:lnTo>
                  <a:pt x="929157" y="801370"/>
                </a:lnTo>
                <a:lnTo>
                  <a:pt x="931583" y="797560"/>
                </a:lnTo>
                <a:lnTo>
                  <a:pt x="940054" y="796290"/>
                </a:lnTo>
                <a:lnTo>
                  <a:pt x="982205" y="783590"/>
                </a:lnTo>
                <a:lnTo>
                  <a:pt x="1018705" y="763270"/>
                </a:lnTo>
                <a:lnTo>
                  <a:pt x="1029474" y="753110"/>
                </a:lnTo>
                <a:lnTo>
                  <a:pt x="1037551" y="745490"/>
                </a:lnTo>
                <a:lnTo>
                  <a:pt x="1049667" y="734060"/>
                </a:lnTo>
                <a:lnTo>
                  <a:pt x="1075169" y="698500"/>
                </a:lnTo>
                <a:lnTo>
                  <a:pt x="1078471" y="693420"/>
                </a:lnTo>
                <a:lnTo>
                  <a:pt x="1079779" y="688340"/>
                </a:lnTo>
                <a:lnTo>
                  <a:pt x="1089367" y="692150"/>
                </a:lnTo>
                <a:lnTo>
                  <a:pt x="1135811" y="704850"/>
                </a:lnTo>
                <a:lnTo>
                  <a:pt x="1181087" y="704850"/>
                </a:lnTo>
                <a:lnTo>
                  <a:pt x="1223657" y="694690"/>
                </a:lnTo>
                <a:lnTo>
                  <a:pt x="1235646" y="688340"/>
                </a:lnTo>
                <a:lnTo>
                  <a:pt x="1262024" y="674370"/>
                </a:lnTo>
                <a:lnTo>
                  <a:pt x="1294638" y="646430"/>
                </a:lnTo>
                <a:lnTo>
                  <a:pt x="1319987" y="608330"/>
                </a:lnTo>
                <a:lnTo>
                  <a:pt x="1336548" y="562610"/>
                </a:lnTo>
                <a:lnTo>
                  <a:pt x="1337360" y="560070"/>
                </a:lnTo>
                <a:lnTo>
                  <a:pt x="1335468" y="554990"/>
                </a:lnTo>
                <a:lnTo>
                  <a:pt x="1340281" y="552450"/>
                </a:lnTo>
                <a:lnTo>
                  <a:pt x="1340281" y="500380"/>
                </a:lnTo>
                <a:close/>
              </a:path>
            </a:pathLst>
          </a:custGeom>
          <a:solidFill>
            <a:srgbClr val="C9D4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356850" y="468102"/>
            <a:ext cx="1176655" cy="1234440"/>
          </a:xfrm>
          <a:custGeom>
            <a:avLst/>
            <a:gdLst/>
            <a:ahLst/>
            <a:cxnLst/>
            <a:rect l="l" t="t" r="r" b="b"/>
            <a:pathLst>
              <a:path w="1176655" h="1234439">
                <a:moveTo>
                  <a:pt x="391845" y="381076"/>
                </a:moveTo>
                <a:lnTo>
                  <a:pt x="388061" y="335267"/>
                </a:lnTo>
                <a:lnTo>
                  <a:pt x="368554" y="324053"/>
                </a:lnTo>
                <a:lnTo>
                  <a:pt x="353682" y="332295"/>
                </a:lnTo>
                <a:lnTo>
                  <a:pt x="352298" y="340347"/>
                </a:lnTo>
                <a:lnTo>
                  <a:pt x="351993" y="349237"/>
                </a:lnTo>
                <a:lnTo>
                  <a:pt x="353834" y="362940"/>
                </a:lnTo>
                <a:lnTo>
                  <a:pt x="369976" y="390347"/>
                </a:lnTo>
                <a:lnTo>
                  <a:pt x="376948" y="390093"/>
                </a:lnTo>
                <a:lnTo>
                  <a:pt x="386981" y="387870"/>
                </a:lnTo>
                <a:lnTo>
                  <a:pt x="391845" y="381076"/>
                </a:lnTo>
                <a:close/>
              </a:path>
              <a:path w="1176655" h="1234439">
                <a:moveTo>
                  <a:pt x="441667" y="234137"/>
                </a:moveTo>
                <a:lnTo>
                  <a:pt x="441477" y="230835"/>
                </a:lnTo>
                <a:lnTo>
                  <a:pt x="441502" y="222338"/>
                </a:lnTo>
                <a:lnTo>
                  <a:pt x="437934" y="216966"/>
                </a:lnTo>
                <a:lnTo>
                  <a:pt x="423862" y="210007"/>
                </a:lnTo>
                <a:lnTo>
                  <a:pt x="416699" y="211162"/>
                </a:lnTo>
                <a:lnTo>
                  <a:pt x="405726" y="223164"/>
                </a:lnTo>
                <a:lnTo>
                  <a:pt x="386994" y="255447"/>
                </a:lnTo>
                <a:lnTo>
                  <a:pt x="389191" y="261327"/>
                </a:lnTo>
                <a:lnTo>
                  <a:pt x="393839" y="266700"/>
                </a:lnTo>
                <a:lnTo>
                  <a:pt x="399783" y="269976"/>
                </a:lnTo>
                <a:lnTo>
                  <a:pt x="406387" y="270649"/>
                </a:lnTo>
                <a:lnTo>
                  <a:pt x="412927" y="268757"/>
                </a:lnTo>
                <a:lnTo>
                  <a:pt x="418668" y="264325"/>
                </a:lnTo>
                <a:lnTo>
                  <a:pt x="423570" y="258648"/>
                </a:lnTo>
                <a:lnTo>
                  <a:pt x="428320" y="252831"/>
                </a:lnTo>
                <a:lnTo>
                  <a:pt x="440283" y="237832"/>
                </a:lnTo>
                <a:lnTo>
                  <a:pt x="441667" y="234137"/>
                </a:lnTo>
                <a:close/>
              </a:path>
              <a:path w="1176655" h="1234439">
                <a:moveTo>
                  <a:pt x="461556" y="476199"/>
                </a:moveTo>
                <a:lnTo>
                  <a:pt x="430695" y="439991"/>
                </a:lnTo>
                <a:lnTo>
                  <a:pt x="426681" y="438162"/>
                </a:lnTo>
                <a:lnTo>
                  <a:pt x="423494" y="438340"/>
                </a:lnTo>
                <a:lnTo>
                  <a:pt x="414375" y="438467"/>
                </a:lnTo>
                <a:lnTo>
                  <a:pt x="408698" y="442277"/>
                </a:lnTo>
                <a:lnTo>
                  <a:pt x="402882" y="455383"/>
                </a:lnTo>
                <a:lnTo>
                  <a:pt x="403136" y="462508"/>
                </a:lnTo>
                <a:lnTo>
                  <a:pt x="432028" y="490270"/>
                </a:lnTo>
                <a:lnTo>
                  <a:pt x="445071" y="494436"/>
                </a:lnTo>
                <a:lnTo>
                  <a:pt x="451548" y="492645"/>
                </a:lnTo>
                <a:lnTo>
                  <a:pt x="456984" y="488530"/>
                </a:lnTo>
                <a:lnTo>
                  <a:pt x="460527" y="482688"/>
                </a:lnTo>
                <a:lnTo>
                  <a:pt x="461556" y="476199"/>
                </a:lnTo>
                <a:close/>
              </a:path>
              <a:path w="1176655" h="1234439">
                <a:moveTo>
                  <a:pt x="528713" y="149174"/>
                </a:moveTo>
                <a:lnTo>
                  <a:pt x="521538" y="141503"/>
                </a:lnTo>
                <a:lnTo>
                  <a:pt x="511619" y="141084"/>
                </a:lnTo>
                <a:lnTo>
                  <a:pt x="501357" y="143243"/>
                </a:lnTo>
                <a:lnTo>
                  <a:pt x="491248" y="149352"/>
                </a:lnTo>
                <a:lnTo>
                  <a:pt x="483489" y="157619"/>
                </a:lnTo>
                <a:lnTo>
                  <a:pt x="480301" y="166268"/>
                </a:lnTo>
                <a:lnTo>
                  <a:pt x="481749" y="173266"/>
                </a:lnTo>
                <a:lnTo>
                  <a:pt x="485825" y="179209"/>
                </a:lnTo>
                <a:lnTo>
                  <a:pt x="491769" y="183286"/>
                </a:lnTo>
                <a:lnTo>
                  <a:pt x="498779" y="184708"/>
                </a:lnTo>
                <a:lnTo>
                  <a:pt x="508406" y="182041"/>
                </a:lnTo>
                <a:lnTo>
                  <a:pt x="518045" y="175641"/>
                </a:lnTo>
                <a:lnTo>
                  <a:pt x="525487" y="167411"/>
                </a:lnTo>
                <a:lnTo>
                  <a:pt x="528548" y="159219"/>
                </a:lnTo>
                <a:lnTo>
                  <a:pt x="528713" y="149174"/>
                </a:lnTo>
                <a:close/>
              </a:path>
              <a:path w="1176655" h="1234439">
                <a:moveTo>
                  <a:pt x="568960" y="539356"/>
                </a:moveTo>
                <a:lnTo>
                  <a:pt x="531393" y="515035"/>
                </a:lnTo>
                <a:lnTo>
                  <a:pt x="524560" y="513219"/>
                </a:lnTo>
                <a:lnTo>
                  <a:pt x="518490" y="514172"/>
                </a:lnTo>
                <a:lnTo>
                  <a:pt x="513283" y="517550"/>
                </a:lnTo>
                <a:lnTo>
                  <a:pt x="509066" y="523049"/>
                </a:lnTo>
                <a:lnTo>
                  <a:pt x="506615" y="529691"/>
                </a:lnTo>
                <a:lnTo>
                  <a:pt x="506818" y="535940"/>
                </a:lnTo>
                <a:lnTo>
                  <a:pt x="537425" y="558660"/>
                </a:lnTo>
                <a:lnTo>
                  <a:pt x="553681" y="563206"/>
                </a:lnTo>
                <a:lnTo>
                  <a:pt x="561162" y="560197"/>
                </a:lnTo>
                <a:lnTo>
                  <a:pt x="566610" y="554088"/>
                </a:lnTo>
                <a:lnTo>
                  <a:pt x="568896" y="545833"/>
                </a:lnTo>
                <a:lnTo>
                  <a:pt x="568960" y="539356"/>
                </a:lnTo>
                <a:close/>
              </a:path>
              <a:path w="1176655" h="1234439">
                <a:moveTo>
                  <a:pt x="617156" y="1101369"/>
                </a:moveTo>
                <a:lnTo>
                  <a:pt x="615581" y="1094270"/>
                </a:lnTo>
                <a:lnTo>
                  <a:pt x="611517" y="1088669"/>
                </a:lnTo>
                <a:lnTo>
                  <a:pt x="605536" y="1085088"/>
                </a:lnTo>
                <a:lnTo>
                  <a:pt x="598195" y="1084008"/>
                </a:lnTo>
                <a:lnTo>
                  <a:pt x="588822" y="1087018"/>
                </a:lnTo>
                <a:lnTo>
                  <a:pt x="579526" y="1093914"/>
                </a:lnTo>
                <a:lnTo>
                  <a:pt x="572465" y="1102626"/>
                </a:lnTo>
                <a:lnTo>
                  <a:pt x="569747" y="1111148"/>
                </a:lnTo>
                <a:lnTo>
                  <a:pt x="569976" y="1120762"/>
                </a:lnTo>
                <a:lnTo>
                  <a:pt x="577913" y="1128445"/>
                </a:lnTo>
                <a:lnTo>
                  <a:pt x="587692" y="1128534"/>
                </a:lnTo>
                <a:lnTo>
                  <a:pt x="597471" y="1125918"/>
                </a:lnTo>
                <a:lnTo>
                  <a:pt x="607085" y="1119187"/>
                </a:lnTo>
                <a:lnTo>
                  <a:pt x="614362" y="1110348"/>
                </a:lnTo>
                <a:lnTo>
                  <a:pt x="617156" y="1101369"/>
                </a:lnTo>
                <a:close/>
              </a:path>
              <a:path w="1176655" h="1234439">
                <a:moveTo>
                  <a:pt x="684733" y="602653"/>
                </a:moveTo>
                <a:lnTo>
                  <a:pt x="651522" y="575386"/>
                </a:lnTo>
                <a:lnTo>
                  <a:pt x="641781" y="570763"/>
                </a:lnTo>
                <a:lnTo>
                  <a:pt x="630897" y="570992"/>
                </a:lnTo>
                <a:lnTo>
                  <a:pt x="624928" y="574814"/>
                </a:lnTo>
                <a:lnTo>
                  <a:pt x="619404" y="590042"/>
                </a:lnTo>
                <a:lnTo>
                  <a:pt x="620649" y="597801"/>
                </a:lnTo>
                <a:lnTo>
                  <a:pt x="656615" y="620153"/>
                </a:lnTo>
                <a:lnTo>
                  <a:pt x="664083" y="624039"/>
                </a:lnTo>
                <a:lnTo>
                  <a:pt x="671601" y="622414"/>
                </a:lnTo>
                <a:lnTo>
                  <a:pt x="682688" y="610057"/>
                </a:lnTo>
                <a:lnTo>
                  <a:pt x="684733" y="602653"/>
                </a:lnTo>
                <a:close/>
              </a:path>
              <a:path w="1176655" h="1234439">
                <a:moveTo>
                  <a:pt x="708609" y="1012012"/>
                </a:moveTo>
                <a:lnTo>
                  <a:pt x="708190" y="1004887"/>
                </a:lnTo>
                <a:lnTo>
                  <a:pt x="705027" y="999070"/>
                </a:lnTo>
                <a:lnTo>
                  <a:pt x="690600" y="991933"/>
                </a:lnTo>
                <a:lnTo>
                  <a:pt x="683298" y="993394"/>
                </a:lnTo>
                <a:lnTo>
                  <a:pt x="657390" y="1021918"/>
                </a:lnTo>
                <a:lnTo>
                  <a:pt x="652856" y="1034999"/>
                </a:lnTo>
                <a:lnTo>
                  <a:pt x="654418" y="1041387"/>
                </a:lnTo>
                <a:lnTo>
                  <a:pt x="658380" y="1046911"/>
                </a:lnTo>
                <a:lnTo>
                  <a:pt x="664387" y="1050734"/>
                </a:lnTo>
                <a:lnTo>
                  <a:pt x="671118" y="1051852"/>
                </a:lnTo>
                <a:lnTo>
                  <a:pt x="677951" y="1050201"/>
                </a:lnTo>
                <a:lnTo>
                  <a:pt x="706932" y="1020140"/>
                </a:lnTo>
                <a:lnTo>
                  <a:pt x="708609" y="1012012"/>
                </a:lnTo>
                <a:close/>
              </a:path>
              <a:path w="1176655" h="1234439">
                <a:moveTo>
                  <a:pt x="774585" y="691832"/>
                </a:moveTo>
                <a:lnTo>
                  <a:pt x="750620" y="653961"/>
                </a:lnTo>
                <a:lnTo>
                  <a:pt x="742200" y="649617"/>
                </a:lnTo>
                <a:lnTo>
                  <a:pt x="733247" y="650189"/>
                </a:lnTo>
                <a:lnTo>
                  <a:pt x="725614" y="654964"/>
                </a:lnTo>
                <a:lnTo>
                  <a:pt x="721144" y="663270"/>
                </a:lnTo>
                <a:lnTo>
                  <a:pt x="723658" y="675500"/>
                </a:lnTo>
                <a:lnTo>
                  <a:pt x="732878" y="690448"/>
                </a:lnTo>
                <a:lnTo>
                  <a:pt x="744982" y="703148"/>
                </a:lnTo>
                <a:lnTo>
                  <a:pt x="756107" y="708621"/>
                </a:lnTo>
                <a:lnTo>
                  <a:pt x="765365" y="706386"/>
                </a:lnTo>
                <a:lnTo>
                  <a:pt x="771880" y="700290"/>
                </a:lnTo>
                <a:lnTo>
                  <a:pt x="774585" y="691832"/>
                </a:lnTo>
                <a:close/>
              </a:path>
              <a:path w="1176655" h="1234439">
                <a:moveTo>
                  <a:pt x="779145" y="903871"/>
                </a:moveTo>
                <a:lnTo>
                  <a:pt x="776185" y="895921"/>
                </a:lnTo>
                <a:lnTo>
                  <a:pt x="769747" y="890143"/>
                </a:lnTo>
                <a:lnTo>
                  <a:pt x="760653" y="887755"/>
                </a:lnTo>
                <a:lnTo>
                  <a:pt x="756412" y="888276"/>
                </a:lnTo>
                <a:lnTo>
                  <a:pt x="730656" y="926858"/>
                </a:lnTo>
                <a:lnTo>
                  <a:pt x="729348" y="933183"/>
                </a:lnTo>
                <a:lnTo>
                  <a:pt x="730491" y="939038"/>
                </a:lnTo>
                <a:lnTo>
                  <a:pt x="733958" y="944079"/>
                </a:lnTo>
                <a:lnTo>
                  <a:pt x="739622" y="947953"/>
                </a:lnTo>
                <a:lnTo>
                  <a:pt x="746023" y="949947"/>
                </a:lnTo>
                <a:lnTo>
                  <a:pt x="752043" y="949744"/>
                </a:lnTo>
                <a:lnTo>
                  <a:pt x="777773" y="912799"/>
                </a:lnTo>
                <a:lnTo>
                  <a:pt x="779145" y="903871"/>
                </a:lnTo>
                <a:close/>
              </a:path>
              <a:path w="1176655" h="1234439">
                <a:moveTo>
                  <a:pt x="807224" y="797534"/>
                </a:moveTo>
                <a:lnTo>
                  <a:pt x="778294" y="764273"/>
                </a:lnTo>
                <a:lnTo>
                  <a:pt x="771118" y="772121"/>
                </a:lnTo>
                <a:lnTo>
                  <a:pt x="770267" y="787298"/>
                </a:lnTo>
                <a:lnTo>
                  <a:pt x="770496" y="792124"/>
                </a:lnTo>
                <a:lnTo>
                  <a:pt x="770432" y="796937"/>
                </a:lnTo>
                <a:lnTo>
                  <a:pt x="770318" y="802538"/>
                </a:lnTo>
                <a:lnTo>
                  <a:pt x="769759" y="808215"/>
                </a:lnTo>
                <a:lnTo>
                  <a:pt x="771626" y="823226"/>
                </a:lnTo>
                <a:lnTo>
                  <a:pt x="777201" y="829157"/>
                </a:lnTo>
                <a:lnTo>
                  <a:pt x="797217" y="830135"/>
                </a:lnTo>
                <a:lnTo>
                  <a:pt x="804024" y="825169"/>
                </a:lnTo>
                <a:lnTo>
                  <a:pt x="805675" y="814895"/>
                </a:lnTo>
                <a:lnTo>
                  <a:pt x="806767" y="806234"/>
                </a:lnTo>
                <a:lnTo>
                  <a:pt x="807224" y="797534"/>
                </a:lnTo>
                <a:close/>
              </a:path>
              <a:path w="1176655" h="1234439">
                <a:moveTo>
                  <a:pt x="1176159" y="822960"/>
                </a:moveTo>
                <a:lnTo>
                  <a:pt x="1172273" y="773430"/>
                </a:lnTo>
                <a:lnTo>
                  <a:pt x="1163091" y="726440"/>
                </a:lnTo>
                <a:lnTo>
                  <a:pt x="1148257" y="680720"/>
                </a:lnTo>
                <a:lnTo>
                  <a:pt x="1127379" y="637540"/>
                </a:lnTo>
                <a:lnTo>
                  <a:pt x="1100099" y="596900"/>
                </a:lnTo>
                <a:lnTo>
                  <a:pt x="1065110" y="556260"/>
                </a:lnTo>
                <a:lnTo>
                  <a:pt x="1026058" y="521970"/>
                </a:lnTo>
                <a:lnTo>
                  <a:pt x="983373" y="494030"/>
                </a:lnTo>
                <a:lnTo>
                  <a:pt x="937526" y="468630"/>
                </a:lnTo>
                <a:lnTo>
                  <a:pt x="888949" y="448310"/>
                </a:lnTo>
                <a:lnTo>
                  <a:pt x="776465" y="410210"/>
                </a:lnTo>
                <a:lnTo>
                  <a:pt x="739635" y="394970"/>
                </a:lnTo>
                <a:lnTo>
                  <a:pt x="675322" y="364490"/>
                </a:lnTo>
                <a:lnTo>
                  <a:pt x="617664" y="322580"/>
                </a:lnTo>
                <a:lnTo>
                  <a:pt x="586003" y="264160"/>
                </a:lnTo>
                <a:lnTo>
                  <a:pt x="590765" y="233680"/>
                </a:lnTo>
                <a:lnTo>
                  <a:pt x="591502" y="232410"/>
                </a:lnTo>
                <a:lnTo>
                  <a:pt x="609130" y="201930"/>
                </a:lnTo>
                <a:lnTo>
                  <a:pt x="651230" y="158750"/>
                </a:lnTo>
                <a:lnTo>
                  <a:pt x="699808" y="123190"/>
                </a:lnTo>
                <a:lnTo>
                  <a:pt x="759460" y="86360"/>
                </a:lnTo>
                <a:lnTo>
                  <a:pt x="821321" y="54610"/>
                </a:lnTo>
                <a:lnTo>
                  <a:pt x="829284" y="49530"/>
                </a:lnTo>
                <a:lnTo>
                  <a:pt x="835215" y="43180"/>
                </a:lnTo>
                <a:lnTo>
                  <a:pt x="838238" y="36830"/>
                </a:lnTo>
                <a:lnTo>
                  <a:pt x="838847" y="35560"/>
                </a:lnTo>
                <a:lnTo>
                  <a:pt x="822096" y="0"/>
                </a:lnTo>
                <a:lnTo>
                  <a:pt x="660552" y="0"/>
                </a:lnTo>
                <a:lnTo>
                  <a:pt x="638632" y="7620"/>
                </a:lnTo>
                <a:lnTo>
                  <a:pt x="627659" y="10160"/>
                </a:lnTo>
                <a:lnTo>
                  <a:pt x="571690" y="38100"/>
                </a:lnTo>
                <a:lnTo>
                  <a:pt x="526923" y="62230"/>
                </a:lnTo>
                <a:lnTo>
                  <a:pt x="438975" y="113030"/>
                </a:lnTo>
                <a:lnTo>
                  <a:pt x="395782" y="139700"/>
                </a:lnTo>
                <a:lnTo>
                  <a:pt x="353123" y="167640"/>
                </a:lnTo>
                <a:lnTo>
                  <a:pt x="310984" y="196850"/>
                </a:lnTo>
                <a:lnTo>
                  <a:pt x="274624" y="223520"/>
                </a:lnTo>
                <a:lnTo>
                  <a:pt x="240538" y="252730"/>
                </a:lnTo>
                <a:lnTo>
                  <a:pt x="209296" y="285750"/>
                </a:lnTo>
                <a:lnTo>
                  <a:pt x="181470" y="321310"/>
                </a:lnTo>
                <a:lnTo>
                  <a:pt x="156857" y="365760"/>
                </a:lnTo>
                <a:lnTo>
                  <a:pt x="144526" y="415290"/>
                </a:lnTo>
                <a:lnTo>
                  <a:pt x="145694" y="453390"/>
                </a:lnTo>
                <a:lnTo>
                  <a:pt x="172834" y="518160"/>
                </a:lnTo>
                <a:lnTo>
                  <a:pt x="215531" y="566420"/>
                </a:lnTo>
                <a:lnTo>
                  <a:pt x="257581" y="598170"/>
                </a:lnTo>
                <a:lnTo>
                  <a:pt x="279869" y="612140"/>
                </a:lnTo>
                <a:lnTo>
                  <a:pt x="300253" y="626110"/>
                </a:lnTo>
                <a:lnTo>
                  <a:pt x="337921" y="656590"/>
                </a:lnTo>
                <a:lnTo>
                  <a:pt x="374421" y="701040"/>
                </a:lnTo>
                <a:lnTo>
                  <a:pt x="394398" y="762000"/>
                </a:lnTo>
                <a:lnTo>
                  <a:pt x="392760" y="795020"/>
                </a:lnTo>
                <a:lnTo>
                  <a:pt x="379018" y="839470"/>
                </a:lnTo>
                <a:lnTo>
                  <a:pt x="356120" y="880110"/>
                </a:lnTo>
                <a:lnTo>
                  <a:pt x="323748" y="923290"/>
                </a:lnTo>
                <a:lnTo>
                  <a:pt x="287515" y="962660"/>
                </a:lnTo>
                <a:lnTo>
                  <a:pt x="248323" y="998220"/>
                </a:lnTo>
                <a:lnTo>
                  <a:pt x="207048" y="1032510"/>
                </a:lnTo>
                <a:lnTo>
                  <a:pt x="163360" y="1065530"/>
                </a:lnTo>
                <a:lnTo>
                  <a:pt x="118529" y="1096010"/>
                </a:lnTo>
                <a:lnTo>
                  <a:pt x="72771" y="1126490"/>
                </a:lnTo>
                <a:lnTo>
                  <a:pt x="20167" y="1159510"/>
                </a:lnTo>
                <a:lnTo>
                  <a:pt x="14376" y="1163320"/>
                </a:lnTo>
                <a:lnTo>
                  <a:pt x="9207" y="1168400"/>
                </a:lnTo>
                <a:lnTo>
                  <a:pt x="4991" y="1174750"/>
                </a:lnTo>
                <a:lnTo>
                  <a:pt x="0" y="1195070"/>
                </a:lnTo>
                <a:lnTo>
                  <a:pt x="5511" y="1214120"/>
                </a:lnTo>
                <a:lnTo>
                  <a:pt x="20104" y="1229360"/>
                </a:lnTo>
                <a:lnTo>
                  <a:pt x="42392" y="1234440"/>
                </a:lnTo>
                <a:lnTo>
                  <a:pt x="575754" y="1234440"/>
                </a:lnTo>
                <a:lnTo>
                  <a:pt x="587400" y="1231900"/>
                </a:lnTo>
                <a:lnTo>
                  <a:pt x="592785" y="1226820"/>
                </a:lnTo>
                <a:lnTo>
                  <a:pt x="593153" y="1207770"/>
                </a:lnTo>
                <a:lnTo>
                  <a:pt x="587692" y="1201420"/>
                </a:lnTo>
                <a:lnTo>
                  <a:pt x="583361" y="1200150"/>
                </a:lnTo>
                <a:lnTo>
                  <a:pt x="574687" y="1197610"/>
                </a:lnTo>
                <a:lnTo>
                  <a:pt x="570509" y="1198880"/>
                </a:lnTo>
                <a:lnTo>
                  <a:pt x="175907" y="1198880"/>
                </a:lnTo>
                <a:lnTo>
                  <a:pt x="183540" y="1193800"/>
                </a:lnTo>
                <a:lnTo>
                  <a:pt x="193205" y="1186180"/>
                </a:lnTo>
                <a:lnTo>
                  <a:pt x="231444" y="1159510"/>
                </a:lnTo>
                <a:lnTo>
                  <a:pt x="268871" y="1132840"/>
                </a:lnTo>
                <a:lnTo>
                  <a:pt x="305320" y="1103630"/>
                </a:lnTo>
                <a:lnTo>
                  <a:pt x="340639" y="1073150"/>
                </a:lnTo>
                <a:lnTo>
                  <a:pt x="374675" y="1041400"/>
                </a:lnTo>
                <a:lnTo>
                  <a:pt x="409943" y="1005840"/>
                </a:lnTo>
                <a:lnTo>
                  <a:pt x="442417" y="966470"/>
                </a:lnTo>
                <a:lnTo>
                  <a:pt x="471182" y="925830"/>
                </a:lnTo>
                <a:lnTo>
                  <a:pt x="495261" y="881380"/>
                </a:lnTo>
                <a:lnTo>
                  <a:pt x="512305" y="833120"/>
                </a:lnTo>
                <a:lnTo>
                  <a:pt x="519404" y="787400"/>
                </a:lnTo>
                <a:lnTo>
                  <a:pt x="516636" y="742950"/>
                </a:lnTo>
                <a:lnTo>
                  <a:pt x="504024" y="699770"/>
                </a:lnTo>
                <a:lnTo>
                  <a:pt x="482485" y="660654"/>
                </a:lnTo>
                <a:lnTo>
                  <a:pt x="482485" y="774700"/>
                </a:lnTo>
                <a:lnTo>
                  <a:pt x="478586" y="819150"/>
                </a:lnTo>
                <a:lnTo>
                  <a:pt x="463791" y="864870"/>
                </a:lnTo>
                <a:lnTo>
                  <a:pt x="442150" y="906780"/>
                </a:lnTo>
                <a:lnTo>
                  <a:pt x="415759" y="944880"/>
                </a:lnTo>
                <a:lnTo>
                  <a:pt x="385648" y="980440"/>
                </a:lnTo>
                <a:lnTo>
                  <a:pt x="352831" y="1014730"/>
                </a:lnTo>
                <a:lnTo>
                  <a:pt x="315887" y="1049020"/>
                </a:lnTo>
                <a:lnTo>
                  <a:pt x="277482" y="1080770"/>
                </a:lnTo>
                <a:lnTo>
                  <a:pt x="237820" y="1111250"/>
                </a:lnTo>
                <a:lnTo>
                  <a:pt x="197078" y="1140460"/>
                </a:lnTo>
                <a:lnTo>
                  <a:pt x="155435" y="1168400"/>
                </a:lnTo>
                <a:lnTo>
                  <a:pt x="113106" y="1195070"/>
                </a:lnTo>
                <a:lnTo>
                  <a:pt x="109550" y="1197610"/>
                </a:lnTo>
                <a:lnTo>
                  <a:pt x="105968" y="1198880"/>
                </a:lnTo>
                <a:lnTo>
                  <a:pt x="42265" y="1198880"/>
                </a:lnTo>
                <a:lnTo>
                  <a:pt x="38201" y="1200150"/>
                </a:lnTo>
                <a:lnTo>
                  <a:pt x="34988" y="1191260"/>
                </a:lnTo>
                <a:lnTo>
                  <a:pt x="39382" y="1189990"/>
                </a:lnTo>
                <a:lnTo>
                  <a:pt x="42278" y="1188720"/>
                </a:lnTo>
                <a:lnTo>
                  <a:pt x="59321" y="1177290"/>
                </a:lnTo>
                <a:lnTo>
                  <a:pt x="76377" y="1167130"/>
                </a:lnTo>
                <a:lnTo>
                  <a:pt x="93383" y="1155700"/>
                </a:lnTo>
                <a:lnTo>
                  <a:pt x="155270" y="1115060"/>
                </a:lnTo>
                <a:lnTo>
                  <a:pt x="199351" y="1083310"/>
                </a:lnTo>
                <a:lnTo>
                  <a:pt x="242201" y="1050290"/>
                </a:lnTo>
                <a:lnTo>
                  <a:pt x="283464" y="1016000"/>
                </a:lnTo>
                <a:lnTo>
                  <a:pt x="322783" y="977900"/>
                </a:lnTo>
                <a:lnTo>
                  <a:pt x="367804" y="927100"/>
                </a:lnTo>
                <a:lnTo>
                  <a:pt x="404571" y="869950"/>
                </a:lnTo>
                <a:lnTo>
                  <a:pt x="422363" y="826770"/>
                </a:lnTo>
                <a:lnTo>
                  <a:pt x="430314" y="783590"/>
                </a:lnTo>
                <a:lnTo>
                  <a:pt x="428447" y="742950"/>
                </a:lnTo>
                <a:lnTo>
                  <a:pt x="416788" y="704850"/>
                </a:lnTo>
                <a:lnTo>
                  <a:pt x="395389" y="666750"/>
                </a:lnTo>
                <a:lnTo>
                  <a:pt x="364248" y="631190"/>
                </a:lnTo>
                <a:lnTo>
                  <a:pt x="332143" y="604520"/>
                </a:lnTo>
                <a:lnTo>
                  <a:pt x="297421" y="580390"/>
                </a:lnTo>
                <a:lnTo>
                  <a:pt x="276428" y="567690"/>
                </a:lnTo>
                <a:lnTo>
                  <a:pt x="256120" y="552450"/>
                </a:lnTo>
                <a:lnTo>
                  <a:pt x="236867" y="537210"/>
                </a:lnTo>
                <a:lnTo>
                  <a:pt x="219036" y="519430"/>
                </a:lnTo>
                <a:lnTo>
                  <a:pt x="192620" y="481330"/>
                </a:lnTo>
                <a:lnTo>
                  <a:pt x="180809" y="441960"/>
                </a:lnTo>
                <a:lnTo>
                  <a:pt x="183629" y="400050"/>
                </a:lnTo>
                <a:lnTo>
                  <a:pt x="201142" y="358140"/>
                </a:lnTo>
                <a:lnTo>
                  <a:pt x="204990" y="351790"/>
                </a:lnTo>
                <a:lnTo>
                  <a:pt x="209042" y="344170"/>
                </a:lnTo>
                <a:lnTo>
                  <a:pt x="213525" y="337820"/>
                </a:lnTo>
                <a:lnTo>
                  <a:pt x="218744" y="332740"/>
                </a:lnTo>
                <a:lnTo>
                  <a:pt x="219024" y="331952"/>
                </a:lnTo>
                <a:lnTo>
                  <a:pt x="220294" y="332892"/>
                </a:lnTo>
                <a:lnTo>
                  <a:pt x="221068" y="333476"/>
                </a:lnTo>
                <a:lnTo>
                  <a:pt x="221132" y="332473"/>
                </a:lnTo>
                <a:lnTo>
                  <a:pt x="221500" y="331368"/>
                </a:lnTo>
                <a:lnTo>
                  <a:pt x="221640" y="331470"/>
                </a:lnTo>
                <a:lnTo>
                  <a:pt x="221132" y="332740"/>
                </a:lnTo>
                <a:lnTo>
                  <a:pt x="221068" y="334010"/>
                </a:lnTo>
                <a:lnTo>
                  <a:pt x="209130" y="382270"/>
                </a:lnTo>
                <a:lnTo>
                  <a:pt x="210870" y="426720"/>
                </a:lnTo>
                <a:lnTo>
                  <a:pt x="224726" y="467360"/>
                </a:lnTo>
                <a:lnTo>
                  <a:pt x="249148" y="504190"/>
                </a:lnTo>
                <a:lnTo>
                  <a:pt x="282587" y="538480"/>
                </a:lnTo>
                <a:lnTo>
                  <a:pt x="326580" y="571500"/>
                </a:lnTo>
                <a:lnTo>
                  <a:pt x="365480" y="596900"/>
                </a:lnTo>
                <a:lnTo>
                  <a:pt x="387896" y="613410"/>
                </a:lnTo>
                <a:lnTo>
                  <a:pt x="428777" y="651510"/>
                </a:lnTo>
                <a:lnTo>
                  <a:pt x="457568" y="690880"/>
                </a:lnTo>
                <a:lnTo>
                  <a:pt x="475475" y="731520"/>
                </a:lnTo>
                <a:lnTo>
                  <a:pt x="482485" y="774700"/>
                </a:lnTo>
                <a:lnTo>
                  <a:pt x="482485" y="660654"/>
                </a:lnTo>
                <a:lnTo>
                  <a:pt x="449541" y="619760"/>
                </a:lnTo>
                <a:lnTo>
                  <a:pt x="408597" y="584200"/>
                </a:lnTo>
                <a:lnTo>
                  <a:pt x="363651" y="552450"/>
                </a:lnTo>
                <a:lnTo>
                  <a:pt x="347179" y="542290"/>
                </a:lnTo>
                <a:lnTo>
                  <a:pt x="331089" y="530860"/>
                </a:lnTo>
                <a:lnTo>
                  <a:pt x="300596" y="506730"/>
                </a:lnTo>
                <a:lnTo>
                  <a:pt x="268960" y="469900"/>
                </a:lnTo>
                <a:lnTo>
                  <a:pt x="250609" y="431800"/>
                </a:lnTo>
                <a:lnTo>
                  <a:pt x="245605" y="392430"/>
                </a:lnTo>
                <a:lnTo>
                  <a:pt x="253987" y="350520"/>
                </a:lnTo>
                <a:lnTo>
                  <a:pt x="275818" y="308610"/>
                </a:lnTo>
                <a:lnTo>
                  <a:pt x="318401" y="255270"/>
                </a:lnTo>
                <a:lnTo>
                  <a:pt x="368465" y="210820"/>
                </a:lnTo>
                <a:lnTo>
                  <a:pt x="407543" y="180340"/>
                </a:lnTo>
                <a:lnTo>
                  <a:pt x="447878" y="152400"/>
                </a:lnTo>
                <a:lnTo>
                  <a:pt x="489280" y="127000"/>
                </a:lnTo>
                <a:lnTo>
                  <a:pt x="531558" y="101600"/>
                </a:lnTo>
                <a:lnTo>
                  <a:pt x="574535" y="77470"/>
                </a:lnTo>
                <a:lnTo>
                  <a:pt x="617994" y="54610"/>
                </a:lnTo>
                <a:lnTo>
                  <a:pt x="671487" y="38100"/>
                </a:lnTo>
                <a:lnTo>
                  <a:pt x="699439" y="36830"/>
                </a:lnTo>
                <a:lnTo>
                  <a:pt x="728649" y="36830"/>
                </a:lnTo>
                <a:lnTo>
                  <a:pt x="716495" y="44450"/>
                </a:lnTo>
                <a:lnTo>
                  <a:pt x="690930" y="58420"/>
                </a:lnTo>
                <a:lnTo>
                  <a:pt x="665797" y="73660"/>
                </a:lnTo>
                <a:lnTo>
                  <a:pt x="617385" y="107950"/>
                </a:lnTo>
                <a:lnTo>
                  <a:pt x="587540" y="132080"/>
                </a:lnTo>
                <a:lnTo>
                  <a:pt x="535381" y="186690"/>
                </a:lnTo>
                <a:lnTo>
                  <a:pt x="515277" y="219710"/>
                </a:lnTo>
                <a:lnTo>
                  <a:pt x="499706" y="290830"/>
                </a:lnTo>
                <a:lnTo>
                  <a:pt x="507441" y="325120"/>
                </a:lnTo>
                <a:lnTo>
                  <a:pt x="525487" y="359410"/>
                </a:lnTo>
                <a:lnTo>
                  <a:pt x="550837" y="389890"/>
                </a:lnTo>
                <a:lnTo>
                  <a:pt x="580732" y="414020"/>
                </a:lnTo>
                <a:lnTo>
                  <a:pt x="615543" y="438150"/>
                </a:lnTo>
                <a:lnTo>
                  <a:pt x="651954" y="458470"/>
                </a:lnTo>
                <a:lnTo>
                  <a:pt x="689622" y="476250"/>
                </a:lnTo>
                <a:lnTo>
                  <a:pt x="728205" y="491490"/>
                </a:lnTo>
                <a:lnTo>
                  <a:pt x="765556" y="506730"/>
                </a:lnTo>
                <a:lnTo>
                  <a:pt x="803046" y="519430"/>
                </a:lnTo>
                <a:lnTo>
                  <a:pt x="840079" y="534670"/>
                </a:lnTo>
                <a:lnTo>
                  <a:pt x="876096" y="552450"/>
                </a:lnTo>
                <a:lnTo>
                  <a:pt x="921346" y="580390"/>
                </a:lnTo>
                <a:lnTo>
                  <a:pt x="961186" y="612140"/>
                </a:lnTo>
                <a:lnTo>
                  <a:pt x="994867" y="647700"/>
                </a:lnTo>
                <a:lnTo>
                  <a:pt x="1021638" y="689610"/>
                </a:lnTo>
                <a:lnTo>
                  <a:pt x="1040752" y="736600"/>
                </a:lnTo>
                <a:lnTo>
                  <a:pt x="1051458" y="788670"/>
                </a:lnTo>
                <a:lnTo>
                  <a:pt x="1053617" y="796290"/>
                </a:lnTo>
                <a:lnTo>
                  <a:pt x="1057897" y="802640"/>
                </a:lnTo>
                <a:lnTo>
                  <a:pt x="1063866" y="805180"/>
                </a:lnTo>
                <a:lnTo>
                  <a:pt x="1071079" y="806450"/>
                </a:lnTo>
                <a:lnTo>
                  <a:pt x="1077976" y="803910"/>
                </a:lnTo>
                <a:lnTo>
                  <a:pt x="1083144" y="800100"/>
                </a:lnTo>
                <a:lnTo>
                  <a:pt x="1086370" y="793750"/>
                </a:lnTo>
                <a:lnTo>
                  <a:pt x="1087412" y="786130"/>
                </a:lnTo>
                <a:lnTo>
                  <a:pt x="1087272" y="782320"/>
                </a:lnTo>
                <a:lnTo>
                  <a:pt x="1077645" y="732790"/>
                </a:lnTo>
                <a:lnTo>
                  <a:pt x="1061631" y="688340"/>
                </a:lnTo>
                <a:lnTo>
                  <a:pt x="1038783" y="646430"/>
                </a:lnTo>
                <a:lnTo>
                  <a:pt x="1008900" y="608330"/>
                </a:lnTo>
                <a:lnTo>
                  <a:pt x="967460" y="568960"/>
                </a:lnTo>
                <a:lnTo>
                  <a:pt x="921689" y="535940"/>
                </a:lnTo>
                <a:lnTo>
                  <a:pt x="872286" y="509270"/>
                </a:lnTo>
                <a:lnTo>
                  <a:pt x="819950" y="487680"/>
                </a:lnTo>
                <a:lnTo>
                  <a:pt x="775423" y="471170"/>
                </a:lnTo>
                <a:lnTo>
                  <a:pt x="687692" y="435610"/>
                </a:lnTo>
                <a:lnTo>
                  <a:pt x="645553" y="412750"/>
                </a:lnTo>
                <a:lnTo>
                  <a:pt x="594956" y="379730"/>
                </a:lnTo>
                <a:lnTo>
                  <a:pt x="553262" y="335280"/>
                </a:lnTo>
                <a:lnTo>
                  <a:pt x="535838" y="287020"/>
                </a:lnTo>
                <a:lnTo>
                  <a:pt x="537819" y="262890"/>
                </a:lnTo>
                <a:lnTo>
                  <a:pt x="546760" y="237490"/>
                </a:lnTo>
                <a:lnTo>
                  <a:pt x="547776" y="234950"/>
                </a:lnTo>
                <a:lnTo>
                  <a:pt x="547649" y="232410"/>
                </a:lnTo>
                <a:lnTo>
                  <a:pt x="552462" y="232410"/>
                </a:lnTo>
                <a:lnTo>
                  <a:pt x="550849" y="243840"/>
                </a:lnTo>
                <a:lnTo>
                  <a:pt x="549744" y="254000"/>
                </a:lnTo>
                <a:lnTo>
                  <a:pt x="558444" y="300990"/>
                </a:lnTo>
                <a:lnTo>
                  <a:pt x="587654" y="344170"/>
                </a:lnTo>
                <a:lnTo>
                  <a:pt x="636282" y="382270"/>
                </a:lnTo>
                <a:lnTo>
                  <a:pt x="699389" y="417830"/>
                </a:lnTo>
                <a:lnTo>
                  <a:pt x="806881" y="459740"/>
                </a:lnTo>
                <a:lnTo>
                  <a:pt x="844524" y="471170"/>
                </a:lnTo>
                <a:lnTo>
                  <a:pt x="881849" y="485140"/>
                </a:lnTo>
                <a:lnTo>
                  <a:pt x="930935" y="506730"/>
                </a:lnTo>
                <a:lnTo>
                  <a:pt x="976998" y="532130"/>
                </a:lnTo>
                <a:lnTo>
                  <a:pt x="1019441" y="563880"/>
                </a:lnTo>
                <a:lnTo>
                  <a:pt x="1057656" y="600710"/>
                </a:lnTo>
                <a:lnTo>
                  <a:pt x="1088834" y="642620"/>
                </a:lnTo>
                <a:lnTo>
                  <a:pt x="1112062" y="688340"/>
                </a:lnTo>
                <a:lnTo>
                  <a:pt x="1127887" y="735330"/>
                </a:lnTo>
                <a:lnTo>
                  <a:pt x="1136853" y="784860"/>
                </a:lnTo>
                <a:lnTo>
                  <a:pt x="1139304" y="833120"/>
                </a:lnTo>
                <a:lnTo>
                  <a:pt x="1139367" y="839470"/>
                </a:lnTo>
                <a:lnTo>
                  <a:pt x="1136967" y="887730"/>
                </a:lnTo>
                <a:lnTo>
                  <a:pt x="1130338" y="937260"/>
                </a:lnTo>
                <a:lnTo>
                  <a:pt x="1119987" y="986790"/>
                </a:lnTo>
                <a:lnTo>
                  <a:pt x="1106335" y="1035050"/>
                </a:lnTo>
                <a:lnTo>
                  <a:pt x="1089748" y="1082040"/>
                </a:lnTo>
                <a:lnTo>
                  <a:pt x="1070648" y="1129030"/>
                </a:lnTo>
                <a:lnTo>
                  <a:pt x="1049426" y="1174750"/>
                </a:lnTo>
                <a:lnTo>
                  <a:pt x="1005522" y="1198880"/>
                </a:lnTo>
                <a:lnTo>
                  <a:pt x="953122" y="1198880"/>
                </a:lnTo>
                <a:lnTo>
                  <a:pt x="979614" y="1155700"/>
                </a:lnTo>
                <a:lnTo>
                  <a:pt x="1003858" y="1113790"/>
                </a:lnTo>
                <a:lnTo>
                  <a:pt x="1025753" y="1070610"/>
                </a:lnTo>
                <a:lnTo>
                  <a:pt x="1045159" y="1026160"/>
                </a:lnTo>
                <a:lnTo>
                  <a:pt x="1058710" y="989330"/>
                </a:lnTo>
                <a:lnTo>
                  <a:pt x="1079309" y="915670"/>
                </a:lnTo>
                <a:lnTo>
                  <a:pt x="1085570" y="877570"/>
                </a:lnTo>
                <a:lnTo>
                  <a:pt x="1085151" y="868680"/>
                </a:lnTo>
                <a:lnTo>
                  <a:pt x="1081697" y="861060"/>
                </a:lnTo>
                <a:lnTo>
                  <a:pt x="1075715" y="855980"/>
                </a:lnTo>
                <a:lnTo>
                  <a:pt x="1067689" y="854710"/>
                </a:lnTo>
                <a:lnTo>
                  <a:pt x="1056830" y="855980"/>
                </a:lnTo>
                <a:lnTo>
                  <a:pt x="1051369" y="862330"/>
                </a:lnTo>
                <a:lnTo>
                  <a:pt x="1047991" y="886460"/>
                </a:lnTo>
                <a:lnTo>
                  <a:pt x="1045667" y="899160"/>
                </a:lnTo>
                <a:lnTo>
                  <a:pt x="1025918" y="972820"/>
                </a:lnTo>
                <a:lnTo>
                  <a:pt x="1008583" y="1019810"/>
                </a:lnTo>
                <a:lnTo>
                  <a:pt x="988326" y="1064260"/>
                </a:lnTo>
                <a:lnTo>
                  <a:pt x="965479" y="1108710"/>
                </a:lnTo>
                <a:lnTo>
                  <a:pt x="940409" y="1150620"/>
                </a:lnTo>
                <a:lnTo>
                  <a:pt x="913472" y="1192530"/>
                </a:lnTo>
                <a:lnTo>
                  <a:pt x="909751" y="1198880"/>
                </a:lnTo>
                <a:lnTo>
                  <a:pt x="661504" y="1198880"/>
                </a:lnTo>
                <a:lnTo>
                  <a:pt x="652081" y="1200150"/>
                </a:lnTo>
                <a:lnTo>
                  <a:pt x="645210" y="1205230"/>
                </a:lnTo>
                <a:lnTo>
                  <a:pt x="641616" y="1212850"/>
                </a:lnTo>
                <a:lnTo>
                  <a:pt x="642035" y="1220470"/>
                </a:lnTo>
                <a:lnTo>
                  <a:pt x="645477" y="1228090"/>
                </a:lnTo>
                <a:lnTo>
                  <a:pt x="650570" y="1231900"/>
                </a:lnTo>
                <a:lnTo>
                  <a:pt x="657034" y="1234440"/>
                </a:lnTo>
                <a:lnTo>
                  <a:pt x="1006983" y="1234440"/>
                </a:lnTo>
                <a:lnTo>
                  <a:pt x="1053617" y="1221740"/>
                </a:lnTo>
                <a:lnTo>
                  <a:pt x="1084440" y="1186180"/>
                </a:lnTo>
                <a:lnTo>
                  <a:pt x="1101788" y="1148080"/>
                </a:lnTo>
                <a:lnTo>
                  <a:pt x="1117841" y="1109980"/>
                </a:lnTo>
                <a:lnTo>
                  <a:pt x="1135049" y="1062990"/>
                </a:lnTo>
                <a:lnTo>
                  <a:pt x="1149819" y="1017270"/>
                </a:lnTo>
                <a:lnTo>
                  <a:pt x="1161745" y="969010"/>
                </a:lnTo>
                <a:lnTo>
                  <a:pt x="1170393" y="920750"/>
                </a:lnTo>
                <a:lnTo>
                  <a:pt x="1175346" y="872490"/>
                </a:lnTo>
                <a:lnTo>
                  <a:pt x="1176159" y="822960"/>
                </a:lnTo>
                <a:close/>
              </a:path>
            </a:pathLst>
          </a:custGeom>
          <a:solidFill>
            <a:srgbClr val="C9D4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691773" y="8787399"/>
            <a:ext cx="1771014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40" dirty="0">
                <a:latin typeface="Trebuchet MS"/>
                <a:cs typeface="Trebuchet MS"/>
              </a:rPr>
              <a:t>02/12/2021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408142" y="8787399"/>
            <a:ext cx="1793239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s-ES" sz="2950" b="1" spc="-225" dirty="0" smtClean="0">
                <a:solidFill>
                  <a:srgbClr val="C1272D"/>
                </a:solidFill>
                <a:latin typeface="Trebuchet MS"/>
                <a:cs typeface="Trebuchet MS"/>
              </a:rPr>
              <a:t>01/08</a:t>
            </a:r>
            <a:r>
              <a:rPr sz="2950" b="1" spc="-225" dirty="0" smtClean="0">
                <a:solidFill>
                  <a:srgbClr val="C1272D"/>
                </a:solidFill>
                <a:latin typeface="Trebuchet MS"/>
                <a:cs typeface="Trebuchet MS"/>
              </a:rPr>
              <a:t>/2023</a:t>
            </a:r>
            <a:endParaRPr sz="2950" dirty="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155421" y="8787399"/>
            <a:ext cx="179578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20" dirty="0">
                <a:latin typeface="Trebuchet MS"/>
                <a:cs typeface="Trebuchet MS"/>
              </a:rPr>
              <a:t>01/08/2023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912876" y="8787399"/>
            <a:ext cx="175641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50" dirty="0">
                <a:latin typeface="Trebuchet MS"/>
                <a:cs typeface="Trebuchet MS"/>
              </a:rPr>
              <a:t>25/12/2023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6636784" y="8787399"/>
            <a:ext cx="1805939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s-CO" sz="2950" b="1" spc="-215" dirty="0" smtClean="0">
                <a:solidFill>
                  <a:srgbClr val="FFFFFF"/>
                </a:solidFill>
                <a:latin typeface="Trebuchet MS"/>
                <a:cs typeface="Trebuchet MS"/>
              </a:rPr>
              <a:t>01/11</a:t>
            </a:r>
            <a:r>
              <a:rPr sz="2950" b="1" spc="-215" dirty="0" smtClean="0">
                <a:solidFill>
                  <a:srgbClr val="FFFFFF"/>
                </a:solidFill>
                <a:latin typeface="Trebuchet MS"/>
                <a:cs typeface="Trebuchet MS"/>
              </a:rPr>
              <a:t>/2024</a:t>
            </a:r>
            <a:endParaRPr sz="2950" dirty="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1046797" y="1288054"/>
            <a:ext cx="3371215" cy="12852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250" spc="-370" dirty="0"/>
              <a:t>CI</a:t>
            </a:r>
            <a:r>
              <a:rPr sz="8250" spc="-580" dirty="0"/>
              <a:t>V</a:t>
            </a:r>
            <a:r>
              <a:rPr sz="8250" spc="-735" dirty="0"/>
              <a:t>S:</a:t>
            </a:r>
            <a:r>
              <a:rPr sz="8250" spc="-850" dirty="0"/>
              <a:t> </a:t>
            </a:r>
            <a:r>
              <a:rPr sz="8250" spc="-955" dirty="0"/>
              <a:t>21</a:t>
            </a:r>
            <a:endParaRPr sz="8250" dirty="0"/>
          </a:p>
        </p:txBody>
      </p:sp>
      <p:graphicFrame>
        <p:nvGraphicFramePr>
          <p:cNvPr id="28" name="object 28"/>
          <p:cNvGraphicFramePr>
            <a:graphicFrameLocks noGrp="1"/>
          </p:cNvGraphicFramePr>
          <p:nvPr/>
        </p:nvGraphicFramePr>
        <p:xfrm>
          <a:off x="13203786" y="4334946"/>
          <a:ext cx="6293485" cy="20627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91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151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91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2131">
                <a:tc gridSpan="3"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50" spc="-4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CONSULTORÍA</a:t>
                      </a:r>
                      <a:endParaRPr sz="2050">
                        <a:latin typeface="Arial MT"/>
                        <a:cs typeface="Arial MT"/>
                      </a:endParaRPr>
                    </a:p>
                  </a:txBody>
                  <a:tcPr marL="0" marR="0" marT="76200" marB="0"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1D8A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3544">
                <a:tc>
                  <a:txBody>
                    <a:bodyPr/>
                    <a:lstStyle/>
                    <a:p>
                      <a:pPr marL="65087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20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Fecha</a:t>
                      </a:r>
                      <a:endParaRPr sz="2050">
                        <a:latin typeface="Arial MT"/>
                        <a:cs typeface="Arial MT"/>
                      </a:endParaRPr>
                    </a:p>
                  </a:txBody>
                  <a:tcPr marL="0" marR="0" marT="66040" marB="0">
                    <a:lnR w="53975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1D8A72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2050" spc="4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Tipo</a:t>
                      </a:r>
                      <a:r>
                        <a:rPr sz="2050" spc="-4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050" spc="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2050" spc="-3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050" spc="4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proceso</a:t>
                      </a:r>
                      <a:endParaRPr sz="2050">
                        <a:latin typeface="Arial MT"/>
                        <a:cs typeface="Arial MT"/>
                      </a:endParaRPr>
                    </a:p>
                  </a:txBody>
                  <a:tcPr marL="0" marR="0" marT="66040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1D8A72"/>
                    </a:solidFill>
                  </a:tcPr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2050" spc="-1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Estado</a:t>
                      </a:r>
                      <a:r>
                        <a:rPr sz="2050" spc="-6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050" spc="3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actual</a:t>
                      </a:r>
                      <a:endParaRPr sz="2050">
                        <a:latin typeface="Arial MT"/>
                        <a:cs typeface="Arial MT"/>
                      </a:endParaRPr>
                    </a:p>
                  </a:txBody>
                  <a:tcPr marL="0" marR="0" marT="66040" marB="0">
                    <a:lnL w="53975">
                      <a:solidFill>
                        <a:srgbClr val="FFFFFF"/>
                      </a:solidFill>
                      <a:prstDash val="solid"/>
                    </a:lnL>
                    <a:lnT w="53975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1D8A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8779">
                <a:tc>
                  <a:txBody>
                    <a:bodyPr/>
                    <a:lstStyle/>
                    <a:p>
                      <a:pPr marL="25654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2050" spc="70" dirty="0">
                          <a:latin typeface="Arial MT"/>
                          <a:cs typeface="Arial MT"/>
                        </a:rPr>
                        <a:t>26/01/2023</a:t>
                      </a:r>
                      <a:endParaRPr sz="2050">
                        <a:latin typeface="Arial MT"/>
                        <a:cs typeface="Arial MT"/>
                      </a:endParaRPr>
                    </a:p>
                  </a:txBody>
                  <a:tcPr marL="0" marR="0" marT="86995" marB="0">
                    <a:lnR w="53975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89230" marR="252095" indent="608965">
                        <a:lnSpc>
                          <a:spcPts val="1500"/>
                        </a:lnSpc>
                        <a:spcBef>
                          <a:spcPts val="725"/>
                        </a:spcBef>
                      </a:pPr>
                      <a:r>
                        <a:rPr sz="1400" spc="-15" dirty="0">
                          <a:latin typeface="Arial MT"/>
                          <a:cs typeface="Arial MT"/>
                        </a:rPr>
                        <a:t>Penal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15" dirty="0">
                          <a:latin typeface="Arial MT"/>
                          <a:cs typeface="Arial MT"/>
                        </a:rPr>
                        <a:t>pecuniaria</a:t>
                      </a:r>
                      <a:r>
                        <a:rPr sz="1400" spc="-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45" dirty="0">
                          <a:latin typeface="Arial MT"/>
                          <a:cs typeface="Arial MT"/>
                        </a:rPr>
                        <a:t>consultor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92075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650" spc="-15" dirty="0">
                          <a:latin typeface="Arial MT"/>
                          <a:cs typeface="Arial MT"/>
                        </a:rPr>
                        <a:t>Revisión</a:t>
                      </a:r>
                      <a:r>
                        <a:rPr sz="165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spc="-5" dirty="0">
                          <a:latin typeface="Arial MT"/>
                          <a:cs typeface="Arial MT"/>
                        </a:rPr>
                        <a:t>DG</a:t>
                      </a:r>
                      <a:endParaRPr sz="1650">
                        <a:latin typeface="Arial MT"/>
                        <a:cs typeface="Arial MT"/>
                      </a:endParaRPr>
                    </a:p>
                  </a:txBody>
                  <a:tcPr marL="0" marR="0" marT="137795" marB="0">
                    <a:lnL w="53975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8308">
                <a:tc>
                  <a:txBody>
                    <a:bodyPr/>
                    <a:lstStyle/>
                    <a:p>
                      <a:pPr marL="26860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2050" spc="50" dirty="0">
                          <a:latin typeface="Arial MT"/>
                          <a:cs typeface="Arial MT"/>
                        </a:rPr>
                        <a:t>18/01/2023</a:t>
                      </a:r>
                      <a:endParaRPr sz="2050">
                        <a:latin typeface="Arial MT"/>
                        <a:cs typeface="Arial MT"/>
                      </a:endParaRPr>
                    </a:p>
                  </a:txBody>
                  <a:tcPr marL="0" marR="0" marT="81915" marB="0">
                    <a:lnR w="53975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30810" marR="193675" indent="667385">
                        <a:lnSpc>
                          <a:spcPts val="1500"/>
                        </a:lnSpc>
                        <a:spcBef>
                          <a:spcPts val="685"/>
                        </a:spcBef>
                      </a:pPr>
                      <a:r>
                        <a:rPr sz="1400" spc="-15" dirty="0">
                          <a:latin typeface="Arial MT"/>
                          <a:cs typeface="Arial MT"/>
                        </a:rPr>
                        <a:t>Penal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15" dirty="0">
                          <a:latin typeface="Arial MT"/>
                          <a:cs typeface="Arial MT"/>
                        </a:rPr>
                        <a:t>pecuniaria</a:t>
                      </a:r>
                      <a:r>
                        <a:rPr sz="14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35" dirty="0">
                          <a:latin typeface="Arial MT"/>
                          <a:cs typeface="Arial MT"/>
                        </a:rPr>
                        <a:t>interventor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86995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765175" marR="530860" indent="-252095">
                        <a:lnSpc>
                          <a:spcPts val="1810"/>
                        </a:lnSpc>
                        <a:spcBef>
                          <a:spcPts val="90"/>
                        </a:spcBef>
                      </a:pPr>
                      <a:r>
                        <a:rPr sz="1650" spc="-5" dirty="0">
                          <a:latin typeface="Arial MT"/>
                          <a:cs typeface="Arial MT"/>
                        </a:rPr>
                        <a:t>Ajuste</a:t>
                      </a:r>
                      <a:r>
                        <a:rPr sz="1650" spc="-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spc="-50" dirty="0">
                          <a:latin typeface="Arial MT"/>
                          <a:cs typeface="Arial MT"/>
                        </a:rPr>
                        <a:t>DTP </a:t>
                      </a:r>
                      <a:r>
                        <a:rPr sz="1650" spc="-4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spc="-55" dirty="0">
                          <a:latin typeface="Arial MT"/>
                          <a:cs typeface="Arial MT"/>
                        </a:rPr>
                        <a:t>Ver.</a:t>
                      </a:r>
                      <a:r>
                        <a:rPr sz="165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spc="10" dirty="0">
                          <a:latin typeface="Arial MT"/>
                          <a:cs typeface="Arial MT"/>
                        </a:rPr>
                        <a:t>2</a:t>
                      </a:r>
                      <a:endParaRPr sz="1650">
                        <a:latin typeface="Arial MT"/>
                        <a:cs typeface="Arial MT"/>
                      </a:endParaRPr>
                    </a:p>
                  </a:txBody>
                  <a:tcPr marL="0" marR="0" marT="11430" marB="0">
                    <a:lnL w="53975">
                      <a:solidFill>
                        <a:srgbClr val="FFFFFF"/>
                      </a:solidFill>
                      <a:prstDash val="solid"/>
                    </a:lnL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29" name="object 29"/>
          <p:cNvGrpSpPr/>
          <p:nvPr/>
        </p:nvGrpSpPr>
        <p:grpSpPr>
          <a:xfrm>
            <a:off x="0" y="9727096"/>
            <a:ext cx="20104100" cy="1581785"/>
            <a:chOff x="0" y="9727096"/>
            <a:chExt cx="20104100" cy="1581785"/>
          </a:xfrm>
        </p:grpSpPr>
        <p:sp>
          <p:nvSpPr>
            <p:cNvPr id="30" name="object 30"/>
            <p:cNvSpPr/>
            <p:nvPr/>
          </p:nvSpPr>
          <p:spPr>
            <a:xfrm>
              <a:off x="0" y="9727096"/>
              <a:ext cx="20104100" cy="1581785"/>
            </a:xfrm>
            <a:custGeom>
              <a:avLst/>
              <a:gdLst/>
              <a:ahLst/>
              <a:cxnLst/>
              <a:rect l="l" t="t" r="r" b="b"/>
              <a:pathLst>
                <a:path w="20104100" h="1581784">
                  <a:moveTo>
                    <a:pt x="0" y="0"/>
                  </a:moveTo>
                  <a:lnTo>
                    <a:pt x="20104099" y="0"/>
                  </a:lnTo>
                  <a:lnTo>
                    <a:pt x="20104099" y="1581459"/>
                  </a:lnTo>
                  <a:lnTo>
                    <a:pt x="0" y="15814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612139" y="10522895"/>
              <a:ext cx="4859020" cy="534035"/>
            </a:xfrm>
            <a:custGeom>
              <a:avLst/>
              <a:gdLst/>
              <a:ahLst/>
              <a:cxnLst/>
              <a:rect l="l" t="t" r="r" b="b"/>
              <a:pathLst>
                <a:path w="4859019" h="534034">
                  <a:moveTo>
                    <a:pt x="2005076" y="524713"/>
                  </a:moveTo>
                  <a:lnTo>
                    <a:pt x="2002929" y="476948"/>
                  </a:lnTo>
                  <a:lnTo>
                    <a:pt x="1996617" y="430390"/>
                  </a:lnTo>
                  <a:lnTo>
                    <a:pt x="1986330" y="385216"/>
                  </a:lnTo>
                  <a:lnTo>
                    <a:pt x="1972246" y="341617"/>
                  </a:lnTo>
                  <a:lnTo>
                    <a:pt x="1954555" y="299783"/>
                  </a:lnTo>
                  <a:lnTo>
                    <a:pt x="1933435" y="259880"/>
                  </a:lnTo>
                  <a:lnTo>
                    <a:pt x="1909076" y="222110"/>
                  </a:lnTo>
                  <a:lnTo>
                    <a:pt x="1881670" y="186639"/>
                  </a:lnTo>
                  <a:lnTo>
                    <a:pt x="1851380" y="153682"/>
                  </a:lnTo>
                  <a:lnTo>
                    <a:pt x="1818424" y="123405"/>
                  </a:lnTo>
                  <a:lnTo>
                    <a:pt x="1782965" y="95986"/>
                  </a:lnTo>
                  <a:lnTo>
                    <a:pt x="1745183" y="71640"/>
                  </a:lnTo>
                  <a:lnTo>
                    <a:pt x="1705292" y="50520"/>
                  </a:lnTo>
                  <a:lnTo>
                    <a:pt x="1663446" y="32816"/>
                  </a:lnTo>
                  <a:lnTo>
                    <a:pt x="1619846" y="18732"/>
                  </a:lnTo>
                  <a:lnTo>
                    <a:pt x="1574673" y="8445"/>
                  </a:lnTo>
                  <a:lnTo>
                    <a:pt x="1528114" y="2133"/>
                  </a:lnTo>
                  <a:lnTo>
                    <a:pt x="1480350" y="0"/>
                  </a:lnTo>
                  <a:lnTo>
                    <a:pt x="524713" y="0"/>
                  </a:lnTo>
                  <a:lnTo>
                    <a:pt x="476961" y="2133"/>
                  </a:lnTo>
                  <a:lnTo>
                    <a:pt x="430403" y="8445"/>
                  </a:lnTo>
                  <a:lnTo>
                    <a:pt x="385229" y="18732"/>
                  </a:lnTo>
                  <a:lnTo>
                    <a:pt x="341630" y="32816"/>
                  </a:lnTo>
                  <a:lnTo>
                    <a:pt x="299783" y="50520"/>
                  </a:lnTo>
                  <a:lnTo>
                    <a:pt x="259880" y="71640"/>
                  </a:lnTo>
                  <a:lnTo>
                    <a:pt x="222110" y="95986"/>
                  </a:lnTo>
                  <a:lnTo>
                    <a:pt x="186651" y="123405"/>
                  </a:lnTo>
                  <a:lnTo>
                    <a:pt x="153682" y="153682"/>
                  </a:lnTo>
                  <a:lnTo>
                    <a:pt x="123405" y="186639"/>
                  </a:lnTo>
                  <a:lnTo>
                    <a:pt x="95999" y="222110"/>
                  </a:lnTo>
                  <a:lnTo>
                    <a:pt x="71640" y="259880"/>
                  </a:lnTo>
                  <a:lnTo>
                    <a:pt x="50520" y="299783"/>
                  </a:lnTo>
                  <a:lnTo>
                    <a:pt x="32829" y="341617"/>
                  </a:lnTo>
                  <a:lnTo>
                    <a:pt x="18745" y="385216"/>
                  </a:lnTo>
                  <a:lnTo>
                    <a:pt x="8458" y="430390"/>
                  </a:lnTo>
                  <a:lnTo>
                    <a:pt x="2146" y="476948"/>
                  </a:lnTo>
                  <a:lnTo>
                    <a:pt x="0" y="524713"/>
                  </a:lnTo>
                  <a:lnTo>
                    <a:pt x="0" y="534009"/>
                  </a:lnTo>
                  <a:lnTo>
                    <a:pt x="2005076" y="534009"/>
                  </a:lnTo>
                  <a:lnTo>
                    <a:pt x="2005076" y="524713"/>
                  </a:lnTo>
                  <a:close/>
                </a:path>
                <a:path w="4859019" h="534034">
                  <a:moveTo>
                    <a:pt x="4858499" y="524713"/>
                  </a:moveTo>
                  <a:lnTo>
                    <a:pt x="4856353" y="476948"/>
                  </a:lnTo>
                  <a:lnTo>
                    <a:pt x="4850041" y="430390"/>
                  </a:lnTo>
                  <a:lnTo>
                    <a:pt x="4839754" y="385216"/>
                  </a:lnTo>
                  <a:lnTo>
                    <a:pt x="4825670" y="341617"/>
                  </a:lnTo>
                  <a:lnTo>
                    <a:pt x="4807978" y="299783"/>
                  </a:lnTo>
                  <a:lnTo>
                    <a:pt x="4786858" y="259880"/>
                  </a:lnTo>
                  <a:lnTo>
                    <a:pt x="4762500" y="222110"/>
                  </a:lnTo>
                  <a:lnTo>
                    <a:pt x="4735093" y="186639"/>
                  </a:lnTo>
                  <a:lnTo>
                    <a:pt x="4704816" y="153682"/>
                  </a:lnTo>
                  <a:lnTo>
                    <a:pt x="4671847" y="123405"/>
                  </a:lnTo>
                  <a:lnTo>
                    <a:pt x="4636389" y="95986"/>
                  </a:lnTo>
                  <a:lnTo>
                    <a:pt x="4598619" y="71640"/>
                  </a:lnTo>
                  <a:lnTo>
                    <a:pt x="4558716" y="50520"/>
                  </a:lnTo>
                  <a:lnTo>
                    <a:pt x="4516869" y="32816"/>
                  </a:lnTo>
                  <a:lnTo>
                    <a:pt x="4473270" y="18732"/>
                  </a:lnTo>
                  <a:lnTo>
                    <a:pt x="4428096" y="8445"/>
                  </a:lnTo>
                  <a:lnTo>
                    <a:pt x="4381538" y="2133"/>
                  </a:lnTo>
                  <a:lnTo>
                    <a:pt x="4333786" y="0"/>
                  </a:lnTo>
                  <a:lnTo>
                    <a:pt x="3378149" y="0"/>
                  </a:lnTo>
                  <a:lnTo>
                    <a:pt x="3330384" y="2133"/>
                  </a:lnTo>
                  <a:lnTo>
                    <a:pt x="3283826" y="8445"/>
                  </a:lnTo>
                  <a:lnTo>
                    <a:pt x="3238652" y="18732"/>
                  </a:lnTo>
                  <a:lnTo>
                    <a:pt x="3195053" y="32816"/>
                  </a:lnTo>
                  <a:lnTo>
                    <a:pt x="3153206" y="50520"/>
                  </a:lnTo>
                  <a:lnTo>
                    <a:pt x="3113316" y="71640"/>
                  </a:lnTo>
                  <a:lnTo>
                    <a:pt x="3075533" y="95986"/>
                  </a:lnTo>
                  <a:lnTo>
                    <a:pt x="3040075" y="123405"/>
                  </a:lnTo>
                  <a:lnTo>
                    <a:pt x="3007118" y="153682"/>
                  </a:lnTo>
                  <a:lnTo>
                    <a:pt x="2976829" y="186639"/>
                  </a:lnTo>
                  <a:lnTo>
                    <a:pt x="2949422" y="222110"/>
                  </a:lnTo>
                  <a:lnTo>
                    <a:pt x="2925064" y="259880"/>
                  </a:lnTo>
                  <a:lnTo>
                    <a:pt x="2903944" y="299783"/>
                  </a:lnTo>
                  <a:lnTo>
                    <a:pt x="2886252" y="341617"/>
                  </a:lnTo>
                  <a:lnTo>
                    <a:pt x="2872168" y="385216"/>
                  </a:lnTo>
                  <a:lnTo>
                    <a:pt x="2861881" y="430390"/>
                  </a:lnTo>
                  <a:lnTo>
                    <a:pt x="2855569" y="476948"/>
                  </a:lnTo>
                  <a:lnTo>
                    <a:pt x="2853423" y="524713"/>
                  </a:lnTo>
                  <a:lnTo>
                    <a:pt x="2853423" y="534009"/>
                  </a:lnTo>
                  <a:lnTo>
                    <a:pt x="4858499" y="534009"/>
                  </a:lnTo>
                  <a:lnTo>
                    <a:pt x="4858499" y="524713"/>
                  </a:lnTo>
                  <a:close/>
                </a:path>
              </a:pathLst>
            </a:custGeom>
            <a:solidFill>
              <a:srgbClr val="1D8A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600770" y="10355350"/>
              <a:ext cx="14902815" cy="0"/>
            </a:xfrm>
            <a:custGeom>
              <a:avLst/>
              <a:gdLst/>
              <a:ahLst/>
              <a:cxnLst/>
              <a:rect l="l" t="t" r="r" b="b"/>
              <a:pathLst>
                <a:path w="14902815">
                  <a:moveTo>
                    <a:pt x="0" y="0"/>
                  </a:moveTo>
                  <a:lnTo>
                    <a:pt x="14902561" y="0"/>
                  </a:lnTo>
                </a:path>
              </a:pathLst>
            </a:custGeom>
            <a:ln w="31412">
              <a:solidFill>
                <a:srgbClr val="0944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76364" y="10240170"/>
              <a:ext cx="240830" cy="24083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41536" y="10240170"/>
              <a:ext cx="240830" cy="24083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429926" y="10240170"/>
              <a:ext cx="240830" cy="24083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53146" y="10240170"/>
              <a:ext cx="240830" cy="24083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64755" y="10240170"/>
              <a:ext cx="240830" cy="240830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7360727" y="10166874"/>
              <a:ext cx="356235" cy="356235"/>
            </a:xfrm>
            <a:custGeom>
              <a:avLst/>
              <a:gdLst/>
              <a:ahLst/>
              <a:cxnLst/>
              <a:rect l="l" t="t" r="r" b="b"/>
              <a:pathLst>
                <a:path w="356234" h="356234">
                  <a:moveTo>
                    <a:pt x="178005" y="0"/>
                  </a:moveTo>
                  <a:lnTo>
                    <a:pt x="130683" y="6358"/>
                  </a:lnTo>
                  <a:lnTo>
                    <a:pt x="88161" y="24302"/>
                  </a:lnTo>
                  <a:lnTo>
                    <a:pt x="52135" y="52135"/>
                  </a:lnTo>
                  <a:lnTo>
                    <a:pt x="24302" y="88161"/>
                  </a:lnTo>
                  <a:lnTo>
                    <a:pt x="6358" y="130683"/>
                  </a:lnTo>
                  <a:lnTo>
                    <a:pt x="0" y="178005"/>
                  </a:lnTo>
                  <a:lnTo>
                    <a:pt x="6358" y="225326"/>
                  </a:lnTo>
                  <a:lnTo>
                    <a:pt x="24302" y="267848"/>
                  </a:lnTo>
                  <a:lnTo>
                    <a:pt x="52135" y="303874"/>
                  </a:lnTo>
                  <a:lnTo>
                    <a:pt x="88161" y="331707"/>
                  </a:lnTo>
                  <a:lnTo>
                    <a:pt x="130683" y="349651"/>
                  </a:lnTo>
                  <a:lnTo>
                    <a:pt x="178005" y="356010"/>
                  </a:lnTo>
                  <a:lnTo>
                    <a:pt x="225326" y="349651"/>
                  </a:lnTo>
                  <a:lnTo>
                    <a:pt x="267848" y="331707"/>
                  </a:lnTo>
                  <a:lnTo>
                    <a:pt x="303874" y="303874"/>
                  </a:lnTo>
                  <a:lnTo>
                    <a:pt x="331707" y="267848"/>
                  </a:lnTo>
                  <a:lnTo>
                    <a:pt x="349651" y="225326"/>
                  </a:lnTo>
                  <a:lnTo>
                    <a:pt x="356010" y="178005"/>
                  </a:lnTo>
                  <a:lnTo>
                    <a:pt x="349651" y="130683"/>
                  </a:lnTo>
                  <a:lnTo>
                    <a:pt x="331707" y="88161"/>
                  </a:lnTo>
                  <a:lnTo>
                    <a:pt x="303874" y="52135"/>
                  </a:lnTo>
                  <a:lnTo>
                    <a:pt x="267848" y="24302"/>
                  </a:lnTo>
                  <a:lnTo>
                    <a:pt x="225326" y="6358"/>
                  </a:lnTo>
                  <a:lnTo>
                    <a:pt x="178005" y="0"/>
                  </a:lnTo>
                  <a:close/>
                </a:path>
              </a:pathLst>
            </a:custGeom>
            <a:solidFill>
              <a:srgbClr val="0944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34024" y="10240170"/>
              <a:ext cx="209417" cy="209417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1548110" y="9708942"/>
            <a:ext cx="2156686" cy="53989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100" dirty="0">
                <a:latin typeface="Arial MT"/>
                <a:cs typeface="Arial MT"/>
              </a:rPr>
              <a:t>No</a:t>
            </a:r>
            <a:r>
              <a:rPr sz="1700" spc="-40" dirty="0">
                <a:latin typeface="Arial MT"/>
                <a:cs typeface="Arial MT"/>
              </a:rPr>
              <a:t> </a:t>
            </a:r>
            <a:r>
              <a:rPr sz="1700" spc="70" dirty="0" err="1">
                <a:latin typeface="Arial MT"/>
                <a:cs typeface="Arial MT"/>
              </a:rPr>
              <a:t>objeción</a:t>
            </a:r>
            <a:r>
              <a:rPr sz="1700" spc="-40" dirty="0">
                <a:latin typeface="Arial MT"/>
                <a:cs typeface="Arial MT"/>
              </a:rPr>
              <a:t> </a:t>
            </a:r>
            <a:r>
              <a:rPr lang="es-ES" sz="1700" spc="-40" dirty="0">
                <a:latin typeface="Arial MT"/>
                <a:cs typeface="Arial MT"/>
              </a:rPr>
              <a:t>Condicionada </a:t>
            </a:r>
            <a:r>
              <a:rPr sz="1700" spc="-85" dirty="0">
                <a:latin typeface="Arial MT"/>
                <a:cs typeface="Arial MT"/>
              </a:rPr>
              <a:t>EAAB</a:t>
            </a:r>
            <a:endParaRPr sz="1700" dirty="0">
              <a:latin typeface="Arial MT"/>
              <a:cs typeface="Arial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854134" y="9870088"/>
            <a:ext cx="3014345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50" dirty="0">
                <a:latin typeface="Arial MT"/>
                <a:cs typeface="Arial MT"/>
              </a:rPr>
              <a:t>Aprobación</a:t>
            </a:r>
            <a:r>
              <a:rPr sz="1700" spc="-20" dirty="0">
                <a:latin typeface="Arial MT"/>
                <a:cs typeface="Arial MT"/>
              </a:rPr>
              <a:t> </a:t>
            </a:r>
            <a:r>
              <a:rPr sz="1700" spc="20" dirty="0">
                <a:latin typeface="Arial MT"/>
                <a:cs typeface="Arial MT"/>
              </a:rPr>
              <a:t>Totalidad</a:t>
            </a:r>
            <a:r>
              <a:rPr sz="1700" spc="-20" dirty="0">
                <a:latin typeface="Arial MT"/>
                <a:cs typeface="Arial MT"/>
              </a:rPr>
              <a:t> </a:t>
            </a:r>
            <a:r>
              <a:rPr sz="1700" spc="15" dirty="0">
                <a:latin typeface="Arial MT"/>
                <a:cs typeface="Arial MT"/>
              </a:rPr>
              <a:t>Diseños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315180" y="9870088"/>
            <a:ext cx="308737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50" dirty="0">
                <a:latin typeface="Arial MT"/>
                <a:cs typeface="Arial MT"/>
              </a:rPr>
              <a:t>Acuerdo</a:t>
            </a:r>
            <a:r>
              <a:rPr sz="1700" spc="-25" dirty="0">
                <a:latin typeface="Arial MT"/>
                <a:cs typeface="Arial MT"/>
              </a:rPr>
              <a:t> </a:t>
            </a:r>
            <a:r>
              <a:rPr sz="1700" spc="35" dirty="0">
                <a:latin typeface="Arial MT"/>
                <a:cs typeface="Arial MT"/>
              </a:rPr>
              <a:t>Equilibrio</a:t>
            </a:r>
            <a:r>
              <a:rPr sz="1700" spc="-25" dirty="0">
                <a:latin typeface="Arial MT"/>
                <a:cs typeface="Arial MT"/>
              </a:rPr>
              <a:t> </a:t>
            </a:r>
            <a:r>
              <a:rPr sz="1700" spc="95" dirty="0">
                <a:latin typeface="Arial MT"/>
                <a:cs typeface="Arial MT"/>
              </a:rPr>
              <a:t>económico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943342" y="9870088"/>
            <a:ext cx="1363345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65" dirty="0">
                <a:latin typeface="Arial MT"/>
                <a:cs typeface="Arial MT"/>
              </a:rPr>
              <a:t>Modificatorio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6780285" y="9872506"/>
            <a:ext cx="1886311" cy="27828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s-MX" sz="1700" b="1" spc="55" dirty="0">
                <a:latin typeface="Arial"/>
                <a:cs typeface="Arial"/>
              </a:rPr>
              <a:t>Cambio de Fase 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986728" y="10577562"/>
            <a:ext cx="118110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s-ES" sz="2450" b="1" spc="-180" dirty="0" smtClean="0">
                <a:latin typeface="Trebuchet MS"/>
                <a:cs typeface="Trebuchet MS"/>
              </a:rPr>
              <a:t>29/05</a:t>
            </a:r>
            <a:r>
              <a:rPr sz="2450" b="1" spc="-180" dirty="0" smtClean="0">
                <a:latin typeface="Trebuchet MS"/>
                <a:cs typeface="Trebuchet MS"/>
              </a:rPr>
              <a:t>/23</a:t>
            </a:r>
            <a:endParaRPr sz="2450" dirty="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031871" y="10577562"/>
            <a:ext cx="116395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s-ES" sz="2450" b="1" spc="-200" dirty="0" smtClean="0">
                <a:latin typeface="Trebuchet MS"/>
                <a:cs typeface="Trebuchet MS"/>
              </a:rPr>
              <a:t>31/05/</a:t>
            </a:r>
            <a:r>
              <a:rPr sz="2450" b="1" spc="-200" dirty="0" smtClean="0">
                <a:latin typeface="Trebuchet MS"/>
                <a:cs typeface="Trebuchet MS"/>
              </a:rPr>
              <a:t>23</a:t>
            </a:r>
            <a:endParaRPr sz="2450" dirty="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973038" y="10535784"/>
            <a:ext cx="1166495" cy="3924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s-ES" sz="2450" b="1" spc="-195" dirty="0" smtClean="0">
                <a:latin typeface="Trebuchet MS"/>
                <a:cs typeface="Trebuchet MS"/>
              </a:rPr>
              <a:t>31/05</a:t>
            </a:r>
            <a:r>
              <a:rPr sz="2450" b="1" spc="-195" dirty="0" smtClean="0">
                <a:latin typeface="Trebuchet MS"/>
                <a:cs typeface="Trebuchet MS"/>
              </a:rPr>
              <a:t>/23</a:t>
            </a:r>
            <a:endParaRPr sz="2450" dirty="0">
              <a:latin typeface="Trebuchet MS"/>
              <a:cs typeface="Trebuchet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0984569" y="10535784"/>
            <a:ext cx="117411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s-ES" sz="2450" b="1" spc="-190" dirty="0" smtClean="0">
                <a:latin typeface="Trebuchet MS"/>
                <a:cs typeface="Trebuchet MS"/>
              </a:rPr>
              <a:t>15/06</a:t>
            </a:r>
            <a:r>
              <a:rPr sz="2450" b="1" spc="-190" dirty="0" smtClean="0">
                <a:latin typeface="Trebuchet MS"/>
                <a:cs typeface="Trebuchet MS"/>
              </a:rPr>
              <a:t>/23</a:t>
            </a:r>
            <a:endParaRPr sz="2450" dirty="0">
              <a:latin typeface="Trebuchet MS"/>
              <a:cs typeface="Trebuchet M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3557434" y="9870088"/>
            <a:ext cx="199517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b="1" spc="-55" dirty="0">
                <a:latin typeface="Arial"/>
                <a:cs typeface="Arial"/>
              </a:rPr>
              <a:t>R</a:t>
            </a:r>
            <a:r>
              <a:rPr sz="1700" b="1" spc="40" dirty="0">
                <a:latin typeface="Arial"/>
                <a:cs typeface="Arial"/>
              </a:rPr>
              <a:t>einicio</a:t>
            </a:r>
            <a:r>
              <a:rPr sz="1700" b="1" spc="-80" dirty="0">
                <a:latin typeface="Arial"/>
                <a:cs typeface="Arial"/>
              </a:rPr>
              <a:t> </a:t>
            </a:r>
            <a:r>
              <a:rPr sz="1700" b="1" spc="20" dirty="0">
                <a:latin typeface="Arial"/>
                <a:cs typeface="Arial"/>
              </a:rPr>
              <a:t>Ejecución</a:t>
            </a:r>
            <a:endParaRPr sz="17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3984792" y="10535679"/>
            <a:ext cx="118427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s-ES" sz="2450" b="1" spc="-180" dirty="0" smtClean="0">
                <a:solidFill>
                  <a:srgbClr val="FFFFFF"/>
                </a:solidFill>
                <a:latin typeface="Trebuchet MS"/>
                <a:cs typeface="Trebuchet MS"/>
              </a:rPr>
              <a:t>15/06</a:t>
            </a:r>
            <a:r>
              <a:rPr sz="2450" b="1" spc="-180" dirty="0" smtClean="0">
                <a:solidFill>
                  <a:srgbClr val="FFFFFF"/>
                </a:solidFill>
                <a:latin typeface="Trebuchet MS"/>
                <a:cs typeface="Trebuchet MS"/>
              </a:rPr>
              <a:t>/23</a:t>
            </a:r>
            <a:endParaRPr sz="2450" dirty="0">
              <a:latin typeface="Trebuchet MS"/>
              <a:cs typeface="Trebuchet M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6948263" y="10535679"/>
            <a:ext cx="118364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180" dirty="0" smtClean="0">
                <a:solidFill>
                  <a:srgbClr val="FFFFFF"/>
                </a:solidFill>
                <a:latin typeface="Trebuchet MS"/>
                <a:cs typeface="Trebuchet MS"/>
              </a:rPr>
              <a:t>01/0</a:t>
            </a:r>
            <a:r>
              <a:rPr lang="es-ES" sz="2450" b="1" spc="-180" dirty="0">
                <a:solidFill>
                  <a:srgbClr val="FFFFFF"/>
                </a:solidFill>
                <a:latin typeface="Trebuchet MS"/>
                <a:cs typeface="Trebuchet MS"/>
              </a:rPr>
              <a:t>8</a:t>
            </a:r>
            <a:r>
              <a:rPr sz="2450" b="1" spc="-180" dirty="0" smtClean="0">
                <a:solidFill>
                  <a:srgbClr val="FFFFFF"/>
                </a:solidFill>
                <a:latin typeface="Trebuchet MS"/>
                <a:cs typeface="Trebuchet MS"/>
              </a:rPr>
              <a:t>/23</a:t>
            </a:r>
            <a:endParaRPr sz="2450" dirty="0">
              <a:latin typeface="Trebuchet MS"/>
              <a:cs typeface="Trebuchet M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817633" y="7682025"/>
            <a:ext cx="1536065" cy="553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4305" marR="5080" indent="-142240">
              <a:lnSpc>
                <a:spcPct val="101800"/>
              </a:lnSpc>
              <a:spcBef>
                <a:spcPts val="95"/>
              </a:spcBef>
            </a:pPr>
            <a:r>
              <a:rPr sz="1700" dirty="0">
                <a:latin typeface="Arial MT"/>
                <a:cs typeface="Arial MT"/>
              </a:rPr>
              <a:t>Fecha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60" dirty="0">
                <a:latin typeface="Arial MT"/>
                <a:cs typeface="Arial MT"/>
              </a:rPr>
              <a:t>inicio </a:t>
            </a:r>
            <a:r>
              <a:rPr sz="1700" spc="-455" dirty="0">
                <a:latin typeface="Arial MT"/>
                <a:cs typeface="Arial MT"/>
              </a:rPr>
              <a:t> </a:t>
            </a:r>
            <a:r>
              <a:rPr sz="1700" spc="30" dirty="0">
                <a:latin typeface="Arial MT"/>
                <a:cs typeface="Arial MT"/>
              </a:rPr>
              <a:t>preliminares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403850" y="7682025"/>
            <a:ext cx="1819914" cy="2737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s-MX" sz="1700" b="1" spc="55" dirty="0">
                <a:latin typeface="Arial"/>
                <a:cs typeface="Arial"/>
              </a:rPr>
              <a:t>Cambio de Fase </a:t>
            </a:r>
            <a:endParaRPr lang="es-MX" sz="1700" dirty="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920474" y="7682025"/>
            <a:ext cx="2204720" cy="553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45185" marR="5080" indent="-833119">
              <a:lnSpc>
                <a:spcPct val="101800"/>
              </a:lnSpc>
              <a:spcBef>
                <a:spcPts val="95"/>
              </a:spcBef>
            </a:pPr>
            <a:r>
              <a:rPr sz="1700" dirty="0">
                <a:latin typeface="Arial MT"/>
                <a:cs typeface="Arial MT"/>
              </a:rPr>
              <a:t>Fecha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65" dirty="0">
                <a:latin typeface="Arial MT"/>
                <a:cs typeface="Arial MT"/>
              </a:rPr>
              <a:t>terminación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spc="35" dirty="0">
                <a:latin typeface="Arial MT"/>
                <a:cs typeface="Arial MT"/>
              </a:rPr>
              <a:t>inicial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2648026" y="7682025"/>
            <a:ext cx="2204720" cy="553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8165" marR="5080" indent="-546100">
              <a:lnSpc>
                <a:spcPct val="101800"/>
              </a:lnSpc>
              <a:spcBef>
                <a:spcPts val="95"/>
              </a:spcBef>
            </a:pPr>
            <a:r>
              <a:rPr sz="1700" dirty="0">
                <a:latin typeface="Arial MT"/>
                <a:cs typeface="Arial MT"/>
              </a:rPr>
              <a:t>Fecha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65" dirty="0">
                <a:latin typeface="Arial MT"/>
                <a:cs typeface="Arial MT"/>
              </a:rPr>
              <a:t>terminación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spc="60" dirty="0">
                <a:latin typeface="Arial MT"/>
                <a:cs typeface="Arial MT"/>
              </a:rPr>
              <a:t>contractual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6339956" y="7684444"/>
            <a:ext cx="2326640" cy="553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81710" marR="5080" indent="-969644">
              <a:lnSpc>
                <a:spcPct val="101800"/>
              </a:lnSpc>
              <a:spcBef>
                <a:spcPts val="95"/>
              </a:spcBef>
            </a:pPr>
            <a:r>
              <a:rPr sz="1700" b="1" spc="5" dirty="0">
                <a:latin typeface="Arial"/>
                <a:cs typeface="Arial"/>
              </a:rPr>
              <a:t>Fecha</a:t>
            </a:r>
            <a:r>
              <a:rPr sz="1700" b="1" spc="-80" dirty="0">
                <a:latin typeface="Arial"/>
                <a:cs typeface="Arial"/>
              </a:rPr>
              <a:t> </a:t>
            </a:r>
            <a:r>
              <a:rPr sz="1700" b="1" spc="45" dirty="0">
                <a:latin typeface="Arial"/>
                <a:cs typeface="Arial"/>
              </a:rPr>
              <a:t>de</a:t>
            </a:r>
            <a:r>
              <a:rPr sz="1700" b="1" spc="-80" dirty="0">
                <a:latin typeface="Arial"/>
                <a:cs typeface="Arial"/>
              </a:rPr>
              <a:t> </a:t>
            </a:r>
            <a:r>
              <a:rPr sz="1700" b="1" spc="55" dirty="0">
                <a:latin typeface="Arial"/>
                <a:cs typeface="Arial"/>
              </a:rPr>
              <a:t>terminación  real</a:t>
            </a:r>
            <a:endParaRPr sz="17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9672840" y="5470929"/>
            <a:ext cx="3366770" cy="878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spc="35" dirty="0">
                <a:latin typeface="Arial MT"/>
                <a:cs typeface="Arial MT"/>
              </a:rPr>
              <a:t>Porcentaje</a:t>
            </a:r>
            <a:r>
              <a:rPr sz="2450" spc="-100" dirty="0">
                <a:latin typeface="Arial MT"/>
                <a:cs typeface="Arial MT"/>
              </a:rPr>
              <a:t> </a:t>
            </a:r>
            <a:r>
              <a:rPr sz="2450" spc="70" dirty="0">
                <a:latin typeface="Arial MT"/>
                <a:cs typeface="Arial MT"/>
              </a:rPr>
              <a:t>amortizado:</a:t>
            </a:r>
            <a:endParaRPr sz="24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3000" b="1" spc="-405" dirty="0">
                <a:latin typeface="Arial"/>
                <a:cs typeface="Arial"/>
              </a:rPr>
              <a:t>0%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838112" y="3902075"/>
            <a:ext cx="2784475" cy="280461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55" dirty="0">
                <a:latin typeface="Arial MT"/>
                <a:cs typeface="Arial MT"/>
              </a:rPr>
              <a:t> </a:t>
            </a:r>
            <a:r>
              <a:rPr sz="2450" spc="40" dirty="0">
                <a:latin typeface="Arial MT"/>
                <a:cs typeface="Arial MT"/>
              </a:rPr>
              <a:t>inicial:</a:t>
            </a:r>
            <a:endParaRPr sz="24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3000" b="1" spc="-285" dirty="0">
                <a:latin typeface="Arial"/>
                <a:cs typeface="Arial"/>
              </a:rPr>
              <a:t>$32.746.569.014</a:t>
            </a:r>
            <a:endParaRPr sz="3000" dirty="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1490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55" dirty="0">
                <a:latin typeface="Arial MT"/>
                <a:cs typeface="Arial MT"/>
              </a:rPr>
              <a:t> </a:t>
            </a:r>
            <a:r>
              <a:rPr sz="2450" spc="40" dirty="0">
                <a:latin typeface="Arial MT"/>
                <a:cs typeface="Arial MT"/>
              </a:rPr>
              <a:t>actual:</a:t>
            </a:r>
            <a:endParaRPr sz="2450" dirty="0">
              <a:latin typeface="Arial MT"/>
              <a:cs typeface="Arial MT"/>
            </a:endParaRPr>
          </a:p>
          <a:p>
            <a:pPr marL="13970">
              <a:lnSpc>
                <a:spcPct val="100000"/>
              </a:lnSpc>
              <a:spcBef>
                <a:spcPts val="225"/>
              </a:spcBef>
            </a:pPr>
            <a:r>
              <a:rPr sz="3000" b="1" spc="-330" dirty="0">
                <a:latin typeface="Arial"/>
                <a:cs typeface="Arial"/>
              </a:rPr>
              <a:t>$33.</a:t>
            </a:r>
            <a:r>
              <a:rPr sz="3000" b="1" spc="-434" dirty="0">
                <a:latin typeface="Arial"/>
                <a:cs typeface="Arial"/>
              </a:rPr>
              <a:t>1</a:t>
            </a:r>
            <a:r>
              <a:rPr sz="3000" b="1" spc="-250" dirty="0">
                <a:latin typeface="Arial"/>
                <a:cs typeface="Arial"/>
              </a:rPr>
              <a:t>42.455.820</a:t>
            </a:r>
            <a:endParaRPr lang="es-ES" sz="3000" b="1" spc="-2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CO" sz="2400" spc="5" dirty="0">
                <a:latin typeface="Arial MT"/>
                <a:cs typeface="Arial MT"/>
              </a:rPr>
              <a:t>Valor</a:t>
            </a:r>
            <a:r>
              <a:rPr lang="es-CO" sz="2400" spc="-60" dirty="0">
                <a:latin typeface="Arial MT"/>
                <a:cs typeface="Arial MT"/>
              </a:rPr>
              <a:t> </a:t>
            </a:r>
            <a:r>
              <a:rPr lang="es-CO" sz="2400" spc="65" dirty="0">
                <a:latin typeface="Arial MT"/>
                <a:cs typeface="Arial MT"/>
              </a:rPr>
              <a:t>facturado:</a:t>
            </a:r>
            <a:endParaRPr lang="es-CO" sz="24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lang="es-CO" sz="3000" b="1" spc="-335" dirty="0">
                <a:latin typeface="Arial"/>
                <a:cs typeface="Arial"/>
              </a:rPr>
              <a:t>$3.954.717.536</a:t>
            </a:r>
            <a:endParaRPr sz="3450" dirty="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9721236" y="4264228"/>
            <a:ext cx="2526665" cy="87844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2485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55" dirty="0">
                <a:latin typeface="Arial MT"/>
                <a:cs typeface="Arial MT"/>
              </a:rPr>
              <a:t> </a:t>
            </a:r>
            <a:r>
              <a:rPr sz="2450" spc="70" dirty="0">
                <a:latin typeface="Arial MT"/>
                <a:cs typeface="Arial MT"/>
              </a:rPr>
              <a:t>anticipo:</a:t>
            </a:r>
            <a:endParaRPr sz="2450" dirty="0">
              <a:latin typeface="Arial MT"/>
              <a:cs typeface="Arial MT"/>
            </a:endParaRPr>
          </a:p>
          <a:p>
            <a:pPr marL="20320">
              <a:lnSpc>
                <a:spcPct val="100000"/>
              </a:lnSpc>
              <a:spcBef>
                <a:spcPts val="155"/>
              </a:spcBef>
            </a:pPr>
            <a:r>
              <a:rPr sz="3000" b="1" spc="-225" dirty="0">
                <a:latin typeface="Arial"/>
                <a:cs typeface="Arial"/>
              </a:rPr>
              <a:t>$3.656.661.965</a:t>
            </a:r>
            <a:endParaRPr sz="3000" dirty="0">
              <a:latin typeface="Arial"/>
              <a:cs typeface="Arial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4631185" y="4253873"/>
            <a:ext cx="1965325" cy="1955800"/>
            <a:chOff x="488890" y="4325254"/>
            <a:chExt cx="1965325" cy="1955800"/>
          </a:xfrm>
        </p:grpSpPr>
        <p:sp>
          <p:nvSpPr>
            <p:cNvPr id="61" name="object 61"/>
            <p:cNvSpPr/>
            <p:nvPr/>
          </p:nvSpPr>
          <p:spPr>
            <a:xfrm>
              <a:off x="680664" y="4507944"/>
              <a:ext cx="1581785" cy="1581785"/>
            </a:xfrm>
            <a:custGeom>
              <a:avLst/>
              <a:gdLst/>
              <a:ahLst/>
              <a:cxnLst/>
              <a:rect l="l" t="t" r="r" b="b"/>
              <a:pathLst>
                <a:path w="1581785" h="1581785">
                  <a:moveTo>
                    <a:pt x="790667" y="0"/>
                  </a:moveTo>
                  <a:lnTo>
                    <a:pt x="742501" y="1442"/>
                  </a:lnTo>
                  <a:lnTo>
                    <a:pt x="695098" y="5716"/>
                  </a:lnTo>
                  <a:lnTo>
                    <a:pt x="648542" y="12738"/>
                  </a:lnTo>
                  <a:lnTo>
                    <a:pt x="602914" y="22425"/>
                  </a:lnTo>
                  <a:lnTo>
                    <a:pt x="558298" y="34695"/>
                  </a:lnTo>
                  <a:lnTo>
                    <a:pt x="514775" y="49465"/>
                  </a:lnTo>
                  <a:lnTo>
                    <a:pt x="472430" y="66652"/>
                  </a:lnTo>
                  <a:lnTo>
                    <a:pt x="431344" y="86174"/>
                  </a:lnTo>
                  <a:lnTo>
                    <a:pt x="391600" y="107948"/>
                  </a:lnTo>
                  <a:lnTo>
                    <a:pt x="353281" y="131891"/>
                  </a:lnTo>
                  <a:lnTo>
                    <a:pt x="316469" y="157920"/>
                  </a:lnTo>
                  <a:lnTo>
                    <a:pt x="281248" y="185953"/>
                  </a:lnTo>
                  <a:lnTo>
                    <a:pt x="247700" y="215907"/>
                  </a:lnTo>
                  <a:lnTo>
                    <a:pt x="215907" y="247700"/>
                  </a:lnTo>
                  <a:lnTo>
                    <a:pt x="185953" y="281248"/>
                  </a:lnTo>
                  <a:lnTo>
                    <a:pt x="157920" y="316469"/>
                  </a:lnTo>
                  <a:lnTo>
                    <a:pt x="131891" y="353281"/>
                  </a:lnTo>
                  <a:lnTo>
                    <a:pt x="107948" y="391600"/>
                  </a:lnTo>
                  <a:lnTo>
                    <a:pt x="86174" y="431344"/>
                  </a:lnTo>
                  <a:lnTo>
                    <a:pt x="66652" y="472430"/>
                  </a:lnTo>
                  <a:lnTo>
                    <a:pt x="49465" y="514775"/>
                  </a:lnTo>
                  <a:lnTo>
                    <a:pt x="34695" y="558298"/>
                  </a:lnTo>
                  <a:lnTo>
                    <a:pt x="22425" y="602914"/>
                  </a:lnTo>
                  <a:lnTo>
                    <a:pt x="12738" y="648542"/>
                  </a:lnTo>
                  <a:lnTo>
                    <a:pt x="5716" y="695098"/>
                  </a:lnTo>
                  <a:lnTo>
                    <a:pt x="1442" y="742501"/>
                  </a:lnTo>
                  <a:lnTo>
                    <a:pt x="0" y="790667"/>
                  </a:lnTo>
                  <a:lnTo>
                    <a:pt x="1442" y="838832"/>
                  </a:lnTo>
                  <a:lnTo>
                    <a:pt x="5716" y="886235"/>
                  </a:lnTo>
                  <a:lnTo>
                    <a:pt x="12738" y="932791"/>
                  </a:lnTo>
                  <a:lnTo>
                    <a:pt x="22425" y="978419"/>
                  </a:lnTo>
                  <a:lnTo>
                    <a:pt x="34695" y="1023035"/>
                  </a:lnTo>
                  <a:lnTo>
                    <a:pt x="49465" y="1066558"/>
                  </a:lnTo>
                  <a:lnTo>
                    <a:pt x="66652" y="1108903"/>
                  </a:lnTo>
                  <a:lnTo>
                    <a:pt x="86174" y="1149989"/>
                  </a:lnTo>
                  <a:lnTo>
                    <a:pt x="107948" y="1189733"/>
                  </a:lnTo>
                  <a:lnTo>
                    <a:pt x="131891" y="1228052"/>
                  </a:lnTo>
                  <a:lnTo>
                    <a:pt x="157920" y="1264864"/>
                  </a:lnTo>
                  <a:lnTo>
                    <a:pt x="185953" y="1300085"/>
                  </a:lnTo>
                  <a:lnTo>
                    <a:pt x="215907" y="1333633"/>
                  </a:lnTo>
                  <a:lnTo>
                    <a:pt x="247700" y="1365426"/>
                  </a:lnTo>
                  <a:lnTo>
                    <a:pt x="281248" y="1395380"/>
                  </a:lnTo>
                  <a:lnTo>
                    <a:pt x="316469" y="1423413"/>
                  </a:lnTo>
                  <a:lnTo>
                    <a:pt x="353281" y="1449442"/>
                  </a:lnTo>
                  <a:lnTo>
                    <a:pt x="391600" y="1473385"/>
                  </a:lnTo>
                  <a:lnTo>
                    <a:pt x="431344" y="1495159"/>
                  </a:lnTo>
                  <a:lnTo>
                    <a:pt x="472430" y="1514681"/>
                  </a:lnTo>
                  <a:lnTo>
                    <a:pt x="514775" y="1531868"/>
                  </a:lnTo>
                  <a:lnTo>
                    <a:pt x="558298" y="1546638"/>
                  </a:lnTo>
                  <a:lnTo>
                    <a:pt x="602914" y="1558908"/>
                  </a:lnTo>
                  <a:lnTo>
                    <a:pt x="648542" y="1568595"/>
                  </a:lnTo>
                  <a:lnTo>
                    <a:pt x="695098" y="1575617"/>
                  </a:lnTo>
                  <a:lnTo>
                    <a:pt x="742501" y="1579891"/>
                  </a:lnTo>
                  <a:lnTo>
                    <a:pt x="790667" y="1581334"/>
                  </a:lnTo>
                  <a:lnTo>
                    <a:pt x="838832" y="1579891"/>
                  </a:lnTo>
                  <a:lnTo>
                    <a:pt x="886235" y="1575617"/>
                  </a:lnTo>
                  <a:lnTo>
                    <a:pt x="932791" y="1568595"/>
                  </a:lnTo>
                  <a:lnTo>
                    <a:pt x="978419" y="1558908"/>
                  </a:lnTo>
                  <a:lnTo>
                    <a:pt x="1023035" y="1546638"/>
                  </a:lnTo>
                  <a:lnTo>
                    <a:pt x="1066558" y="1531868"/>
                  </a:lnTo>
                  <a:lnTo>
                    <a:pt x="1108903" y="1514681"/>
                  </a:lnTo>
                  <a:lnTo>
                    <a:pt x="1149989" y="1495159"/>
                  </a:lnTo>
                  <a:lnTo>
                    <a:pt x="1189733" y="1473385"/>
                  </a:lnTo>
                  <a:lnTo>
                    <a:pt x="1228052" y="1449442"/>
                  </a:lnTo>
                  <a:lnTo>
                    <a:pt x="1264864" y="1423413"/>
                  </a:lnTo>
                  <a:lnTo>
                    <a:pt x="1300085" y="1395380"/>
                  </a:lnTo>
                  <a:lnTo>
                    <a:pt x="1333633" y="1365426"/>
                  </a:lnTo>
                  <a:lnTo>
                    <a:pt x="1365426" y="1333633"/>
                  </a:lnTo>
                  <a:lnTo>
                    <a:pt x="1395380" y="1300085"/>
                  </a:lnTo>
                  <a:lnTo>
                    <a:pt x="1423413" y="1264864"/>
                  </a:lnTo>
                  <a:lnTo>
                    <a:pt x="1449442" y="1228052"/>
                  </a:lnTo>
                  <a:lnTo>
                    <a:pt x="1473385" y="1189733"/>
                  </a:lnTo>
                  <a:lnTo>
                    <a:pt x="1495159" y="1149989"/>
                  </a:lnTo>
                  <a:lnTo>
                    <a:pt x="1514681" y="1108903"/>
                  </a:lnTo>
                  <a:lnTo>
                    <a:pt x="1531868" y="1066558"/>
                  </a:lnTo>
                  <a:lnTo>
                    <a:pt x="1546638" y="1023035"/>
                  </a:lnTo>
                  <a:lnTo>
                    <a:pt x="1558908" y="978419"/>
                  </a:lnTo>
                  <a:lnTo>
                    <a:pt x="1568595" y="932791"/>
                  </a:lnTo>
                  <a:lnTo>
                    <a:pt x="1575617" y="886235"/>
                  </a:lnTo>
                  <a:lnTo>
                    <a:pt x="1579891" y="838832"/>
                  </a:lnTo>
                  <a:lnTo>
                    <a:pt x="1581334" y="790667"/>
                  </a:lnTo>
                  <a:lnTo>
                    <a:pt x="1579891" y="742501"/>
                  </a:lnTo>
                  <a:lnTo>
                    <a:pt x="1575617" y="695098"/>
                  </a:lnTo>
                  <a:lnTo>
                    <a:pt x="1568595" y="648542"/>
                  </a:lnTo>
                  <a:lnTo>
                    <a:pt x="1558908" y="602914"/>
                  </a:lnTo>
                  <a:lnTo>
                    <a:pt x="1546638" y="558298"/>
                  </a:lnTo>
                  <a:lnTo>
                    <a:pt x="1531868" y="514775"/>
                  </a:lnTo>
                  <a:lnTo>
                    <a:pt x="1514681" y="472430"/>
                  </a:lnTo>
                  <a:lnTo>
                    <a:pt x="1495159" y="431344"/>
                  </a:lnTo>
                  <a:lnTo>
                    <a:pt x="1473385" y="391600"/>
                  </a:lnTo>
                  <a:lnTo>
                    <a:pt x="1449442" y="353281"/>
                  </a:lnTo>
                  <a:lnTo>
                    <a:pt x="1423413" y="316469"/>
                  </a:lnTo>
                  <a:lnTo>
                    <a:pt x="1395380" y="281248"/>
                  </a:lnTo>
                  <a:lnTo>
                    <a:pt x="1365426" y="247700"/>
                  </a:lnTo>
                  <a:lnTo>
                    <a:pt x="1333633" y="215907"/>
                  </a:lnTo>
                  <a:lnTo>
                    <a:pt x="1300085" y="185953"/>
                  </a:lnTo>
                  <a:lnTo>
                    <a:pt x="1264864" y="157920"/>
                  </a:lnTo>
                  <a:lnTo>
                    <a:pt x="1228052" y="131891"/>
                  </a:lnTo>
                  <a:lnTo>
                    <a:pt x="1189733" y="107948"/>
                  </a:lnTo>
                  <a:lnTo>
                    <a:pt x="1149989" y="86174"/>
                  </a:lnTo>
                  <a:lnTo>
                    <a:pt x="1108903" y="66652"/>
                  </a:lnTo>
                  <a:lnTo>
                    <a:pt x="1066558" y="49465"/>
                  </a:lnTo>
                  <a:lnTo>
                    <a:pt x="1023035" y="34695"/>
                  </a:lnTo>
                  <a:lnTo>
                    <a:pt x="978419" y="22425"/>
                  </a:lnTo>
                  <a:lnTo>
                    <a:pt x="932791" y="12738"/>
                  </a:lnTo>
                  <a:lnTo>
                    <a:pt x="886235" y="5716"/>
                  </a:lnTo>
                  <a:lnTo>
                    <a:pt x="838832" y="1442"/>
                  </a:lnTo>
                  <a:lnTo>
                    <a:pt x="790667" y="0"/>
                  </a:lnTo>
                  <a:close/>
                </a:path>
              </a:pathLst>
            </a:custGeom>
            <a:solidFill>
              <a:srgbClr val="859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88890" y="4325254"/>
              <a:ext cx="1965325" cy="1955800"/>
            </a:xfrm>
            <a:custGeom>
              <a:avLst/>
              <a:gdLst/>
              <a:ahLst/>
              <a:cxnLst/>
              <a:rect l="l" t="t" r="r" b="b"/>
              <a:pathLst>
                <a:path w="1965325" h="1955800">
                  <a:moveTo>
                    <a:pt x="1169128" y="12700"/>
                  </a:moveTo>
                  <a:lnTo>
                    <a:pt x="795753" y="12700"/>
                  </a:lnTo>
                  <a:lnTo>
                    <a:pt x="750800" y="25400"/>
                  </a:lnTo>
                  <a:lnTo>
                    <a:pt x="620891" y="63500"/>
                  </a:lnTo>
                  <a:lnTo>
                    <a:pt x="579409" y="88900"/>
                  </a:lnTo>
                  <a:lnTo>
                    <a:pt x="538924" y="101600"/>
                  </a:lnTo>
                  <a:lnTo>
                    <a:pt x="499486" y="127000"/>
                  </a:lnTo>
                  <a:lnTo>
                    <a:pt x="461148" y="152400"/>
                  </a:lnTo>
                  <a:lnTo>
                    <a:pt x="423961" y="165100"/>
                  </a:lnTo>
                  <a:lnTo>
                    <a:pt x="387976" y="203200"/>
                  </a:lnTo>
                  <a:lnTo>
                    <a:pt x="353244" y="228600"/>
                  </a:lnTo>
                  <a:lnTo>
                    <a:pt x="319818" y="254000"/>
                  </a:lnTo>
                  <a:lnTo>
                    <a:pt x="287749" y="279400"/>
                  </a:lnTo>
                  <a:lnTo>
                    <a:pt x="257087" y="317500"/>
                  </a:lnTo>
                  <a:lnTo>
                    <a:pt x="227885" y="355600"/>
                  </a:lnTo>
                  <a:lnTo>
                    <a:pt x="200194" y="381000"/>
                  </a:lnTo>
                  <a:lnTo>
                    <a:pt x="174066" y="419100"/>
                  </a:lnTo>
                  <a:lnTo>
                    <a:pt x="149552" y="457200"/>
                  </a:lnTo>
                  <a:lnTo>
                    <a:pt x="126703" y="495300"/>
                  </a:lnTo>
                  <a:lnTo>
                    <a:pt x="105571" y="533400"/>
                  </a:lnTo>
                  <a:lnTo>
                    <a:pt x="86207" y="571500"/>
                  </a:lnTo>
                  <a:lnTo>
                    <a:pt x="68663" y="622300"/>
                  </a:lnTo>
                  <a:lnTo>
                    <a:pt x="52990" y="660400"/>
                  </a:lnTo>
                  <a:lnTo>
                    <a:pt x="39240" y="698500"/>
                  </a:lnTo>
                  <a:lnTo>
                    <a:pt x="27464" y="749300"/>
                  </a:lnTo>
                  <a:lnTo>
                    <a:pt x="17714" y="787400"/>
                  </a:lnTo>
                  <a:lnTo>
                    <a:pt x="10041" y="838200"/>
                  </a:lnTo>
                  <a:lnTo>
                    <a:pt x="4497" y="889000"/>
                  </a:lnTo>
                  <a:lnTo>
                    <a:pt x="1132" y="927100"/>
                  </a:lnTo>
                  <a:lnTo>
                    <a:pt x="0" y="977900"/>
                  </a:lnTo>
                  <a:lnTo>
                    <a:pt x="1132" y="1028700"/>
                  </a:lnTo>
                  <a:lnTo>
                    <a:pt x="4497" y="1079500"/>
                  </a:lnTo>
                  <a:lnTo>
                    <a:pt x="10041" y="1117600"/>
                  </a:lnTo>
                  <a:lnTo>
                    <a:pt x="17714" y="1168400"/>
                  </a:lnTo>
                  <a:lnTo>
                    <a:pt x="27464" y="1206500"/>
                  </a:lnTo>
                  <a:lnTo>
                    <a:pt x="39240" y="1257300"/>
                  </a:lnTo>
                  <a:lnTo>
                    <a:pt x="52990" y="1295400"/>
                  </a:lnTo>
                  <a:lnTo>
                    <a:pt x="68663" y="1346200"/>
                  </a:lnTo>
                  <a:lnTo>
                    <a:pt x="86207" y="1384300"/>
                  </a:lnTo>
                  <a:lnTo>
                    <a:pt x="105571" y="1422400"/>
                  </a:lnTo>
                  <a:lnTo>
                    <a:pt x="126703" y="1460500"/>
                  </a:lnTo>
                  <a:lnTo>
                    <a:pt x="149552" y="1498600"/>
                  </a:lnTo>
                  <a:lnTo>
                    <a:pt x="174066" y="1536700"/>
                  </a:lnTo>
                  <a:lnTo>
                    <a:pt x="200194" y="1574800"/>
                  </a:lnTo>
                  <a:lnTo>
                    <a:pt x="227885" y="1612900"/>
                  </a:lnTo>
                  <a:lnTo>
                    <a:pt x="257087" y="1638300"/>
                  </a:lnTo>
                  <a:lnTo>
                    <a:pt x="287749" y="1676400"/>
                  </a:lnTo>
                  <a:lnTo>
                    <a:pt x="319818" y="1701800"/>
                  </a:lnTo>
                  <a:lnTo>
                    <a:pt x="353244" y="1739900"/>
                  </a:lnTo>
                  <a:lnTo>
                    <a:pt x="387976" y="1765300"/>
                  </a:lnTo>
                  <a:lnTo>
                    <a:pt x="423961" y="1790700"/>
                  </a:lnTo>
                  <a:lnTo>
                    <a:pt x="461148" y="1816100"/>
                  </a:lnTo>
                  <a:lnTo>
                    <a:pt x="499486" y="1841500"/>
                  </a:lnTo>
                  <a:lnTo>
                    <a:pt x="538924" y="1854200"/>
                  </a:lnTo>
                  <a:lnTo>
                    <a:pt x="579409" y="1879600"/>
                  </a:lnTo>
                  <a:lnTo>
                    <a:pt x="706638" y="1917700"/>
                  </a:lnTo>
                  <a:lnTo>
                    <a:pt x="841445" y="1955800"/>
                  </a:lnTo>
                  <a:lnTo>
                    <a:pt x="1123437" y="1955800"/>
                  </a:lnTo>
                  <a:lnTo>
                    <a:pt x="1258244" y="1917700"/>
                  </a:lnTo>
                  <a:lnTo>
                    <a:pt x="1385472" y="1879600"/>
                  </a:lnTo>
                  <a:lnTo>
                    <a:pt x="1425958" y="1854200"/>
                  </a:lnTo>
                  <a:lnTo>
                    <a:pt x="1465395" y="1841500"/>
                  </a:lnTo>
                  <a:lnTo>
                    <a:pt x="1484564" y="1828800"/>
                  </a:lnTo>
                  <a:lnTo>
                    <a:pt x="934355" y="1828800"/>
                  </a:lnTo>
                  <a:lnTo>
                    <a:pt x="886974" y="1816100"/>
                  </a:lnTo>
                  <a:lnTo>
                    <a:pt x="840367" y="1816100"/>
                  </a:lnTo>
                  <a:lnTo>
                    <a:pt x="705915" y="1778000"/>
                  </a:lnTo>
                  <a:lnTo>
                    <a:pt x="621468" y="1752600"/>
                  </a:lnTo>
                  <a:lnTo>
                    <a:pt x="581016" y="1727200"/>
                  </a:lnTo>
                  <a:lnTo>
                    <a:pt x="541839" y="1701800"/>
                  </a:lnTo>
                  <a:lnTo>
                    <a:pt x="504010" y="1676400"/>
                  </a:lnTo>
                  <a:lnTo>
                    <a:pt x="467600" y="1651000"/>
                  </a:lnTo>
                  <a:lnTo>
                    <a:pt x="432681" y="1625600"/>
                  </a:lnTo>
                  <a:lnTo>
                    <a:pt x="399324" y="1600200"/>
                  </a:lnTo>
                  <a:lnTo>
                    <a:pt x="367600" y="1562100"/>
                  </a:lnTo>
                  <a:lnTo>
                    <a:pt x="337582" y="1524000"/>
                  </a:lnTo>
                  <a:lnTo>
                    <a:pt x="309341" y="1498600"/>
                  </a:lnTo>
                  <a:lnTo>
                    <a:pt x="282947" y="1460500"/>
                  </a:lnTo>
                  <a:lnTo>
                    <a:pt x="258474" y="1422400"/>
                  </a:lnTo>
                  <a:lnTo>
                    <a:pt x="235991" y="1384300"/>
                  </a:lnTo>
                  <a:lnTo>
                    <a:pt x="215572" y="1346200"/>
                  </a:lnTo>
                  <a:lnTo>
                    <a:pt x="197287" y="1295400"/>
                  </a:lnTo>
                  <a:lnTo>
                    <a:pt x="181208" y="1257300"/>
                  </a:lnTo>
                  <a:lnTo>
                    <a:pt x="167406" y="1206500"/>
                  </a:lnTo>
                  <a:lnTo>
                    <a:pt x="155954" y="1168400"/>
                  </a:lnTo>
                  <a:lnTo>
                    <a:pt x="146921" y="1117600"/>
                  </a:lnTo>
                  <a:lnTo>
                    <a:pt x="140381" y="1079500"/>
                  </a:lnTo>
                  <a:lnTo>
                    <a:pt x="136405" y="1028700"/>
                  </a:lnTo>
                  <a:lnTo>
                    <a:pt x="135063" y="977900"/>
                  </a:lnTo>
                  <a:lnTo>
                    <a:pt x="136405" y="927100"/>
                  </a:lnTo>
                  <a:lnTo>
                    <a:pt x="140381" y="889000"/>
                  </a:lnTo>
                  <a:lnTo>
                    <a:pt x="146921" y="838200"/>
                  </a:lnTo>
                  <a:lnTo>
                    <a:pt x="155954" y="787400"/>
                  </a:lnTo>
                  <a:lnTo>
                    <a:pt x="167406" y="749300"/>
                  </a:lnTo>
                  <a:lnTo>
                    <a:pt x="181208" y="698500"/>
                  </a:lnTo>
                  <a:lnTo>
                    <a:pt x="197287" y="660400"/>
                  </a:lnTo>
                  <a:lnTo>
                    <a:pt x="215572" y="622300"/>
                  </a:lnTo>
                  <a:lnTo>
                    <a:pt x="235991" y="584200"/>
                  </a:lnTo>
                  <a:lnTo>
                    <a:pt x="258474" y="533400"/>
                  </a:lnTo>
                  <a:lnTo>
                    <a:pt x="282947" y="495300"/>
                  </a:lnTo>
                  <a:lnTo>
                    <a:pt x="309341" y="469900"/>
                  </a:lnTo>
                  <a:lnTo>
                    <a:pt x="337582" y="431800"/>
                  </a:lnTo>
                  <a:lnTo>
                    <a:pt x="367600" y="393700"/>
                  </a:lnTo>
                  <a:lnTo>
                    <a:pt x="399324" y="368300"/>
                  </a:lnTo>
                  <a:lnTo>
                    <a:pt x="432681" y="330200"/>
                  </a:lnTo>
                  <a:lnTo>
                    <a:pt x="467600" y="304800"/>
                  </a:lnTo>
                  <a:lnTo>
                    <a:pt x="504010" y="279400"/>
                  </a:lnTo>
                  <a:lnTo>
                    <a:pt x="541839" y="254000"/>
                  </a:lnTo>
                  <a:lnTo>
                    <a:pt x="581016" y="228600"/>
                  </a:lnTo>
                  <a:lnTo>
                    <a:pt x="621468" y="215900"/>
                  </a:lnTo>
                  <a:lnTo>
                    <a:pt x="663125" y="190500"/>
                  </a:lnTo>
                  <a:lnTo>
                    <a:pt x="794608" y="152400"/>
                  </a:lnTo>
                  <a:lnTo>
                    <a:pt x="840367" y="139700"/>
                  </a:lnTo>
                  <a:lnTo>
                    <a:pt x="934355" y="139700"/>
                  </a:lnTo>
                  <a:lnTo>
                    <a:pt x="982441" y="127000"/>
                  </a:lnTo>
                  <a:lnTo>
                    <a:pt x="1465395" y="127000"/>
                  </a:lnTo>
                  <a:lnTo>
                    <a:pt x="1425958" y="101600"/>
                  </a:lnTo>
                  <a:lnTo>
                    <a:pt x="1385472" y="88900"/>
                  </a:lnTo>
                  <a:lnTo>
                    <a:pt x="1343991" y="63500"/>
                  </a:lnTo>
                  <a:lnTo>
                    <a:pt x="1214081" y="25400"/>
                  </a:lnTo>
                  <a:lnTo>
                    <a:pt x="1169128" y="12700"/>
                  </a:lnTo>
                  <a:close/>
                </a:path>
                <a:path w="1965325" h="1955800">
                  <a:moveTo>
                    <a:pt x="1465395" y="127000"/>
                  </a:moveTo>
                  <a:lnTo>
                    <a:pt x="982441" y="127000"/>
                  </a:lnTo>
                  <a:lnTo>
                    <a:pt x="1030526" y="139700"/>
                  </a:lnTo>
                  <a:lnTo>
                    <a:pt x="1124514" y="139700"/>
                  </a:lnTo>
                  <a:lnTo>
                    <a:pt x="1170274" y="152400"/>
                  </a:lnTo>
                  <a:lnTo>
                    <a:pt x="1301756" y="190500"/>
                  </a:lnTo>
                  <a:lnTo>
                    <a:pt x="1343413" y="215900"/>
                  </a:lnTo>
                  <a:lnTo>
                    <a:pt x="1383866" y="228600"/>
                  </a:lnTo>
                  <a:lnTo>
                    <a:pt x="1423042" y="254000"/>
                  </a:lnTo>
                  <a:lnTo>
                    <a:pt x="1460871" y="279400"/>
                  </a:lnTo>
                  <a:lnTo>
                    <a:pt x="1497281" y="304800"/>
                  </a:lnTo>
                  <a:lnTo>
                    <a:pt x="1532200" y="330200"/>
                  </a:lnTo>
                  <a:lnTo>
                    <a:pt x="1565558" y="368300"/>
                  </a:lnTo>
                  <a:lnTo>
                    <a:pt x="1597281" y="393700"/>
                  </a:lnTo>
                  <a:lnTo>
                    <a:pt x="1627299" y="431800"/>
                  </a:lnTo>
                  <a:lnTo>
                    <a:pt x="1655541" y="469900"/>
                  </a:lnTo>
                  <a:lnTo>
                    <a:pt x="1681934" y="495300"/>
                  </a:lnTo>
                  <a:lnTo>
                    <a:pt x="1706408" y="533400"/>
                  </a:lnTo>
                  <a:lnTo>
                    <a:pt x="1728890" y="584200"/>
                  </a:lnTo>
                  <a:lnTo>
                    <a:pt x="1749310" y="622300"/>
                  </a:lnTo>
                  <a:lnTo>
                    <a:pt x="1767595" y="660400"/>
                  </a:lnTo>
                  <a:lnTo>
                    <a:pt x="1783674" y="698500"/>
                  </a:lnTo>
                  <a:lnTo>
                    <a:pt x="1797475" y="749300"/>
                  </a:lnTo>
                  <a:lnTo>
                    <a:pt x="1808928" y="787400"/>
                  </a:lnTo>
                  <a:lnTo>
                    <a:pt x="1817960" y="838200"/>
                  </a:lnTo>
                  <a:lnTo>
                    <a:pt x="1824500" y="889000"/>
                  </a:lnTo>
                  <a:lnTo>
                    <a:pt x="1828477" y="927100"/>
                  </a:lnTo>
                  <a:lnTo>
                    <a:pt x="1829818" y="977900"/>
                  </a:lnTo>
                  <a:lnTo>
                    <a:pt x="1828477" y="1028700"/>
                  </a:lnTo>
                  <a:lnTo>
                    <a:pt x="1824500" y="1079500"/>
                  </a:lnTo>
                  <a:lnTo>
                    <a:pt x="1817960" y="1117600"/>
                  </a:lnTo>
                  <a:lnTo>
                    <a:pt x="1808928" y="1168400"/>
                  </a:lnTo>
                  <a:lnTo>
                    <a:pt x="1797475" y="1206500"/>
                  </a:lnTo>
                  <a:lnTo>
                    <a:pt x="1783674" y="1257300"/>
                  </a:lnTo>
                  <a:lnTo>
                    <a:pt x="1767595" y="1295400"/>
                  </a:lnTo>
                  <a:lnTo>
                    <a:pt x="1749310" y="1346200"/>
                  </a:lnTo>
                  <a:lnTo>
                    <a:pt x="1728890" y="1384300"/>
                  </a:lnTo>
                  <a:lnTo>
                    <a:pt x="1706408" y="1422400"/>
                  </a:lnTo>
                  <a:lnTo>
                    <a:pt x="1681934" y="1460500"/>
                  </a:lnTo>
                  <a:lnTo>
                    <a:pt x="1655541" y="1498600"/>
                  </a:lnTo>
                  <a:lnTo>
                    <a:pt x="1627299" y="1524000"/>
                  </a:lnTo>
                  <a:lnTo>
                    <a:pt x="1597281" y="1562100"/>
                  </a:lnTo>
                  <a:lnTo>
                    <a:pt x="1565558" y="1600200"/>
                  </a:lnTo>
                  <a:lnTo>
                    <a:pt x="1532200" y="1625600"/>
                  </a:lnTo>
                  <a:lnTo>
                    <a:pt x="1497281" y="1651000"/>
                  </a:lnTo>
                  <a:lnTo>
                    <a:pt x="1460871" y="1676400"/>
                  </a:lnTo>
                  <a:lnTo>
                    <a:pt x="1423042" y="1701800"/>
                  </a:lnTo>
                  <a:lnTo>
                    <a:pt x="1383866" y="1727200"/>
                  </a:lnTo>
                  <a:lnTo>
                    <a:pt x="1343413" y="1752600"/>
                  </a:lnTo>
                  <a:lnTo>
                    <a:pt x="1258966" y="1778000"/>
                  </a:lnTo>
                  <a:lnTo>
                    <a:pt x="1124514" y="1816100"/>
                  </a:lnTo>
                  <a:lnTo>
                    <a:pt x="1077908" y="1816100"/>
                  </a:lnTo>
                  <a:lnTo>
                    <a:pt x="1030526" y="1828800"/>
                  </a:lnTo>
                  <a:lnTo>
                    <a:pt x="1484564" y="1828800"/>
                  </a:lnTo>
                  <a:lnTo>
                    <a:pt x="1503733" y="1816100"/>
                  </a:lnTo>
                  <a:lnTo>
                    <a:pt x="1540921" y="1790700"/>
                  </a:lnTo>
                  <a:lnTo>
                    <a:pt x="1576906" y="1765300"/>
                  </a:lnTo>
                  <a:lnTo>
                    <a:pt x="1611637" y="1739900"/>
                  </a:lnTo>
                  <a:lnTo>
                    <a:pt x="1645063" y="1701800"/>
                  </a:lnTo>
                  <a:lnTo>
                    <a:pt x="1677133" y="1676400"/>
                  </a:lnTo>
                  <a:lnTo>
                    <a:pt x="1707794" y="1638300"/>
                  </a:lnTo>
                  <a:lnTo>
                    <a:pt x="1736996" y="1612900"/>
                  </a:lnTo>
                  <a:lnTo>
                    <a:pt x="1764687" y="1574800"/>
                  </a:lnTo>
                  <a:lnTo>
                    <a:pt x="1790816" y="1536700"/>
                  </a:lnTo>
                  <a:lnTo>
                    <a:pt x="1815330" y="1498600"/>
                  </a:lnTo>
                  <a:lnTo>
                    <a:pt x="1838179" y="1460500"/>
                  </a:lnTo>
                  <a:lnTo>
                    <a:pt x="1859311" y="1422400"/>
                  </a:lnTo>
                  <a:lnTo>
                    <a:pt x="1878675" y="1384300"/>
                  </a:lnTo>
                  <a:lnTo>
                    <a:pt x="1896219" y="1346200"/>
                  </a:lnTo>
                  <a:lnTo>
                    <a:pt x="1911891" y="1295400"/>
                  </a:lnTo>
                  <a:lnTo>
                    <a:pt x="1925641" y="1257300"/>
                  </a:lnTo>
                  <a:lnTo>
                    <a:pt x="1937417" y="1206500"/>
                  </a:lnTo>
                  <a:lnTo>
                    <a:pt x="1947167" y="1168400"/>
                  </a:lnTo>
                  <a:lnTo>
                    <a:pt x="1954840" y="1117600"/>
                  </a:lnTo>
                  <a:lnTo>
                    <a:pt x="1960385" y="1079500"/>
                  </a:lnTo>
                  <a:lnTo>
                    <a:pt x="1963749" y="1028700"/>
                  </a:lnTo>
                  <a:lnTo>
                    <a:pt x="1964882" y="977900"/>
                  </a:lnTo>
                  <a:lnTo>
                    <a:pt x="1963749" y="927100"/>
                  </a:lnTo>
                  <a:lnTo>
                    <a:pt x="1960385" y="889000"/>
                  </a:lnTo>
                  <a:lnTo>
                    <a:pt x="1954840" y="838200"/>
                  </a:lnTo>
                  <a:lnTo>
                    <a:pt x="1947167" y="787400"/>
                  </a:lnTo>
                  <a:lnTo>
                    <a:pt x="1937417" y="749300"/>
                  </a:lnTo>
                  <a:lnTo>
                    <a:pt x="1925641" y="698500"/>
                  </a:lnTo>
                  <a:lnTo>
                    <a:pt x="1911891" y="660400"/>
                  </a:lnTo>
                  <a:lnTo>
                    <a:pt x="1896219" y="622300"/>
                  </a:lnTo>
                  <a:lnTo>
                    <a:pt x="1878675" y="571500"/>
                  </a:lnTo>
                  <a:lnTo>
                    <a:pt x="1859311" y="533400"/>
                  </a:lnTo>
                  <a:lnTo>
                    <a:pt x="1838179" y="495300"/>
                  </a:lnTo>
                  <a:lnTo>
                    <a:pt x="1815330" y="457200"/>
                  </a:lnTo>
                  <a:lnTo>
                    <a:pt x="1790816" y="419100"/>
                  </a:lnTo>
                  <a:lnTo>
                    <a:pt x="1764687" y="381000"/>
                  </a:lnTo>
                  <a:lnTo>
                    <a:pt x="1736996" y="355600"/>
                  </a:lnTo>
                  <a:lnTo>
                    <a:pt x="1707794" y="317500"/>
                  </a:lnTo>
                  <a:lnTo>
                    <a:pt x="1677133" y="279400"/>
                  </a:lnTo>
                  <a:lnTo>
                    <a:pt x="1645063" y="254000"/>
                  </a:lnTo>
                  <a:lnTo>
                    <a:pt x="1611637" y="228600"/>
                  </a:lnTo>
                  <a:lnTo>
                    <a:pt x="1576906" y="203200"/>
                  </a:lnTo>
                  <a:lnTo>
                    <a:pt x="1540921" y="165100"/>
                  </a:lnTo>
                  <a:lnTo>
                    <a:pt x="1503733" y="152400"/>
                  </a:lnTo>
                  <a:lnTo>
                    <a:pt x="1465395" y="127000"/>
                  </a:lnTo>
                  <a:close/>
                </a:path>
                <a:path w="1965325" h="1955800">
                  <a:moveTo>
                    <a:pt x="1077057" y="0"/>
                  </a:moveTo>
                  <a:lnTo>
                    <a:pt x="887825" y="0"/>
                  </a:lnTo>
                  <a:lnTo>
                    <a:pt x="841445" y="12700"/>
                  </a:lnTo>
                  <a:lnTo>
                    <a:pt x="1123437" y="12700"/>
                  </a:lnTo>
                  <a:lnTo>
                    <a:pt x="1077057" y="0"/>
                  </a:lnTo>
                  <a:close/>
                </a:path>
              </a:pathLst>
            </a:custGeom>
            <a:solidFill>
              <a:srgbClr val="C9D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47140" y="4675600"/>
              <a:ext cx="1248410" cy="1246505"/>
            </a:xfrm>
            <a:custGeom>
              <a:avLst/>
              <a:gdLst/>
              <a:ahLst/>
              <a:cxnLst/>
              <a:rect l="l" t="t" r="r" b="b"/>
              <a:pathLst>
                <a:path w="1248410" h="1246504">
                  <a:moveTo>
                    <a:pt x="850493" y="759625"/>
                  </a:moveTo>
                  <a:lnTo>
                    <a:pt x="849795" y="731037"/>
                  </a:lnTo>
                  <a:lnTo>
                    <a:pt x="844270" y="703719"/>
                  </a:lnTo>
                  <a:lnTo>
                    <a:pt x="833970" y="677811"/>
                  </a:lnTo>
                  <a:lnTo>
                    <a:pt x="824179" y="661911"/>
                  </a:lnTo>
                  <a:lnTo>
                    <a:pt x="818946" y="653402"/>
                  </a:lnTo>
                  <a:lnTo>
                    <a:pt x="785672" y="618756"/>
                  </a:lnTo>
                  <a:lnTo>
                    <a:pt x="772706" y="611276"/>
                  </a:lnTo>
                  <a:lnTo>
                    <a:pt x="772706" y="748157"/>
                  </a:lnTo>
                  <a:lnTo>
                    <a:pt x="769835" y="772236"/>
                  </a:lnTo>
                  <a:lnTo>
                    <a:pt x="759548" y="796277"/>
                  </a:lnTo>
                  <a:lnTo>
                    <a:pt x="739800" y="820166"/>
                  </a:lnTo>
                  <a:lnTo>
                    <a:pt x="715479" y="834212"/>
                  </a:lnTo>
                  <a:lnTo>
                    <a:pt x="687298" y="840105"/>
                  </a:lnTo>
                  <a:lnTo>
                    <a:pt x="656031" y="839533"/>
                  </a:lnTo>
                  <a:lnTo>
                    <a:pt x="656031" y="662774"/>
                  </a:lnTo>
                  <a:lnTo>
                    <a:pt x="685406" y="661911"/>
                  </a:lnTo>
                  <a:lnTo>
                    <a:pt x="736257" y="679411"/>
                  </a:lnTo>
                  <a:lnTo>
                    <a:pt x="768197" y="724306"/>
                  </a:lnTo>
                  <a:lnTo>
                    <a:pt x="772706" y="748157"/>
                  </a:lnTo>
                  <a:lnTo>
                    <a:pt x="772706" y="611276"/>
                  </a:lnTo>
                  <a:lnTo>
                    <a:pt x="747026" y="596442"/>
                  </a:lnTo>
                  <a:lnTo>
                    <a:pt x="703694" y="585304"/>
                  </a:lnTo>
                  <a:lnTo>
                    <a:pt x="671220" y="584517"/>
                  </a:lnTo>
                  <a:lnTo>
                    <a:pt x="656361" y="584149"/>
                  </a:lnTo>
                  <a:lnTo>
                    <a:pt x="656361" y="405587"/>
                  </a:lnTo>
                  <a:lnTo>
                    <a:pt x="669404" y="405587"/>
                  </a:lnTo>
                  <a:lnTo>
                    <a:pt x="710768" y="411137"/>
                  </a:lnTo>
                  <a:lnTo>
                    <a:pt x="741311" y="428167"/>
                  </a:lnTo>
                  <a:lnTo>
                    <a:pt x="761225" y="456819"/>
                  </a:lnTo>
                  <a:lnTo>
                    <a:pt x="770686" y="497268"/>
                  </a:lnTo>
                  <a:lnTo>
                    <a:pt x="774915" y="512216"/>
                  </a:lnTo>
                  <a:lnTo>
                    <a:pt x="783907" y="523824"/>
                  </a:lnTo>
                  <a:lnTo>
                    <a:pt x="796607" y="531177"/>
                  </a:lnTo>
                  <a:lnTo>
                    <a:pt x="811949" y="533336"/>
                  </a:lnTo>
                  <a:lnTo>
                    <a:pt x="826350" y="529844"/>
                  </a:lnTo>
                  <a:lnTo>
                    <a:pt x="837895" y="521423"/>
                  </a:lnTo>
                  <a:lnTo>
                    <a:pt x="845604" y="509104"/>
                  </a:lnTo>
                  <a:lnTo>
                    <a:pt x="848550" y="493928"/>
                  </a:lnTo>
                  <a:lnTo>
                    <a:pt x="842378" y="448703"/>
                  </a:lnTo>
                  <a:lnTo>
                    <a:pt x="823823" y="407263"/>
                  </a:lnTo>
                  <a:lnTo>
                    <a:pt x="822439" y="405587"/>
                  </a:lnTo>
                  <a:lnTo>
                    <a:pt x="794905" y="372160"/>
                  </a:lnTo>
                  <a:lnTo>
                    <a:pt x="757694" y="345960"/>
                  </a:lnTo>
                  <a:lnTo>
                    <a:pt x="714197" y="331203"/>
                  </a:lnTo>
                  <a:lnTo>
                    <a:pt x="699858" y="329234"/>
                  </a:lnTo>
                  <a:lnTo>
                    <a:pt x="688009" y="328269"/>
                  </a:lnTo>
                  <a:lnTo>
                    <a:pt x="685279" y="328041"/>
                  </a:lnTo>
                  <a:lnTo>
                    <a:pt x="655383" y="326186"/>
                  </a:lnTo>
                  <a:lnTo>
                    <a:pt x="655269" y="246761"/>
                  </a:lnTo>
                  <a:lnTo>
                    <a:pt x="655027" y="240144"/>
                  </a:lnTo>
                  <a:lnTo>
                    <a:pt x="629412" y="207378"/>
                  </a:lnTo>
                  <a:lnTo>
                    <a:pt x="617118" y="204952"/>
                  </a:lnTo>
                  <a:lnTo>
                    <a:pt x="604799" y="206654"/>
                  </a:lnTo>
                  <a:lnTo>
                    <a:pt x="577532" y="238137"/>
                  </a:lnTo>
                  <a:lnTo>
                    <a:pt x="577367" y="328269"/>
                  </a:lnTo>
                  <a:lnTo>
                    <a:pt x="576389" y="328269"/>
                  </a:lnTo>
                  <a:lnTo>
                    <a:pt x="576389" y="407022"/>
                  </a:lnTo>
                  <a:lnTo>
                    <a:pt x="576389" y="582320"/>
                  </a:lnTo>
                  <a:lnTo>
                    <a:pt x="547230" y="584517"/>
                  </a:lnTo>
                  <a:lnTo>
                    <a:pt x="495363" y="565619"/>
                  </a:lnTo>
                  <a:lnTo>
                    <a:pt x="464553" y="522478"/>
                  </a:lnTo>
                  <a:lnTo>
                    <a:pt x="460248" y="496989"/>
                  </a:lnTo>
                  <a:lnTo>
                    <a:pt x="463270" y="471297"/>
                  </a:lnTo>
                  <a:lnTo>
                    <a:pt x="473684" y="447344"/>
                  </a:lnTo>
                  <a:lnTo>
                    <a:pt x="492264" y="426161"/>
                  </a:lnTo>
                  <a:lnTo>
                    <a:pt x="516318" y="412051"/>
                  </a:lnTo>
                  <a:lnTo>
                    <a:pt x="544741" y="405498"/>
                  </a:lnTo>
                  <a:lnTo>
                    <a:pt x="576389" y="407022"/>
                  </a:lnTo>
                  <a:lnTo>
                    <a:pt x="576389" y="328269"/>
                  </a:lnTo>
                  <a:lnTo>
                    <a:pt x="502615" y="334200"/>
                  </a:lnTo>
                  <a:lnTo>
                    <a:pt x="438061" y="369747"/>
                  </a:lnTo>
                  <a:lnTo>
                    <a:pt x="394843" y="429209"/>
                  </a:lnTo>
                  <a:lnTo>
                    <a:pt x="381825" y="501700"/>
                  </a:lnTo>
                  <a:lnTo>
                    <a:pt x="388747" y="543267"/>
                  </a:lnTo>
                  <a:lnTo>
                    <a:pt x="407009" y="582904"/>
                  </a:lnTo>
                  <a:lnTo>
                    <a:pt x="435775" y="617639"/>
                  </a:lnTo>
                  <a:lnTo>
                    <a:pt x="474192" y="644461"/>
                  </a:lnTo>
                  <a:lnTo>
                    <a:pt x="521411" y="660387"/>
                  </a:lnTo>
                  <a:lnTo>
                    <a:pt x="576580" y="662419"/>
                  </a:lnTo>
                  <a:lnTo>
                    <a:pt x="576580" y="841171"/>
                  </a:lnTo>
                  <a:lnTo>
                    <a:pt x="564870" y="840600"/>
                  </a:lnTo>
                  <a:lnTo>
                    <a:pt x="553377" y="840181"/>
                  </a:lnTo>
                  <a:lnTo>
                    <a:pt x="542150" y="839393"/>
                  </a:lnTo>
                  <a:lnTo>
                    <a:pt x="503288" y="826808"/>
                  </a:lnTo>
                  <a:lnTo>
                    <a:pt x="468160" y="782205"/>
                  </a:lnTo>
                  <a:lnTo>
                    <a:pt x="461391" y="749579"/>
                  </a:lnTo>
                  <a:lnTo>
                    <a:pt x="457403" y="734174"/>
                  </a:lnTo>
                  <a:lnTo>
                    <a:pt x="448830" y="722363"/>
                  </a:lnTo>
                  <a:lnTo>
                    <a:pt x="436511" y="714908"/>
                  </a:lnTo>
                  <a:lnTo>
                    <a:pt x="421271" y="712558"/>
                  </a:lnTo>
                  <a:lnTo>
                    <a:pt x="406628" y="715746"/>
                  </a:lnTo>
                  <a:lnTo>
                    <a:pt x="394817" y="723823"/>
                  </a:lnTo>
                  <a:lnTo>
                    <a:pt x="386854" y="735901"/>
                  </a:lnTo>
                  <a:lnTo>
                    <a:pt x="383768" y="751078"/>
                  </a:lnTo>
                  <a:lnTo>
                    <a:pt x="383844" y="758647"/>
                  </a:lnTo>
                  <a:lnTo>
                    <a:pt x="401637" y="825969"/>
                  </a:lnTo>
                  <a:lnTo>
                    <a:pt x="426923" y="863269"/>
                  </a:lnTo>
                  <a:lnTo>
                    <a:pt x="460870" y="891895"/>
                  </a:lnTo>
                  <a:lnTo>
                    <a:pt x="501954" y="910564"/>
                  </a:lnTo>
                  <a:lnTo>
                    <a:pt x="548652" y="918019"/>
                  </a:lnTo>
                  <a:lnTo>
                    <a:pt x="555561" y="918133"/>
                  </a:lnTo>
                  <a:lnTo>
                    <a:pt x="577354" y="918121"/>
                  </a:lnTo>
                  <a:lnTo>
                    <a:pt x="577354" y="986942"/>
                  </a:lnTo>
                  <a:lnTo>
                    <a:pt x="588238" y="1029119"/>
                  </a:lnTo>
                  <a:lnTo>
                    <a:pt x="612800" y="1040790"/>
                  </a:lnTo>
                  <a:lnTo>
                    <a:pt x="625970" y="1039698"/>
                  </a:lnTo>
                  <a:lnTo>
                    <a:pt x="653364" y="1012647"/>
                  </a:lnTo>
                  <a:lnTo>
                    <a:pt x="655383" y="918057"/>
                  </a:lnTo>
                  <a:lnTo>
                    <a:pt x="655383" y="917790"/>
                  </a:lnTo>
                  <a:lnTo>
                    <a:pt x="691603" y="918006"/>
                  </a:lnTo>
                  <a:lnTo>
                    <a:pt x="758177" y="900760"/>
                  </a:lnTo>
                  <a:lnTo>
                    <a:pt x="813727" y="856081"/>
                  </a:lnTo>
                  <a:lnTo>
                    <a:pt x="824242" y="840105"/>
                  </a:lnTo>
                  <a:lnTo>
                    <a:pt x="832675" y="827278"/>
                  </a:lnTo>
                  <a:lnTo>
                    <a:pt x="844943" y="795096"/>
                  </a:lnTo>
                  <a:lnTo>
                    <a:pt x="850493" y="759625"/>
                  </a:lnTo>
                  <a:close/>
                </a:path>
                <a:path w="1248410" h="1246504">
                  <a:moveTo>
                    <a:pt x="1248371" y="586460"/>
                  </a:moveTo>
                  <a:lnTo>
                    <a:pt x="1246898" y="578662"/>
                  </a:lnTo>
                  <a:lnTo>
                    <a:pt x="1237970" y="520725"/>
                  </a:lnTo>
                  <a:lnTo>
                    <a:pt x="1233500" y="493788"/>
                  </a:lnTo>
                  <a:lnTo>
                    <a:pt x="1218438" y="431266"/>
                  </a:lnTo>
                  <a:lnTo>
                    <a:pt x="1191361" y="362419"/>
                  </a:lnTo>
                  <a:lnTo>
                    <a:pt x="1167701" y="319392"/>
                  </a:lnTo>
                  <a:lnTo>
                    <a:pt x="1136624" y="308013"/>
                  </a:lnTo>
                  <a:lnTo>
                    <a:pt x="1125512" y="310261"/>
                  </a:lnTo>
                  <a:lnTo>
                    <a:pt x="1116266" y="315252"/>
                  </a:lnTo>
                  <a:lnTo>
                    <a:pt x="1108925" y="322846"/>
                  </a:lnTo>
                  <a:lnTo>
                    <a:pt x="1103553" y="332867"/>
                  </a:lnTo>
                  <a:lnTo>
                    <a:pt x="1101191" y="342506"/>
                  </a:lnTo>
                  <a:lnTo>
                    <a:pt x="1101458" y="351878"/>
                  </a:lnTo>
                  <a:lnTo>
                    <a:pt x="1103858" y="361073"/>
                  </a:lnTo>
                  <a:lnTo>
                    <a:pt x="1107909" y="370154"/>
                  </a:lnTo>
                  <a:lnTo>
                    <a:pt x="1128344" y="413702"/>
                  </a:lnTo>
                  <a:lnTo>
                    <a:pt x="1144803" y="457987"/>
                  </a:lnTo>
                  <a:lnTo>
                    <a:pt x="1157236" y="502996"/>
                  </a:lnTo>
                  <a:lnTo>
                    <a:pt x="1165593" y="548741"/>
                  </a:lnTo>
                  <a:lnTo>
                    <a:pt x="1169822" y="595210"/>
                  </a:lnTo>
                  <a:lnTo>
                    <a:pt x="1169860" y="642416"/>
                  </a:lnTo>
                  <a:lnTo>
                    <a:pt x="1165682" y="690359"/>
                  </a:lnTo>
                  <a:lnTo>
                    <a:pt x="1156627" y="742378"/>
                  </a:lnTo>
                  <a:lnTo>
                    <a:pt x="1143317" y="792137"/>
                  </a:lnTo>
                  <a:lnTo>
                    <a:pt x="1125740" y="839609"/>
                  </a:lnTo>
                  <a:lnTo>
                    <a:pt x="1103884" y="884745"/>
                  </a:lnTo>
                  <a:lnTo>
                    <a:pt x="1077722" y="927481"/>
                  </a:lnTo>
                  <a:lnTo>
                    <a:pt x="1047216" y="967790"/>
                  </a:lnTo>
                  <a:lnTo>
                    <a:pt x="1012380" y="1005611"/>
                  </a:lnTo>
                  <a:lnTo>
                    <a:pt x="973162" y="1040904"/>
                  </a:lnTo>
                  <a:lnTo>
                    <a:pt x="935024" y="1069708"/>
                  </a:lnTo>
                  <a:lnTo>
                    <a:pt x="895273" y="1094841"/>
                  </a:lnTo>
                  <a:lnTo>
                    <a:pt x="854151" y="1116304"/>
                  </a:lnTo>
                  <a:lnTo>
                    <a:pt x="811872" y="1134071"/>
                  </a:lnTo>
                  <a:lnTo>
                    <a:pt x="768667" y="1148130"/>
                  </a:lnTo>
                  <a:lnTo>
                    <a:pt x="724750" y="1158481"/>
                  </a:lnTo>
                  <a:lnTo>
                    <a:pt x="680339" y="1165098"/>
                  </a:lnTo>
                  <a:lnTo>
                    <a:pt x="635647" y="1167968"/>
                  </a:lnTo>
                  <a:lnTo>
                    <a:pt x="590918" y="1167091"/>
                  </a:lnTo>
                  <a:lnTo>
                    <a:pt x="546366" y="1162431"/>
                  </a:lnTo>
                  <a:lnTo>
                    <a:pt x="502208" y="1153998"/>
                  </a:lnTo>
                  <a:lnTo>
                    <a:pt x="458660" y="1141768"/>
                  </a:lnTo>
                  <a:lnTo>
                    <a:pt x="415950" y="1125728"/>
                  </a:lnTo>
                  <a:lnTo>
                    <a:pt x="374307" y="1105865"/>
                  </a:lnTo>
                  <a:lnTo>
                    <a:pt x="333946" y="1082167"/>
                  </a:lnTo>
                  <a:lnTo>
                    <a:pt x="295084" y="1054620"/>
                  </a:lnTo>
                  <a:lnTo>
                    <a:pt x="253923" y="1020051"/>
                  </a:lnTo>
                  <a:lnTo>
                    <a:pt x="217144" y="983589"/>
                  </a:lnTo>
                  <a:lnTo>
                    <a:pt x="184746" y="945261"/>
                  </a:lnTo>
                  <a:lnTo>
                    <a:pt x="156730" y="905103"/>
                  </a:lnTo>
                  <a:lnTo>
                    <a:pt x="133083" y="863180"/>
                  </a:lnTo>
                  <a:lnTo>
                    <a:pt x="113804" y="819505"/>
                  </a:lnTo>
                  <a:lnTo>
                    <a:pt x="98882" y="774128"/>
                  </a:lnTo>
                  <a:lnTo>
                    <a:pt x="88315" y="727087"/>
                  </a:lnTo>
                  <a:lnTo>
                    <a:pt x="82105" y="678421"/>
                  </a:lnTo>
                  <a:lnTo>
                    <a:pt x="80238" y="628180"/>
                  </a:lnTo>
                  <a:lnTo>
                    <a:pt x="82715" y="576402"/>
                  </a:lnTo>
                  <a:lnTo>
                    <a:pt x="89522" y="523113"/>
                  </a:lnTo>
                  <a:lnTo>
                    <a:pt x="100342" y="472706"/>
                  </a:lnTo>
                  <a:lnTo>
                    <a:pt x="115620" y="424738"/>
                  </a:lnTo>
                  <a:lnTo>
                    <a:pt x="135255" y="379222"/>
                  </a:lnTo>
                  <a:lnTo>
                    <a:pt x="159131" y="336207"/>
                  </a:lnTo>
                  <a:lnTo>
                    <a:pt x="187172" y="295706"/>
                  </a:lnTo>
                  <a:lnTo>
                    <a:pt x="219265" y="257746"/>
                  </a:lnTo>
                  <a:lnTo>
                    <a:pt x="255320" y="222338"/>
                  </a:lnTo>
                  <a:lnTo>
                    <a:pt x="295249" y="189522"/>
                  </a:lnTo>
                  <a:lnTo>
                    <a:pt x="338099" y="159981"/>
                  </a:lnTo>
                  <a:lnTo>
                    <a:pt x="382130" y="135013"/>
                  </a:lnTo>
                  <a:lnTo>
                    <a:pt x="427342" y="114617"/>
                  </a:lnTo>
                  <a:lnTo>
                    <a:pt x="473697" y="98767"/>
                  </a:lnTo>
                  <a:lnTo>
                    <a:pt x="521169" y="87439"/>
                  </a:lnTo>
                  <a:lnTo>
                    <a:pt x="569734" y="80632"/>
                  </a:lnTo>
                  <a:lnTo>
                    <a:pt x="619379" y="78320"/>
                  </a:lnTo>
                  <a:lnTo>
                    <a:pt x="670077" y="80492"/>
                  </a:lnTo>
                  <a:lnTo>
                    <a:pt x="721817" y="87134"/>
                  </a:lnTo>
                  <a:lnTo>
                    <a:pt x="769734" y="97650"/>
                  </a:lnTo>
                  <a:lnTo>
                    <a:pt x="815860" y="112471"/>
                  </a:lnTo>
                  <a:lnTo>
                    <a:pt x="860259" y="131432"/>
                  </a:lnTo>
                  <a:lnTo>
                    <a:pt x="902995" y="154343"/>
                  </a:lnTo>
                  <a:lnTo>
                    <a:pt x="944143" y="181051"/>
                  </a:lnTo>
                  <a:lnTo>
                    <a:pt x="959383" y="188150"/>
                  </a:lnTo>
                  <a:lnTo>
                    <a:pt x="1000061" y="172745"/>
                  </a:lnTo>
                  <a:lnTo>
                    <a:pt x="1006538" y="143446"/>
                  </a:lnTo>
                  <a:lnTo>
                    <a:pt x="1000582" y="129336"/>
                  </a:lnTo>
                  <a:lnTo>
                    <a:pt x="949350" y="91236"/>
                  </a:lnTo>
                  <a:lnTo>
                    <a:pt x="908583" y="68351"/>
                  </a:lnTo>
                  <a:lnTo>
                    <a:pt x="866457" y="48704"/>
                  </a:lnTo>
                  <a:lnTo>
                    <a:pt x="822947" y="32334"/>
                  </a:lnTo>
                  <a:lnTo>
                    <a:pt x="778040" y="19278"/>
                  </a:lnTo>
                  <a:lnTo>
                    <a:pt x="731735" y="9575"/>
                  </a:lnTo>
                  <a:lnTo>
                    <a:pt x="663194" y="0"/>
                  </a:lnTo>
                  <a:lnTo>
                    <a:pt x="585177" y="0"/>
                  </a:lnTo>
                  <a:lnTo>
                    <a:pt x="533768" y="6883"/>
                  </a:lnTo>
                  <a:lnTo>
                    <a:pt x="468515" y="19723"/>
                  </a:lnTo>
                  <a:lnTo>
                    <a:pt x="421728" y="33591"/>
                  </a:lnTo>
                  <a:lnTo>
                    <a:pt x="376478" y="51015"/>
                  </a:lnTo>
                  <a:lnTo>
                    <a:pt x="332955" y="71843"/>
                  </a:lnTo>
                  <a:lnTo>
                    <a:pt x="291338" y="95885"/>
                  </a:lnTo>
                  <a:lnTo>
                    <a:pt x="251790" y="123012"/>
                  </a:lnTo>
                  <a:lnTo>
                    <a:pt x="214477" y="153047"/>
                  </a:lnTo>
                  <a:lnTo>
                    <a:pt x="179578" y="185826"/>
                  </a:lnTo>
                  <a:lnTo>
                    <a:pt x="147269" y="221208"/>
                  </a:lnTo>
                  <a:lnTo>
                    <a:pt x="117716" y="259016"/>
                  </a:lnTo>
                  <a:lnTo>
                    <a:pt x="91097" y="299085"/>
                  </a:lnTo>
                  <a:lnTo>
                    <a:pt x="67576" y="341287"/>
                  </a:lnTo>
                  <a:lnTo>
                    <a:pt x="47345" y="385419"/>
                  </a:lnTo>
                  <a:lnTo>
                    <a:pt x="30543" y="431355"/>
                  </a:lnTo>
                  <a:lnTo>
                    <a:pt x="17373" y="478929"/>
                  </a:lnTo>
                  <a:lnTo>
                    <a:pt x="8851" y="526630"/>
                  </a:lnTo>
                  <a:lnTo>
                    <a:pt x="2095" y="574751"/>
                  </a:lnTo>
                  <a:lnTo>
                    <a:pt x="0" y="586460"/>
                  </a:lnTo>
                  <a:lnTo>
                    <a:pt x="0" y="659472"/>
                  </a:lnTo>
                  <a:lnTo>
                    <a:pt x="4368" y="694944"/>
                  </a:lnTo>
                  <a:lnTo>
                    <a:pt x="21018" y="779957"/>
                  </a:lnTo>
                  <a:lnTo>
                    <a:pt x="35331" y="827481"/>
                  </a:lnTo>
                  <a:lnTo>
                    <a:pt x="52666" y="872782"/>
                  </a:lnTo>
                  <a:lnTo>
                    <a:pt x="73025" y="915860"/>
                  </a:lnTo>
                  <a:lnTo>
                    <a:pt x="96393" y="956703"/>
                  </a:lnTo>
                  <a:lnTo>
                    <a:pt x="122770" y="995299"/>
                  </a:lnTo>
                  <a:lnTo>
                    <a:pt x="152171" y="1031646"/>
                  </a:lnTo>
                  <a:lnTo>
                    <a:pt x="184594" y="1065733"/>
                  </a:lnTo>
                  <a:lnTo>
                    <a:pt x="220027" y="1097559"/>
                  </a:lnTo>
                  <a:lnTo>
                    <a:pt x="258470" y="1127099"/>
                  </a:lnTo>
                  <a:lnTo>
                    <a:pt x="299935" y="1154366"/>
                  </a:lnTo>
                  <a:lnTo>
                    <a:pt x="344411" y="1179347"/>
                  </a:lnTo>
                  <a:lnTo>
                    <a:pt x="390461" y="1200797"/>
                  </a:lnTo>
                  <a:lnTo>
                    <a:pt x="437438" y="1218006"/>
                  </a:lnTo>
                  <a:lnTo>
                    <a:pt x="485279" y="1231023"/>
                  </a:lnTo>
                  <a:lnTo>
                    <a:pt x="533946" y="1239964"/>
                  </a:lnTo>
                  <a:lnTo>
                    <a:pt x="583374" y="1244904"/>
                  </a:lnTo>
                  <a:lnTo>
                    <a:pt x="633526" y="1245920"/>
                  </a:lnTo>
                  <a:lnTo>
                    <a:pt x="684352" y="1243114"/>
                  </a:lnTo>
                  <a:lnTo>
                    <a:pt x="733780" y="1236510"/>
                  </a:lnTo>
                  <a:lnTo>
                    <a:pt x="782091" y="1225981"/>
                  </a:lnTo>
                  <a:lnTo>
                    <a:pt x="829094" y="1211681"/>
                  </a:lnTo>
                  <a:lnTo>
                    <a:pt x="874610" y="1193761"/>
                  </a:lnTo>
                  <a:lnTo>
                    <a:pt x="918438" y="1172387"/>
                  </a:lnTo>
                  <a:lnTo>
                    <a:pt x="960399" y="1147724"/>
                  </a:lnTo>
                  <a:lnTo>
                    <a:pt x="1000264" y="1119911"/>
                  </a:lnTo>
                  <a:lnTo>
                    <a:pt x="1037882" y="1089126"/>
                  </a:lnTo>
                  <a:lnTo>
                    <a:pt x="1073023" y="1055522"/>
                  </a:lnTo>
                  <a:lnTo>
                    <a:pt x="1105522" y="1019251"/>
                  </a:lnTo>
                  <a:lnTo>
                    <a:pt x="1135176" y="980478"/>
                  </a:lnTo>
                  <a:lnTo>
                    <a:pt x="1161783" y="939355"/>
                  </a:lnTo>
                  <a:lnTo>
                    <a:pt x="1185164" y="896048"/>
                  </a:lnTo>
                  <a:lnTo>
                    <a:pt x="1205103" y="850709"/>
                  </a:lnTo>
                  <a:lnTo>
                    <a:pt x="1221435" y="803503"/>
                  </a:lnTo>
                  <a:lnTo>
                    <a:pt x="1237627" y="737463"/>
                  </a:lnTo>
                  <a:lnTo>
                    <a:pt x="1246555" y="666483"/>
                  </a:lnTo>
                  <a:lnTo>
                    <a:pt x="1247673" y="662990"/>
                  </a:lnTo>
                  <a:lnTo>
                    <a:pt x="1248371" y="659472"/>
                  </a:lnTo>
                  <a:lnTo>
                    <a:pt x="1248371" y="5864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69548" y="4871758"/>
              <a:ext cx="85997" cy="86479"/>
            </a:xfrm>
            <a:prstGeom prst="rect">
              <a:avLst/>
            </a:prstGeom>
          </p:spPr>
        </p:pic>
      </p:grpSp>
      <p:sp>
        <p:nvSpPr>
          <p:cNvPr id="65" name="Rectángulo 64"/>
          <p:cNvSpPr/>
          <p:nvPr/>
        </p:nvSpPr>
        <p:spPr>
          <a:xfrm>
            <a:off x="14485004" y="775891"/>
            <a:ext cx="42497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rgbClr val="FFFFFF"/>
                </a:solidFill>
                <a:latin typeface="Arial MT"/>
                <a:cs typeface="Arial MT"/>
              </a:rPr>
              <a:t>Plazo Inicial: 20 meses</a:t>
            </a:r>
          </a:p>
          <a:p>
            <a:r>
              <a:rPr lang="es-ES" sz="2800" dirty="0">
                <a:solidFill>
                  <a:srgbClr val="FFFFFF"/>
                </a:solidFill>
                <a:latin typeface="Arial MT"/>
                <a:cs typeface="Arial MT"/>
              </a:rPr>
              <a:t>2 Prórroga (2</a:t>
            </a:r>
            <a:r>
              <a:rPr lang="es-CO" sz="2800" dirty="0">
                <a:solidFill>
                  <a:srgbClr val="FFFFFF"/>
                </a:solidFill>
                <a:latin typeface="Arial MT"/>
                <a:cs typeface="Arial MT"/>
              </a:rPr>
              <a:t> meses)</a:t>
            </a:r>
          </a:p>
          <a:p>
            <a:endParaRPr lang="es-ES" sz="2800" dirty="0">
              <a:solidFill>
                <a:srgbClr val="FFFFFF"/>
              </a:solidFill>
              <a:latin typeface="Arial MT"/>
              <a:cs typeface="Arial MT"/>
            </a:endParaRPr>
          </a:p>
          <a:p>
            <a:r>
              <a:rPr lang="es-ES" sz="2800" dirty="0">
                <a:solidFill>
                  <a:srgbClr val="FFFFFF"/>
                </a:solidFill>
                <a:latin typeface="Arial MT"/>
                <a:cs typeface="Arial MT"/>
              </a:rPr>
              <a:t>4 Suspensión de 235 días (7 meses y 25 días)</a:t>
            </a:r>
            <a:endParaRPr lang="es-CO" sz="2800" dirty="0">
              <a:solidFill>
                <a:srgbClr val="FFFFFF"/>
              </a:solidFill>
              <a:latin typeface="Arial MT"/>
              <a:cs typeface="Arial MT"/>
            </a:endParaRPr>
          </a:p>
          <a:p>
            <a:r>
              <a:rPr lang="es-ES" sz="2800" dirty="0">
                <a:solidFill>
                  <a:srgbClr val="FFFFFF"/>
                </a:solidFill>
                <a:latin typeface="Arial MT"/>
                <a:ea typeface="Arial MT"/>
                <a:cs typeface="Arial MT"/>
              </a:rPr>
              <a:t> </a:t>
            </a:r>
            <a:endParaRPr lang="es-CO" sz="2800" dirty="0"/>
          </a:p>
        </p:txBody>
      </p:sp>
      <p:sp>
        <p:nvSpPr>
          <p:cNvPr id="66" name="object 16"/>
          <p:cNvSpPr txBox="1">
            <a:spLocks/>
          </p:cNvSpPr>
          <p:nvPr/>
        </p:nvSpPr>
        <p:spPr>
          <a:xfrm>
            <a:off x="-2155275" y="-204613"/>
            <a:ext cx="8137871" cy="139653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>
              <a:defRPr sz="9250" b="1" i="0">
                <a:solidFill>
                  <a:srgbClr val="C9D41E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algn="ctr">
              <a:lnSpc>
                <a:spcPts val="10760"/>
              </a:lnSpc>
              <a:spcBef>
                <a:spcPts val="90"/>
              </a:spcBef>
            </a:pPr>
            <a:r>
              <a:rPr lang="es-ES" sz="5000" dirty="0">
                <a:latin typeface="Trebuchet MS" panose="020B0603020202020204" pitchFamily="34" charset="0"/>
                <a:ea typeface="+mn-ea"/>
                <a:cs typeface="Arial MT"/>
              </a:rPr>
              <a:t>Suspendido</a:t>
            </a:r>
            <a:endParaRPr lang="es-CO" sz="5000" dirty="0">
              <a:latin typeface="Trebuchet MS" panose="020B0603020202020204" pitchFamily="34" charset="0"/>
              <a:ea typeface="+mn-ea"/>
              <a:cs typeface="Arial MT"/>
            </a:endParaRPr>
          </a:p>
        </p:txBody>
      </p:sp>
      <p:sp>
        <p:nvSpPr>
          <p:cNvPr id="67" name="object 8"/>
          <p:cNvSpPr txBox="1"/>
          <p:nvPr/>
        </p:nvSpPr>
        <p:spPr>
          <a:xfrm>
            <a:off x="1007119" y="4136377"/>
            <a:ext cx="3420150" cy="253979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r>
              <a:rPr lang="es-ES" sz="4000" b="1" spc="-76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2,18 </a:t>
            </a:r>
            <a:r>
              <a:rPr sz="4000" b="1" spc="-76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%</a:t>
            </a:r>
            <a:endParaRPr lang="es-ES" sz="4000" b="1" spc="-76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rgbClr val="D2D400"/>
              </a:solidFill>
              <a:latin typeface="Trebuchet MS"/>
              <a:cs typeface="Trebuchet MS"/>
            </a:endParaRPr>
          </a:p>
          <a:p>
            <a:r>
              <a:rPr sz="2450" b="1" spc="5" dirty="0" err="1">
                <a:latin typeface="Arial MT"/>
                <a:cs typeface="Arial MT"/>
              </a:rPr>
              <a:t>Avance</a:t>
            </a:r>
            <a:r>
              <a:rPr sz="2450" b="1" spc="5" dirty="0">
                <a:latin typeface="Arial MT"/>
                <a:cs typeface="Arial MT"/>
              </a:rPr>
              <a:t> </a:t>
            </a:r>
            <a:r>
              <a:rPr sz="2450" b="1" spc="5" dirty="0" err="1">
                <a:latin typeface="Arial MT"/>
                <a:cs typeface="Arial MT"/>
              </a:rPr>
              <a:t>programado</a:t>
            </a:r>
            <a:endParaRPr lang="es-ES" sz="2450" b="1" spc="5" dirty="0">
              <a:latin typeface="Arial MT"/>
              <a:cs typeface="Arial MT"/>
            </a:endParaRPr>
          </a:p>
          <a:p>
            <a:endParaRPr lang="es-ES" sz="2450" b="1" spc="5" dirty="0">
              <a:latin typeface="Arial MT"/>
              <a:cs typeface="Arial MT"/>
            </a:endParaRPr>
          </a:p>
          <a:p>
            <a:pPr>
              <a:lnSpc>
                <a:spcPts val="4465"/>
              </a:lnSpc>
            </a:pPr>
            <a:r>
              <a:rPr lang="es-ES" sz="4000" b="1" spc="-76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2,05 </a:t>
            </a:r>
            <a:r>
              <a:rPr sz="4000" b="1" spc="-76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%</a:t>
            </a:r>
          </a:p>
          <a:p>
            <a:pPr marL="12700">
              <a:lnSpc>
                <a:spcPts val="4465"/>
              </a:lnSpc>
            </a:pPr>
            <a:r>
              <a:rPr sz="2450" b="1" spc="5" dirty="0" err="1">
                <a:latin typeface="Arial MT"/>
                <a:cs typeface="Arial MT"/>
              </a:rPr>
              <a:t>Avance</a:t>
            </a:r>
            <a:r>
              <a:rPr sz="2450" b="1" spc="5" dirty="0">
                <a:latin typeface="Arial MT"/>
                <a:cs typeface="Arial MT"/>
              </a:rPr>
              <a:t> </a:t>
            </a:r>
            <a:r>
              <a:rPr sz="2450" b="1" spc="5" dirty="0" err="1">
                <a:latin typeface="Arial MT"/>
                <a:cs typeface="Arial MT"/>
              </a:rPr>
              <a:t>ejecutado</a:t>
            </a:r>
            <a:endParaRPr sz="2450" b="1" spc="5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8031480" cy="11308715"/>
            </a:xfrm>
            <a:custGeom>
              <a:avLst/>
              <a:gdLst/>
              <a:ahLst/>
              <a:cxnLst/>
              <a:rect l="l" t="t" r="r" b="b"/>
              <a:pathLst>
                <a:path w="8031480" h="11308715">
                  <a:moveTo>
                    <a:pt x="0" y="0"/>
                  </a:moveTo>
                  <a:lnTo>
                    <a:pt x="8031169" y="0"/>
                  </a:lnTo>
                  <a:lnTo>
                    <a:pt x="8031169" y="11308556"/>
                  </a:lnTo>
                  <a:lnTo>
                    <a:pt x="0" y="113085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6C6D">
                <a:alpha val="7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47517" y="1046427"/>
            <a:ext cx="4886960" cy="2731770"/>
          </a:xfrm>
          <a:prstGeom prst="rect">
            <a:avLst/>
          </a:prstGeom>
        </p:spPr>
        <p:txBody>
          <a:bodyPr vert="horz" wrap="square" lIns="0" tIns="174625" rIns="0" bIns="0" rtlCol="0">
            <a:spAutoFit/>
          </a:bodyPr>
          <a:lstStyle/>
          <a:p>
            <a:pPr marL="12700" marR="5080">
              <a:lnSpc>
                <a:spcPts val="6680"/>
              </a:lnSpc>
              <a:spcBef>
                <a:spcPts val="1375"/>
              </a:spcBef>
            </a:pPr>
            <a:r>
              <a:rPr sz="6600" b="1" spc="5" dirty="0">
                <a:solidFill>
                  <a:srgbClr val="C9D41E"/>
                </a:solidFill>
                <a:latin typeface="Arial"/>
                <a:cs typeface="Arial"/>
              </a:rPr>
              <a:t>Zonas </a:t>
            </a:r>
            <a:r>
              <a:rPr sz="6600" b="1" spc="10" dirty="0">
                <a:solidFill>
                  <a:srgbClr val="C9D41E"/>
                </a:solidFill>
                <a:latin typeface="Arial"/>
                <a:cs typeface="Arial"/>
              </a:rPr>
              <a:t> </a:t>
            </a:r>
            <a:r>
              <a:rPr sz="6600" b="1" spc="95" dirty="0">
                <a:solidFill>
                  <a:srgbClr val="C9D41E"/>
                </a:solidFill>
                <a:latin typeface="Arial"/>
                <a:cs typeface="Arial"/>
              </a:rPr>
              <a:t>Industriales  </a:t>
            </a:r>
            <a:r>
              <a:rPr sz="6600" spc="245" dirty="0">
                <a:solidFill>
                  <a:srgbClr val="C9D41E"/>
                </a:solidFill>
                <a:latin typeface="Arial MT"/>
                <a:cs typeface="Arial MT"/>
              </a:rPr>
              <a:t>Grupo</a:t>
            </a:r>
            <a:r>
              <a:rPr sz="6600" spc="-145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6600" spc="114" dirty="0">
                <a:solidFill>
                  <a:srgbClr val="C9D41E"/>
                </a:solidFill>
                <a:latin typeface="Arial MT"/>
                <a:cs typeface="Arial MT"/>
              </a:rPr>
              <a:t>2</a:t>
            </a:r>
            <a:endParaRPr sz="66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7596" y="6234841"/>
            <a:ext cx="4737735" cy="185673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9925"/>
              </a:lnSpc>
              <a:spcBef>
                <a:spcPts val="125"/>
              </a:spcBef>
            </a:pPr>
            <a:r>
              <a:rPr sz="8500" b="1" spc="-600" dirty="0">
                <a:solidFill>
                  <a:srgbClr val="FFFFFF"/>
                </a:solidFill>
                <a:latin typeface="Trebuchet MS"/>
                <a:cs typeface="Trebuchet MS"/>
              </a:rPr>
              <a:t>0,91%</a:t>
            </a:r>
            <a:endParaRPr sz="8500">
              <a:latin typeface="Trebuchet MS"/>
              <a:cs typeface="Trebuchet MS"/>
            </a:endParaRPr>
          </a:p>
          <a:p>
            <a:pPr marL="12700">
              <a:lnSpc>
                <a:spcPts val="4465"/>
              </a:lnSpc>
            </a:pPr>
            <a:r>
              <a:rPr sz="3950" spc="15" dirty="0">
                <a:solidFill>
                  <a:srgbClr val="C9D41E"/>
                </a:solidFill>
                <a:latin typeface="Arial MT"/>
                <a:cs typeface="Arial MT"/>
              </a:rPr>
              <a:t>Avance</a:t>
            </a:r>
            <a:r>
              <a:rPr sz="3950" spc="-114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3950" spc="145" dirty="0">
                <a:solidFill>
                  <a:srgbClr val="C9D41E"/>
                </a:solidFill>
                <a:latin typeface="Arial MT"/>
                <a:cs typeface="Arial MT"/>
              </a:rPr>
              <a:t>programado</a:t>
            </a:r>
            <a:endParaRPr sz="395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7596" y="8571076"/>
            <a:ext cx="4162425" cy="185673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9925"/>
              </a:lnSpc>
              <a:spcBef>
                <a:spcPts val="125"/>
              </a:spcBef>
            </a:pPr>
            <a:r>
              <a:rPr sz="8500" b="1" spc="-545" dirty="0">
                <a:solidFill>
                  <a:srgbClr val="FFFFFF"/>
                </a:solidFill>
                <a:latin typeface="Trebuchet MS"/>
                <a:cs typeface="Trebuchet MS"/>
              </a:rPr>
              <a:t>0,82%</a:t>
            </a:r>
            <a:endParaRPr sz="8500">
              <a:latin typeface="Trebuchet MS"/>
              <a:cs typeface="Trebuchet MS"/>
            </a:endParaRPr>
          </a:p>
          <a:p>
            <a:pPr marL="12700">
              <a:lnSpc>
                <a:spcPts val="4465"/>
              </a:lnSpc>
            </a:pPr>
            <a:r>
              <a:rPr sz="3950" spc="15" dirty="0">
                <a:solidFill>
                  <a:srgbClr val="C9D41E"/>
                </a:solidFill>
                <a:latin typeface="Arial MT"/>
                <a:cs typeface="Arial MT"/>
              </a:rPr>
              <a:t>Avance</a:t>
            </a:r>
            <a:r>
              <a:rPr sz="3950" spc="-145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3950" spc="125" dirty="0">
                <a:solidFill>
                  <a:srgbClr val="C9D41E"/>
                </a:solidFill>
                <a:latin typeface="Arial MT"/>
                <a:cs typeface="Arial MT"/>
              </a:rPr>
              <a:t>ejecutado</a:t>
            </a:r>
            <a:endParaRPr sz="395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261850" y="3574329"/>
            <a:ext cx="8221345" cy="91205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9650" b="1" spc="-2625" dirty="0">
                <a:solidFill>
                  <a:srgbClr val="1D8A72"/>
                </a:solidFill>
                <a:latin typeface="Arial"/>
                <a:cs typeface="Arial"/>
              </a:rPr>
              <a:t>13</a:t>
            </a:r>
            <a:endParaRPr sz="596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099" cy="11308715"/>
            <a:chOff x="0" y="0"/>
            <a:chExt cx="20104099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9" cy="1130332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8021955" cy="11308715"/>
            </a:xfrm>
            <a:custGeom>
              <a:avLst/>
              <a:gdLst/>
              <a:ahLst/>
              <a:cxnLst/>
              <a:rect l="l" t="t" r="r" b="b"/>
              <a:pathLst>
                <a:path w="8021955" h="11308715">
                  <a:moveTo>
                    <a:pt x="0" y="0"/>
                  </a:moveTo>
                  <a:lnTo>
                    <a:pt x="8021713" y="0"/>
                  </a:lnTo>
                  <a:lnTo>
                    <a:pt x="8021713" y="11308556"/>
                  </a:lnTo>
                  <a:lnTo>
                    <a:pt x="0" y="113085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6C6D">
                <a:alpha val="7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37855" y="971115"/>
            <a:ext cx="5677535" cy="1595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300" b="0" spc="114" dirty="0">
                <a:latin typeface="Arial MT"/>
                <a:cs typeface="Arial MT"/>
              </a:rPr>
              <a:t>Calle</a:t>
            </a:r>
            <a:r>
              <a:rPr sz="10300" b="0" spc="-300" dirty="0">
                <a:latin typeface="Arial MT"/>
                <a:cs typeface="Arial MT"/>
              </a:rPr>
              <a:t> </a:t>
            </a:r>
            <a:r>
              <a:rPr sz="10300" spc="204" dirty="0">
                <a:latin typeface="Arial"/>
                <a:cs typeface="Arial"/>
              </a:rPr>
              <a:t>116</a:t>
            </a:r>
            <a:endParaRPr sz="10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7855" y="2440365"/>
            <a:ext cx="6223635" cy="1960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6350" spc="204" dirty="0">
                <a:solidFill>
                  <a:srgbClr val="C9D41E"/>
                </a:solidFill>
                <a:latin typeface="Arial MT"/>
                <a:cs typeface="Arial MT"/>
              </a:rPr>
              <a:t>entre</a:t>
            </a:r>
            <a:r>
              <a:rPr sz="6350" spc="-175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6350" spc="-185" dirty="0">
                <a:solidFill>
                  <a:srgbClr val="C9D41E"/>
                </a:solidFill>
                <a:latin typeface="Arial MT"/>
                <a:cs typeface="Arial MT"/>
              </a:rPr>
              <a:t>Av.</a:t>
            </a:r>
            <a:r>
              <a:rPr sz="6350" spc="-170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6350" spc="35" dirty="0">
                <a:solidFill>
                  <a:srgbClr val="C9D41E"/>
                </a:solidFill>
                <a:latin typeface="Arial MT"/>
                <a:cs typeface="Arial MT"/>
              </a:rPr>
              <a:t>Boyacá </a:t>
            </a:r>
            <a:r>
              <a:rPr sz="6350" spc="-1750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6350" spc="60" dirty="0">
                <a:solidFill>
                  <a:srgbClr val="C9D41E"/>
                </a:solidFill>
                <a:latin typeface="Arial MT"/>
                <a:cs typeface="Arial MT"/>
              </a:rPr>
              <a:t>y</a:t>
            </a:r>
            <a:r>
              <a:rPr sz="6350" spc="-145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6350" spc="100" dirty="0">
                <a:solidFill>
                  <a:srgbClr val="C9D41E"/>
                </a:solidFill>
                <a:latin typeface="Arial MT"/>
                <a:cs typeface="Arial MT"/>
              </a:rPr>
              <a:t>carrera</a:t>
            </a:r>
            <a:r>
              <a:rPr sz="6350" spc="-140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6350" spc="270" dirty="0">
                <a:solidFill>
                  <a:srgbClr val="C9D41E"/>
                </a:solidFill>
                <a:latin typeface="Arial MT"/>
                <a:cs typeface="Arial MT"/>
              </a:rPr>
              <a:t>9</a:t>
            </a:r>
            <a:endParaRPr sz="6350" dirty="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83996" y="4915553"/>
            <a:ext cx="6537959" cy="391453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9925"/>
              </a:lnSpc>
              <a:spcBef>
                <a:spcPts val="125"/>
              </a:spcBef>
            </a:pPr>
            <a:r>
              <a:rPr lang="es-CO" sz="8500" b="1" spc="-760" dirty="0" smtClean="0">
                <a:solidFill>
                  <a:srgbClr val="FFFFFF"/>
                </a:solidFill>
                <a:latin typeface="Trebuchet MS"/>
                <a:cs typeface="Trebuchet MS"/>
              </a:rPr>
              <a:t>68,52</a:t>
            </a:r>
            <a:r>
              <a:rPr sz="8500" b="1" spc="-760" dirty="0" smtClean="0">
                <a:solidFill>
                  <a:srgbClr val="FFFFFF"/>
                </a:solidFill>
                <a:latin typeface="Trebuchet MS"/>
                <a:cs typeface="Trebuchet MS"/>
              </a:rPr>
              <a:t>%</a:t>
            </a:r>
            <a:endParaRPr sz="8500" dirty="0">
              <a:latin typeface="Trebuchet MS"/>
              <a:cs typeface="Trebuchet MS"/>
            </a:endParaRPr>
          </a:p>
          <a:p>
            <a:pPr marL="12700">
              <a:lnSpc>
                <a:spcPts val="4465"/>
              </a:lnSpc>
            </a:pPr>
            <a:r>
              <a:rPr sz="3950" spc="15" dirty="0">
                <a:solidFill>
                  <a:srgbClr val="C9D41E"/>
                </a:solidFill>
                <a:latin typeface="Arial MT"/>
                <a:cs typeface="Arial MT"/>
              </a:rPr>
              <a:t>Avance</a:t>
            </a:r>
            <a:r>
              <a:rPr sz="3950" spc="-95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3950" spc="145" dirty="0">
                <a:solidFill>
                  <a:srgbClr val="C9D41E"/>
                </a:solidFill>
                <a:latin typeface="Arial MT"/>
                <a:cs typeface="Arial MT"/>
              </a:rPr>
              <a:t>programado</a:t>
            </a:r>
            <a:endParaRPr sz="3950" dirty="0">
              <a:latin typeface="Arial MT"/>
              <a:cs typeface="Arial MT"/>
            </a:endParaRPr>
          </a:p>
          <a:p>
            <a:pPr marL="12700">
              <a:lnSpc>
                <a:spcPts val="9925"/>
              </a:lnSpc>
              <a:spcBef>
                <a:spcPts val="1610"/>
              </a:spcBef>
            </a:pPr>
            <a:r>
              <a:rPr lang="es-ES" sz="8500" b="1" spc="-665" dirty="0" smtClean="0">
                <a:solidFill>
                  <a:srgbClr val="FFFFFF"/>
                </a:solidFill>
                <a:latin typeface="Trebuchet MS"/>
                <a:cs typeface="Trebuchet MS"/>
              </a:rPr>
              <a:t>63,16</a:t>
            </a:r>
            <a:r>
              <a:rPr sz="8500" b="1" spc="-665" dirty="0" smtClean="0">
                <a:solidFill>
                  <a:srgbClr val="FFFFFF"/>
                </a:solidFill>
                <a:latin typeface="Trebuchet MS"/>
                <a:cs typeface="Trebuchet MS"/>
              </a:rPr>
              <a:t>%</a:t>
            </a:r>
            <a:endParaRPr sz="8500" dirty="0">
              <a:latin typeface="Trebuchet MS"/>
              <a:cs typeface="Trebuchet MS"/>
            </a:endParaRPr>
          </a:p>
          <a:p>
            <a:pPr marL="12700">
              <a:lnSpc>
                <a:spcPts val="4465"/>
              </a:lnSpc>
            </a:pPr>
            <a:r>
              <a:rPr sz="3950" spc="15" dirty="0" err="1">
                <a:solidFill>
                  <a:srgbClr val="C9D41E"/>
                </a:solidFill>
                <a:latin typeface="Arial MT"/>
                <a:cs typeface="Arial MT"/>
              </a:rPr>
              <a:t>Avance</a:t>
            </a:r>
            <a:r>
              <a:rPr sz="3950" spc="-114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3950" spc="125" dirty="0" err="1">
                <a:solidFill>
                  <a:srgbClr val="C9D41E"/>
                </a:solidFill>
                <a:latin typeface="Arial MT"/>
                <a:cs typeface="Arial MT"/>
              </a:rPr>
              <a:t>ejecutado</a:t>
            </a:r>
            <a:endParaRPr sz="3950" dirty="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13235" y="9656288"/>
            <a:ext cx="1099820" cy="1099820"/>
            <a:chOff x="837670" y="9654156"/>
            <a:chExt cx="1099820" cy="1099820"/>
          </a:xfrm>
        </p:grpSpPr>
        <p:sp>
          <p:nvSpPr>
            <p:cNvPr id="10" name="object 10"/>
            <p:cNvSpPr/>
            <p:nvPr/>
          </p:nvSpPr>
          <p:spPr>
            <a:xfrm>
              <a:off x="837670" y="9654156"/>
              <a:ext cx="1099820" cy="1099820"/>
            </a:xfrm>
            <a:custGeom>
              <a:avLst/>
              <a:gdLst/>
              <a:ahLst/>
              <a:cxnLst/>
              <a:rect l="l" t="t" r="r" b="b"/>
              <a:pathLst>
                <a:path w="1099820" h="1099820">
                  <a:moveTo>
                    <a:pt x="549721" y="0"/>
                  </a:moveTo>
                  <a:lnTo>
                    <a:pt x="502289" y="2017"/>
                  </a:lnTo>
                  <a:lnTo>
                    <a:pt x="455977" y="7961"/>
                  </a:lnTo>
                  <a:lnTo>
                    <a:pt x="410951" y="17665"/>
                  </a:lnTo>
                  <a:lnTo>
                    <a:pt x="367375" y="30964"/>
                  </a:lnTo>
                  <a:lnTo>
                    <a:pt x="325415" y="47694"/>
                  </a:lnTo>
                  <a:lnTo>
                    <a:pt x="285235" y="67690"/>
                  </a:lnTo>
                  <a:lnTo>
                    <a:pt x="247001" y="90786"/>
                  </a:lnTo>
                  <a:lnTo>
                    <a:pt x="210877" y="116818"/>
                  </a:lnTo>
                  <a:lnTo>
                    <a:pt x="177028" y="145620"/>
                  </a:lnTo>
                  <a:lnTo>
                    <a:pt x="145620" y="177028"/>
                  </a:lnTo>
                  <a:lnTo>
                    <a:pt x="116818" y="210877"/>
                  </a:lnTo>
                  <a:lnTo>
                    <a:pt x="90786" y="247001"/>
                  </a:lnTo>
                  <a:lnTo>
                    <a:pt x="67690" y="285235"/>
                  </a:lnTo>
                  <a:lnTo>
                    <a:pt x="47694" y="325415"/>
                  </a:lnTo>
                  <a:lnTo>
                    <a:pt x="30964" y="367375"/>
                  </a:lnTo>
                  <a:lnTo>
                    <a:pt x="17665" y="410951"/>
                  </a:lnTo>
                  <a:lnTo>
                    <a:pt x="7961" y="455977"/>
                  </a:lnTo>
                  <a:lnTo>
                    <a:pt x="2017" y="502289"/>
                  </a:lnTo>
                  <a:lnTo>
                    <a:pt x="0" y="549721"/>
                  </a:lnTo>
                  <a:lnTo>
                    <a:pt x="2017" y="597153"/>
                  </a:lnTo>
                  <a:lnTo>
                    <a:pt x="7961" y="643465"/>
                  </a:lnTo>
                  <a:lnTo>
                    <a:pt x="17665" y="688491"/>
                  </a:lnTo>
                  <a:lnTo>
                    <a:pt x="30964" y="732067"/>
                  </a:lnTo>
                  <a:lnTo>
                    <a:pt x="47694" y="774027"/>
                  </a:lnTo>
                  <a:lnTo>
                    <a:pt x="67690" y="814207"/>
                  </a:lnTo>
                  <a:lnTo>
                    <a:pt x="90786" y="852441"/>
                  </a:lnTo>
                  <a:lnTo>
                    <a:pt x="116818" y="888565"/>
                  </a:lnTo>
                  <a:lnTo>
                    <a:pt x="145620" y="922414"/>
                  </a:lnTo>
                  <a:lnTo>
                    <a:pt x="177028" y="953822"/>
                  </a:lnTo>
                  <a:lnTo>
                    <a:pt x="210877" y="982624"/>
                  </a:lnTo>
                  <a:lnTo>
                    <a:pt x="247001" y="1008656"/>
                  </a:lnTo>
                  <a:lnTo>
                    <a:pt x="285235" y="1031752"/>
                  </a:lnTo>
                  <a:lnTo>
                    <a:pt x="325415" y="1051748"/>
                  </a:lnTo>
                  <a:lnTo>
                    <a:pt x="367375" y="1068478"/>
                  </a:lnTo>
                  <a:lnTo>
                    <a:pt x="410951" y="1081777"/>
                  </a:lnTo>
                  <a:lnTo>
                    <a:pt x="455977" y="1091481"/>
                  </a:lnTo>
                  <a:lnTo>
                    <a:pt x="502289" y="1097425"/>
                  </a:lnTo>
                  <a:lnTo>
                    <a:pt x="549721" y="1099442"/>
                  </a:lnTo>
                  <a:lnTo>
                    <a:pt x="597153" y="1097425"/>
                  </a:lnTo>
                  <a:lnTo>
                    <a:pt x="643465" y="1091481"/>
                  </a:lnTo>
                  <a:lnTo>
                    <a:pt x="688491" y="1081777"/>
                  </a:lnTo>
                  <a:lnTo>
                    <a:pt x="732067" y="1068478"/>
                  </a:lnTo>
                  <a:lnTo>
                    <a:pt x="774027" y="1051748"/>
                  </a:lnTo>
                  <a:lnTo>
                    <a:pt x="814207" y="1031752"/>
                  </a:lnTo>
                  <a:lnTo>
                    <a:pt x="852441" y="1008656"/>
                  </a:lnTo>
                  <a:lnTo>
                    <a:pt x="888565" y="982624"/>
                  </a:lnTo>
                  <a:lnTo>
                    <a:pt x="922414" y="953822"/>
                  </a:lnTo>
                  <a:lnTo>
                    <a:pt x="953822" y="922414"/>
                  </a:lnTo>
                  <a:lnTo>
                    <a:pt x="982624" y="888565"/>
                  </a:lnTo>
                  <a:lnTo>
                    <a:pt x="1008656" y="852441"/>
                  </a:lnTo>
                  <a:lnTo>
                    <a:pt x="1031752" y="814207"/>
                  </a:lnTo>
                  <a:lnTo>
                    <a:pt x="1051748" y="774027"/>
                  </a:lnTo>
                  <a:lnTo>
                    <a:pt x="1068478" y="732067"/>
                  </a:lnTo>
                  <a:lnTo>
                    <a:pt x="1081777" y="688491"/>
                  </a:lnTo>
                  <a:lnTo>
                    <a:pt x="1091481" y="643465"/>
                  </a:lnTo>
                  <a:lnTo>
                    <a:pt x="1097425" y="597153"/>
                  </a:lnTo>
                  <a:lnTo>
                    <a:pt x="1099442" y="549721"/>
                  </a:lnTo>
                  <a:lnTo>
                    <a:pt x="1097425" y="502289"/>
                  </a:lnTo>
                  <a:lnTo>
                    <a:pt x="1091481" y="455977"/>
                  </a:lnTo>
                  <a:lnTo>
                    <a:pt x="1081777" y="410951"/>
                  </a:lnTo>
                  <a:lnTo>
                    <a:pt x="1068478" y="367375"/>
                  </a:lnTo>
                  <a:lnTo>
                    <a:pt x="1051748" y="325415"/>
                  </a:lnTo>
                  <a:lnTo>
                    <a:pt x="1031752" y="285235"/>
                  </a:lnTo>
                  <a:lnTo>
                    <a:pt x="1008656" y="247001"/>
                  </a:lnTo>
                  <a:lnTo>
                    <a:pt x="982624" y="210877"/>
                  </a:lnTo>
                  <a:lnTo>
                    <a:pt x="953822" y="177028"/>
                  </a:lnTo>
                  <a:lnTo>
                    <a:pt x="922414" y="145620"/>
                  </a:lnTo>
                  <a:lnTo>
                    <a:pt x="888565" y="116818"/>
                  </a:lnTo>
                  <a:lnTo>
                    <a:pt x="852441" y="90786"/>
                  </a:lnTo>
                  <a:lnTo>
                    <a:pt x="814207" y="67690"/>
                  </a:lnTo>
                  <a:lnTo>
                    <a:pt x="774027" y="47694"/>
                  </a:lnTo>
                  <a:lnTo>
                    <a:pt x="732067" y="30964"/>
                  </a:lnTo>
                  <a:lnTo>
                    <a:pt x="688491" y="17665"/>
                  </a:lnTo>
                  <a:lnTo>
                    <a:pt x="643465" y="7961"/>
                  </a:lnTo>
                  <a:lnTo>
                    <a:pt x="597153" y="2017"/>
                  </a:lnTo>
                  <a:lnTo>
                    <a:pt x="549721" y="0"/>
                  </a:lnTo>
                  <a:close/>
                </a:path>
              </a:pathLst>
            </a:custGeom>
            <a:solidFill>
              <a:srgbClr val="F74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31964" y="9747192"/>
              <a:ext cx="900430" cy="901700"/>
            </a:xfrm>
            <a:custGeom>
              <a:avLst/>
              <a:gdLst/>
              <a:ahLst/>
              <a:cxnLst/>
              <a:rect l="l" t="t" r="r" b="b"/>
              <a:pathLst>
                <a:path w="900430" h="901700">
                  <a:moveTo>
                    <a:pt x="156819" y="188150"/>
                  </a:moveTo>
                  <a:lnTo>
                    <a:pt x="138239" y="161493"/>
                  </a:lnTo>
                  <a:lnTo>
                    <a:pt x="128651" y="161861"/>
                  </a:lnTo>
                  <a:lnTo>
                    <a:pt x="121208" y="169697"/>
                  </a:lnTo>
                  <a:lnTo>
                    <a:pt x="121361" y="179247"/>
                  </a:lnTo>
                  <a:lnTo>
                    <a:pt x="122885" y="186156"/>
                  </a:lnTo>
                  <a:lnTo>
                    <a:pt x="126834" y="191681"/>
                  </a:lnTo>
                  <a:lnTo>
                    <a:pt x="132638" y="195287"/>
                  </a:lnTo>
                  <a:lnTo>
                    <a:pt x="139700" y="196418"/>
                  </a:lnTo>
                  <a:lnTo>
                    <a:pt x="149263" y="196049"/>
                  </a:lnTo>
                  <a:lnTo>
                    <a:pt x="156819" y="188150"/>
                  </a:lnTo>
                  <a:close/>
                </a:path>
                <a:path w="900430" h="901700">
                  <a:moveTo>
                    <a:pt x="317347" y="469963"/>
                  </a:moveTo>
                  <a:lnTo>
                    <a:pt x="317182" y="460565"/>
                  </a:lnTo>
                  <a:lnTo>
                    <a:pt x="309333" y="452856"/>
                  </a:lnTo>
                  <a:lnTo>
                    <a:pt x="299796" y="452755"/>
                  </a:lnTo>
                  <a:lnTo>
                    <a:pt x="290156" y="452640"/>
                  </a:lnTo>
                  <a:lnTo>
                    <a:pt x="282397" y="460032"/>
                  </a:lnTo>
                  <a:lnTo>
                    <a:pt x="282105" y="469607"/>
                  </a:lnTo>
                  <a:lnTo>
                    <a:pt x="283298" y="476656"/>
                  </a:lnTo>
                  <a:lnTo>
                    <a:pt x="286956" y="482409"/>
                  </a:lnTo>
                  <a:lnTo>
                    <a:pt x="292506" y="486308"/>
                  </a:lnTo>
                  <a:lnTo>
                    <a:pt x="299427" y="487756"/>
                  </a:lnTo>
                  <a:lnTo>
                    <a:pt x="306412" y="486359"/>
                  </a:lnTo>
                  <a:lnTo>
                    <a:pt x="312140" y="482511"/>
                  </a:lnTo>
                  <a:lnTo>
                    <a:pt x="316001" y="476834"/>
                  </a:lnTo>
                  <a:lnTo>
                    <a:pt x="317347" y="469963"/>
                  </a:lnTo>
                  <a:close/>
                </a:path>
                <a:path w="900430" h="901700">
                  <a:moveTo>
                    <a:pt x="900430" y="321310"/>
                  </a:moveTo>
                  <a:lnTo>
                    <a:pt x="897496" y="302260"/>
                  </a:lnTo>
                  <a:lnTo>
                    <a:pt x="891463" y="288290"/>
                  </a:lnTo>
                  <a:lnTo>
                    <a:pt x="889825" y="284480"/>
                  </a:lnTo>
                  <a:lnTo>
                    <a:pt x="878281" y="270510"/>
                  </a:lnTo>
                  <a:lnTo>
                    <a:pt x="864679" y="261416"/>
                  </a:lnTo>
                  <a:lnTo>
                    <a:pt x="864679" y="316230"/>
                  </a:lnTo>
                  <a:lnTo>
                    <a:pt x="863333" y="331470"/>
                  </a:lnTo>
                  <a:lnTo>
                    <a:pt x="855408" y="344170"/>
                  </a:lnTo>
                  <a:lnTo>
                    <a:pt x="846531" y="353060"/>
                  </a:lnTo>
                  <a:lnTo>
                    <a:pt x="837488" y="361950"/>
                  </a:lnTo>
                  <a:lnTo>
                    <a:pt x="827227" y="372694"/>
                  </a:lnTo>
                  <a:lnTo>
                    <a:pt x="827227" y="474980"/>
                  </a:lnTo>
                  <a:lnTo>
                    <a:pt x="824534" y="519430"/>
                  </a:lnTo>
                  <a:lnTo>
                    <a:pt x="816444" y="565150"/>
                  </a:lnTo>
                  <a:lnTo>
                    <a:pt x="803389" y="608330"/>
                  </a:lnTo>
                  <a:lnTo>
                    <a:pt x="785723" y="648970"/>
                  </a:lnTo>
                  <a:lnTo>
                    <a:pt x="763790" y="687070"/>
                  </a:lnTo>
                  <a:lnTo>
                    <a:pt x="737946" y="721360"/>
                  </a:lnTo>
                  <a:lnTo>
                    <a:pt x="708533" y="754380"/>
                  </a:lnTo>
                  <a:lnTo>
                    <a:pt x="675894" y="782320"/>
                  </a:lnTo>
                  <a:lnTo>
                    <a:pt x="640397" y="807720"/>
                  </a:lnTo>
                  <a:lnTo>
                    <a:pt x="602373" y="828040"/>
                  </a:lnTo>
                  <a:lnTo>
                    <a:pt x="562178" y="845820"/>
                  </a:lnTo>
                  <a:lnTo>
                    <a:pt x="520166" y="857250"/>
                  </a:lnTo>
                  <a:lnTo>
                    <a:pt x="476669" y="864870"/>
                  </a:lnTo>
                  <a:lnTo>
                    <a:pt x="432054" y="867410"/>
                  </a:lnTo>
                  <a:lnTo>
                    <a:pt x="386664" y="863600"/>
                  </a:lnTo>
                  <a:lnTo>
                    <a:pt x="387223" y="859790"/>
                  </a:lnTo>
                  <a:lnTo>
                    <a:pt x="390359" y="858520"/>
                  </a:lnTo>
                  <a:lnTo>
                    <a:pt x="391617" y="857250"/>
                  </a:lnTo>
                  <a:lnTo>
                    <a:pt x="459917" y="788670"/>
                  </a:lnTo>
                  <a:lnTo>
                    <a:pt x="493661" y="755650"/>
                  </a:lnTo>
                  <a:lnTo>
                    <a:pt x="523697" y="725170"/>
                  </a:lnTo>
                  <a:lnTo>
                    <a:pt x="527456" y="721360"/>
                  </a:lnTo>
                  <a:lnTo>
                    <a:pt x="561327" y="688340"/>
                  </a:lnTo>
                  <a:lnTo>
                    <a:pt x="572744" y="674370"/>
                  </a:lnTo>
                  <a:lnTo>
                    <a:pt x="579666" y="659130"/>
                  </a:lnTo>
                  <a:lnTo>
                    <a:pt x="581647" y="643890"/>
                  </a:lnTo>
                  <a:lnTo>
                    <a:pt x="578218" y="626110"/>
                  </a:lnTo>
                  <a:lnTo>
                    <a:pt x="576465" y="621030"/>
                  </a:lnTo>
                  <a:lnTo>
                    <a:pt x="580009" y="619760"/>
                  </a:lnTo>
                  <a:lnTo>
                    <a:pt x="582676" y="618490"/>
                  </a:lnTo>
                  <a:lnTo>
                    <a:pt x="594664" y="609600"/>
                  </a:lnTo>
                  <a:lnTo>
                    <a:pt x="607047" y="603250"/>
                  </a:lnTo>
                  <a:lnTo>
                    <a:pt x="617626" y="596900"/>
                  </a:lnTo>
                  <a:lnTo>
                    <a:pt x="619734" y="595630"/>
                  </a:lnTo>
                  <a:lnTo>
                    <a:pt x="632663" y="590550"/>
                  </a:lnTo>
                  <a:lnTo>
                    <a:pt x="685101" y="560070"/>
                  </a:lnTo>
                  <a:lnTo>
                    <a:pt x="730681" y="519430"/>
                  </a:lnTo>
                  <a:lnTo>
                    <a:pt x="753529" y="495300"/>
                  </a:lnTo>
                  <a:lnTo>
                    <a:pt x="776859" y="472440"/>
                  </a:lnTo>
                  <a:lnTo>
                    <a:pt x="800531" y="449580"/>
                  </a:lnTo>
                  <a:lnTo>
                    <a:pt x="824420" y="425450"/>
                  </a:lnTo>
                  <a:lnTo>
                    <a:pt x="827151" y="471170"/>
                  </a:lnTo>
                  <a:lnTo>
                    <a:pt x="827227" y="474980"/>
                  </a:lnTo>
                  <a:lnTo>
                    <a:pt x="827227" y="372694"/>
                  </a:lnTo>
                  <a:lnTo>
                    <a:pt x="819289" y="381000"/>
                  </a:lnTo>
                  <a:lnTo>
                    <a:pt x="788911" y="410210"/>
                  </a:lnTo>
                  <a:lnTo>
                    <a:pt x="698195" y="501650"/>
                  </a:lnTo>
                  <a:lnTo>
                    <a:pt x="663486" y="532130"/>
                  </a:lnTo>
                  <a:lnTo>
                    <a:pt x="624116" y="554990"/>
                  </a:lnTo>
                  <a:lnTo>
                    <a:pt x="607072" y="562610"/>
                  </a:lnTo>
                  <a:lnTo>
                    <a:pt x="590232" y="571500"/>
                  </a:lnTo>
                  <a:lnTo>
                    <a:pt x="573874" y="581660"/>
                  </a:lnTo>
                  <a:lnTo>
                    <a:pt x="558279" y="591820"/>
                  </a:lnTo>
                  <a:lnTo>
                    <a:pt x="552792" y="596900"/>
                  </a:lnTo>
                  <a:lnTo>
                    <a:pt x="550989" y="591820"/>
                  </a:lnTo>
                  <a:lnTo>
                    <a:pt x="546646" y="587514"/>
                  </a:lnTo>
                  <a:lnTo>
                    <a:pt x="546646" y="637540"/>
                  </a:lnTo>
                  <a:lnTo>
                    <a:pt x="546188" y="643890"/>
                  </a:lnTo>
                  <a:lnTo>
                    <a:pt x="546493" y="650240"/>
                  </a:lnTo>
                  <a:lnTo>
                    <a:pt x="544195" y="655320"/>
                  </a:lnTo>
                  <a:lnTo>
                    <a:pt x="509041" y="689610"/>
                  </a:lnTo>
                  <a:lnTo>
                    <a:pt x="493433" y="706120"/>
                  </a:lnTo>
                  <a:lnTo>
                    <a:pt x="474903" y="723900"/>
                  </a:lnTo>
                  <a:lnTo>
                    <a:pt x="472821" y="725170"/>
                  </a:lnTo>
                  <a:lnTo>
                    <a:pt x="469531" y="720090"/>
                  </a:lnTo>
                  <a:lnTo>
                    <a:pt x="468604" y="720090"/>
                  </a:lnTo>
                  <a:lnTo>
                    <a:pt x="448652" y="700011"/>
                  </a:lnTo>
                  <a:lnTo>
                    <a:pt x="448652" y="750570"/>
                  </a:lnTo>
                  <a:lnTo>
                    <a:pt x="419836" y="779780"/>
                  </a:lnTo>
                  <a:lnTo>
                    <a:pt x="344500" y="854710"/>
                  </a:lnTo>
                  <a:lnTo>
                    <a:pt x="342709" y="857250"/>
                  </a:lnTo>
                  <a:lnTo>
                    <a:pt x="315747" y="849630"/>
                  </a:lnTo>
                  <a:lnTo>
                    <a:pt x="271818" y="833120"/>
                  </a:lnTo>
                  <a:lnTo>
                    <a:pt x="204419" y="795020"/>
                  </a:lnTo>
                  <a:lnTo>
                    <a:pt x="163360" y="763270"/>
                  </a:lnTo>
                  <a:lnTo>
                    <a:pt x="127419" y="725170"/>
                  </a:lnTo>
                  <a:lnTo>
                    <a:pt x="96583" y="681990"/>
                  </a:lnTo>
                  <a:lnTo>
                    <a:pt x="70840" y="635000"/>
                  </a:lnTo>
                  <a:lnTo>
                    <a:pt x="68110" y="628650"/>
                  </a:lnTo>
                  <a:lnTo>
                    <a:pt x="68884" y="626110"/>
                  </a:lnTo>
                  <a:lnTo>
                    <a:pt x="102946" y="591820"/>
                  </a:lnTo>
                  <a:lnTo>
                    <a:pt x="104228" y="590550"/>
                  </a:lnTo>
                  <a:lnTo>
                    <a:pt x="161988" y="533400"/>
                  </a:lnTo>
                  <a:lnTo>
                    <a:pt x="195694" y="499110"/>
                  </a:lnTo>
                  <a:lnTo>
                    <a:pt x="197840" y="499110"/>
                  </a:lnTo>
                  <a:lnTo>
                    <a:pt x="236728" y="538480"/>
                  </a:lnTo>
                  <a:lnTo>
                    <a:pt x="374853" y="675640"/>
                  </a:lnTo>
                  <a:lnTo>
                    <a:pt x="447789" y="749300"/>
                  </a:lnTo>
                  <a:lnTo>
                    <a:pt x="448652" y="750570"/>
                  </a:lnTo>
                  <a:lnTo>
                    <a:pt x="448652" y="700011"/>
                  </a:lnTo>
                  <a:lnTo>
                    <a:pt x="365175" y="615950"/>
                  </a:lnTo>
                  <a:lnTo>
                    <a:pt x="296735" y="548640"/>
                  </a:lnTo>
                  <a:lnTo>
                    <a:pt x="262483" y="514350"/>
                  </a:lnTo>
                  <a:lnTo>
                    <a:pt x="246989" y="499110"/>
                  </a:lnTo>
                  <a:lnTo>
                    <a:pt x="222440" y="474980"/>
                  </a:lnTo>
                  <a:lnTo>
                    <a:pt x="223177" y="472440"/>
                  </a:lnTo>
                  <a:lnTo>
                    <a:pt x="228485" y="467360"/>
                  </a:lnTo>
                  <a:lnTo>
                    <a:pt x="242862" y="452120"/>
                  </a:lnTo>
                  <a:lnTo>
                    <a:pt x="285496" y="410210"/>
                  </a:lnTo>
                  <a:lnTo>
                    <a:pt x="294119" y="403860"/>
                  </a:lnTo>
                  <a:lnTo>
                    <a:pt x="302196" y="401320"/>
                  </a:lnTo>
                  <a:lnTo>
                    <a:pt x="310235" y="402590"/>
                  </a:lnTo>
                  <a:lnTo>
                    <a:pt x="318757" y="410210"/>
                  </a:lnTo>
                  <a:lnTo>
                    <a:pt x="542671" y="633730"/>
                  </a:lnTo>
                  <a:lnTo>
                    <a:pt x="546646" y="637540"/>
                  </a:lnTo>
                  <a:lnTo>
                    <a:pt x="546646" y="587514"/>
                  </a:lnTo>
                  <a:lnTo>
                    <a:pt x="511302" y="552450"/>
                  </a:lnTo>
                  <a:lnTo>
                    <a:pt x="474218" y="514350"/>
                  </a:lnTo>
                  <a:lnTo>
                    <a:pt x="362445" y="403860"/>
                  </a:lnTo>
                  <a:lnTo>
                    <a:pt x="360083" y="401320"/>
                  </a:lnTo>
                  <a:lnTo>
                    <a:pt x="354177" y="394970"/>
                  </a:lnTo>
                  <a:lnTo>
                    <a:pt x="348462" y="384810"/>
                  </a:lnTo>
                  <a:lnTo>
                    <a:pt x="345097" y="373380"/>
                  </a:lnTo>
                  <a:lnTo>
                    <a:pt x="343865" y="360680"/>
                  </a:lnTo>
                  <a:lnTo>
                    <a:pt x="343750" y="347980"/>
                  </a:lnTo>
                  <a:lnTo>
                    <a:pt x="343865" y="323850"/>
                  </a:lnTo>
                  <a:lnTo>
                    <a:pt x="344157" y="308610"/>
                  </a:lnTo>
                  <a:lnTo>
                    <a:pt x="345744" y="281940"/>
                  </a:lnTo>
                  <a:lnTo>
                    <a:pt x="348754" y="255270"/>
                  </a:lnTo>
                  <a:lnTo>
                    <a:pt x="349656" y="228600"/>
                  </a:lnTo>
                  <a:lnTo>
                    <a:pt x="335940" y="176530"/>
                  </a:lnTo>
                  <a:lnTo>
                    <a:pt x="313626" y="134620"/>
                  </a:lnTo>
                  <a:lnTo>
                    <a:pt x="290537" y="102870"/>
                  </a:lnTo>
                  <a:lnTo>
                    <a:pt x="274650" y="85090"/>
                  </a:lnTo>
                  <a:lnTo>
                    <a:pt x="271487" y="81280"/>
                  </a:lnTo>
                  <a:lnTo>
                    <a:pt x="268909" y="78740"/>
                  </a:lnTo>
                  <a:lnTo>
                    <a:pt x="264744" y="71120"/>
                  </a:lnTo>
                  <a:lnTo>
                    <a:pt x="262763" y="63500"/>
                  </a:lnTo>
                  <a:lnTo>
                    <a:pt x="263093" y="55880"/>
                  </a:lnTo>
                  <a:lnTo>
                    <a:pt x="265861" y="46990"/>
                  </a:lnTo>
                  <a:lnTo>
                    <a:pt x="270433" y="40640"/>
                  </a:lnTo>
                  <a:lnTo>
                    <a:pt x="276301" y="36830"/>
                  </a:lnTo>
                  <a:lnTo>
                    <a:pt x="283197" y="34290"/>
                  </a:lnTo>
                  <a:lnTo>
                    <a:pt x="290893" y="34290"/>
                  </a:lnTo>
                  <a:lnTo>
                    <a:pt x="350088" y="58420"/>
                  </a:lnTo>
                  <a:lnTo>
                    <a:pt x="388569" y="93980"/>
                  </a:lnTo>
                  <a:lnTo>
                    <a:pt x="413867" y="128270"/>
                  </a:lnTo>
                  <a:lnTo>
                    <a:pt x="422071" y="142240"/>
                  </a:lnTo>
                  <a:lnTo>
                    <a:pt x="429628" y="154940"/>
                  </a:lnTo>
                  <a:lnTo>
                    <a:pt x="451180" y="187960"/>
                  </a:lnTo>
                  <a:lnTo>
                    <a:pt x="472490" y="195580"/>
                  </a:lnTo>
                  <a:lnTo>
                    <a:pt x="478409" y="193040"/>
                  </a:lnTo>
                  <a:lnTo>
                    <a:pt x="484657" y="187960"/>
                  </a:lnTo>
                  <a:lnTo>
                    <a:pt x="520242" y="152400"/>
                  </a:lnTo>
                  <a:lnTo>
                    <a:pt x="596468" y="76200"/>
                  </a:lnTo>
                  <a:lnTo>
                    <a:pt x="601548" y="71120"/>
                  </a:lnTo>
                  <a:lnTo>
                    <a:pt x="608888" y="64770"/>
                  </a:lnTo>
                  <a:lnTo>
                    <a:pt x="616851" y="60960"/>
                  </a:lnTo>
                  <a:lnTo>
                    <a:pt x="625563" y="59690"/>
                  </a:lnTo>
                  <a:lnTo>
                    <a:pt x="635114" y="59690"/>
                  </a:lnTo>
                  <a:lnTo>
                    <a:pt x="649795" y="68580"/>
                  </a:lnTo>
                  <a:lnTo>
                    <a:pt x="658507" y="81280"/>
                  </a:lnTo>
                  <a:lnTo>
                    <a:pt x="660260" y="96520"/>
                  </a:lnTo>
                  <a:lnTo>
                    <a:pt x="654075" y="111760"/>
                  </a:lnTo>
                  <a:lnTo>
                    <a:pt x="652691" y="114300"/>
                  </a:lnTo>
                  <a:lnTo>
                    <a:pt x="651002" y="115570"/>
                  </a:lnTo>
                  <a:lnTo>
                    <a:pt x="649605" y="116840"/>
                  </a:lnTo>
                  <a:lnTo>
                    <a:pt x="646468" y="123190"/>
                  </a:lnTo>
                  <a:lnTo>
                    <a:pt x="645731" y="129540"/>
                  </a:lnTo>
                  <a:lnTo>
                    <a:pt x="647344" y="135890"/>
                  </a:lnTo>
                  <a:lnTo>
                    <a:pt x="651281" y="140970"/>
                  </a:lnTo>
                  <a:lnTo>
                    <a:pt x="656653" y="144780"/>
                  </a:lnTo>
                  <a:lnTo>
                    <a:pt x="662711" y="146050"/>
                  </a:lnTo>
                  <a:lnTo>
                    <a:pt x="668896" y="144780"/>
                  </a:lnTo>
                  <a:lnTo>
                    <a:pt x="674624" y="142240"/>
                  </a:lnTo>
                  <a:lnTo>
                    <a:pt x="679780" y="137160"/>
                  </a:lnTo>
                  <a:lnTo>
                    <a:pt x="684276" y="132080"/>
                  </a:lnTo>
                  <a:lnTo>
                    <a:pt x="689241" y="128270"/>
                  </a:lnTo>
                  <a:lnTo>
                    <a:pt x="700582" y="120650"/>
                  </a:lnTo>
                  <a:lnTo>
                    <a:pt x="713079" y="118110"/>
                  </a:lnTo>
                  <a:lnTo>
                    <a:pt x="725385" y="120650"/>
                  </a:lnTo>
                  <a:lnTo>
                    <a:pt x="736180" y="128270"/>
                  </a:lnTo>
                  <a:lnTo>
                    <a:pt x="743292" y="138430"/>
                  </a:lnTo>
                  <a:lnTo>
                    <a:pt x="745769" y="151130"/>
                  </a:lnTo>
                  <a:lnTo>
                    <a:pt x="743585" y="162560"/>
                  </a:lnTo>
                  <a:lnTo>
                    <a:pt x="736688" y="173990"/>
                  </a:lnTo>
                  <a:lnTo>
                    <a:pt x="732929" y="179070"/>
                  </a:lnTo>
                  <a:lnTo>
                    <a:pt x="728789" y="181610"/>
                  </a:lnTo>
                  <a:lnTo>
                    <a:pt x="724890" y="186690"/>
                  </a:lnTo>
                  <a:lnTo>
                    <a:pt x="719848" y="193040"/>
                  </a:lnTo>
                  <a:lnTo>
                    <a:pt x="717816" y="199390"/>
                  </a:lnTo>
                  <a:lnTo>
                    <a:pt x="718794" y="207010"/>
                  </a:lnTo>
                  <a:lnTo>
                    <a:pt x="722820" y="213360"/>
                  </a:lnTo>
                  <a:lnTo>
                    <a:pt x="728497" y="217170"/>
                  </a:lnTo>
                  <a:lnTo>
                    <a:pt x="734974" y="218440"/>
                  </a:lnTo>
                  <a:lnTo>
                    <a:pt x="741883" y="217170"/>
                  </a:lnTo>
                  <a:lnTo>
                    <a:pt x="748842" y="212090"/>
                  </a:lnTo>
                  <a:lnTo>
                    <a:pt x="757059" y="207010"/>
                  </a:lnTo>
                  <a:lnTo>
                    <a:pt x="765708" y="203200"/>
                  </a:lnTo>
                  <a:lnTo>
                    <a:pt x="774763" y="203200"/>
                  </a:lnTo>
                  <a:lnTo>
                    <a:pt x="804722" y="233680"/>
                  </a:lnTo>
                  <a:lnTo>
                    <a:pt x="804760" y="240030"/>
                  </a:lnTo>
                  <a:lnTo>
                    <a:pt x="803313" y="247650"/>
                  </a:lnTo>
                  <a:lnTo>
                    <a:pt x="800404" y="254000"/>
                  </a:lnTo>
                  <a:lnTo>
                    <a:pt x="796086" y="259080"/>
                  </a:lnTo>
                  <a:lnTo>
                    <a:pt x="792530" y="262890"/>
                  </a:lnTo>
                  <a:lnTo>
                    <a:pt x="788631" y="266700"/>
                  </a:lnTo>
                  <a:lnTo>
                    <a:pt x="784936" y="270510"/>
                  </a:lnTo>
                  <a:lnTo>
                    <a:pt x="779843" y="278130"/>
                  </a:lnTo>
                  <a:lnTo>
                    <a:pt x="777786" y="284480"/>
                  </a:lnTo>
                  <a:lnTo>
                    <a:pt x="778776" y="290830"/>
                  </a:lnTo>
                  <a:lnTo>
                    <a:pt x="782815" y="297180"/>
                  </a:lnTo>
                  <a:lnTo>
                    <a:pt x="788517" y="300990"/>
                  </a:lnTo>
                  <a:lnTo>
                    <a:pt x="794956" y="302260"/>
                  </a:lnTo>
                  <a:lnTo>
                    <a:pt x="801827" y="300990"/>
                  </a:lnTo>
                  <a:lnTo>
                    <a:pt x="808812" y="297180"/>
                  </a:lnTo>
                  <a:lnTo>
                    <a:pt x="818603" y="290830"/>
                  </a:lnTo>
                  <a:lnTo>
                    <a:pt x="828827" y="288290"/>
                  </a:lnTo>
                  <a:lnTo>
                    <a:pt x="839076" y="288290"/>
                  </a:lnTo>
                  <a:lnTo>
                    <a:pt x="848906" y="292100"/>
                  </a:lnTo>
                  <a:lnTo>
                    <a:pt x="859764" y="303530"/>
                  </a:lnTo>
                  <a:lnTo>
                    <a:pt x="864679" y="316230"/>
                  </a:lnTo>
                  <a:lnTo>
                    <a:pt x="864679" y="261416"/>
                  </a:lnTo>
                  <a:lnTo>
                    <a:pt x="863092" y="260350"/>
                  </a:lnTo>
                  <a:lnTo>
                    <a:pt x="844473" y="254000"/>
                  </a:lnTo>
                  <a:lnTo>
                    <a:pt x="840346" y="252730"/>
                  </a:lnTo>
                  <a:lnTo>
                    <a:pt x="838860" y="251460"/>
                  </a:lnTo>
                  <a:lnTo>
                    <a:pt x="839266" y="247650"/>
                  </a:lnTo>
                  <a:lnTo>
                    <a:pt x="837717" y="219710"/>
                  </a:lnTo>
                  <a:lnTo>
                    <a:pt x="830630" y="203200"/>
                  </a:lnTo>
                  <a:lnTo>
                    <a:pt x="827913" y="196850"/>
                  </a:lnTo>
                  <a:lnTo>
                    <a:pt x="810006" y="180340"/>
                  </a:lnTo>
                  <a:lnTo>
                    <a:pt x="784123" y="168910"/>
                  </a:lnTo>
                  <a:lnTo>
                    <a:pt x="781075" y="168910"/>
                  </a:lnTo>
                  <a:lnTo>
                    <a:pt x="779259" y="167640"/>
                  </a:lnTo>
                  <a:lnTo>
                    <a:pt x="779830" y="163830"/>
                  </a:lnTo>
                  <a:lnTo>
                    <a:pt x="777227" y="129540"/>
                  </a:lnTo>
                  <a:lnTo>
                    <a:pt x="770509" y="118110"/>
                  </a:lnTo>
                  <a:lnTo>
                    <a:pt x="761555" y="102870"/>
                  </a:lnTo>
                  <a:lnTo>
                    <a:pt x="735393" y="87630"/>
                  </a:lnTo>
                  <a:lnTo>
                    <a:pt x="712660" y="85090"/>
                  </a:lnTo>
                  <a:lnTo>
                    <a:pt x="701294" y="83820"/>
                  </a:lnTo>
                  <a:lnTo>
                    <a:pt x="695502" y="85090"/>
                  </a:lnTo>
                  <a:lnTo>
                    <a:pt x="695198" y="82550"/>
                  </a:lnTo>
                  <a:lnTo>
                    <a:pt x="694232" y="78740"/>
                  </a:lnTo>
                  <a:lnTo>
                    <a:pt x="688060" y="60960"/>
                  </a:lnTo>
                  <a:lnTo>
                    <a:pt x="687235" y="59690"/>
                  </a:lnTo>
                  <a:lnTo>
                    <a:pt x="678294" y="45720"/>
                  </a:lnTo>
                  <a:lnTo>
                    <a:pt x="664959" y="35560"/>
                  </a:lnTo>
                  <a:lnTo>
                    <a:pt x="648055" y="26670"/>
                  </a:lnTo>
                  <a:lnTo>
                    <a:pt x="629551" y="24130"/>
                  </a:lnTo>
                  <a:lnTo>
                    <a:pt x="611974" y="25400"/>
                  </a:lnTo>
                  <a:lnTo>
                    <a:pt x="595439" y="31750"/>
                  </a:lnTo>
                  <a:lnTo>
                    <a:pt x="580034" y="41910"/>
                  </a:lnTo>
                  <a:lnTo>
                    <a:pt x="575017" y="46990"/>
                  </a:lnTo>
                  <a:lnTo>
                    <a:pt x="570153" y="52070"/>
                  </a:lnTo>
                  <a:lnTo>
                    <a:pt x="562610" y="59690"/>
                  </a:lnTo>
                  <a:lnTo>
                    <a:pt x="559917" y="60960"/>
                  </a:lnTo>
                  <a:lnTo>
                    <a:pt x="555612" y="59690"/>
                  </a:lnTo>
                  <a:lnTo>
                    <a:pt x="530974" y="53340"/>
                  </a:lnTo>
                  <a:lnTo>
                    <a:pt x="530974" y="88900"/>
                  </a:lnTo>
                  <a:lnTo>
                    <a:pt x="467702" y="152400"/>
                  </a:lnTo>
                  <a:lnTo>
                    <a:pt x="457720" y="133350"/>
                  </a:lnTo>
                  <a:lnTo>
                    <a:pt x="446493" y="114300"/>
                  </a:lnTo>
                  <a:lnTo>
                    <a:pt x="433908" y="95250"/>
                  </a:lnTo>
                  <a:lnTo>
                    <a:pt x="419836" y="76200"/>
                  </a:lnTo>
                  <a:lnTo>
                    <a:pt x="448589" y="76200"/>
                  </a:lnTo>
                  <a:lnTo>
                    <a:pt x="476618" y="78740"/>
                  </a:lnTo>
                  <a:lnTo>
                    <a:pt x="504037" y="82550"/>
                  </a:lnTo>
                  <a:lnTo>
                    <a:pt x="530974" y="88900"/>
                  </a:lnTo>
                  <a:lnTo>
                    <a:pt x="530974" y="53340"/>
                  </a:lnTo>
                  <a:lnTo>
                    <a:pt x="516267" y="49530"/>
                  </a:lnTo>
                  <a:lnTo>
                    <a:pt x="476516" y="43180"/>
                  </a:lnTo>
                  <a:lnTo>
                    <a:pt x="436384" y="40640"/>
                  </a:lnTo>
                  <a:lnTo>
                    <a:pt x="395846" y="43180"/>
                  </a:lnTo>
                  <a:lnTo>
                    <a:pt x="390105" y="43180"/>
                  </a:lnTo>
                  <a:lnTo>
                    <a:pt x="386003" y="41910"/>
                  </a:lnTo>
                  <a:lnTo>
                    <a:pt x="381609" y="38100"/>
                  </a:lnTo>
                  <a:lnTo>
                    <a:pt x="376720" y="34290"/>
                  </a:lnTo>
                  <a:lnTo>
                    <a:pt x="363689" y="24130"/>
                  </a:lnTo>
                  <a:lnTo>
                    <a:pt x="344678" y="13970"/>
                  </a:lnTo>
                  <a:lnTo>
                    <a:pt x="324345" y="5080"/>
                  </a:lnTo>
                  <a:lnTo>
                    <a:pt x="302488" y="0"/>
                  </a:lnTo>
                  <a:lnTo>
                    <a:pt x="267957" y="2540"/>
                  </a:lnTo>
                  <a:lnTo>
                    <a:pt x="242023" y="20320"/>
                  </a:lnTo>
                  <a:lnTo>
                    <a:pt x="228574" y="48260"/>
                  </a:lnTo>
                  <a:lnTo>
                    <a:pt x="231470" y="82550"/>
                  </a:lnTo>
                  <a:lnTo>
                    <a:pt x="233464" y="87630"/>
                  </a:lnTo>
                  <a:lnTo>
                    <a:pt x="231838" y="90170"/>
                  </a:lnTo>
                  <a:lnTo>
                    <a:pt x="193268" y="113030"/>
                  </a:lnTo>
                  <a:lnTo>
                    <a:pt x="182841" y="132080"/>
                  </a:lnTo>
                  <a:lnTo>
                    <a:pt x="185674" y="138430"/>
                  </a:lnTo>
                  <a:lnTo>
                    <a:pt x="190842" y="143510"/>
                  </a:lnTo>
                  <a:lnTo>
                    <a:pt x="197345" y="146050"/>
                  </a:lnTo>
                  <a:lnTo>
                    <a:pt x="204787" y="146050"/>
                  </a:lnTo>
                  <a:lnTo>
                    <a:pt x="212775" y="142240"/>
                  </a:lnTo>
                  <a:lnTo>
                    <a:pt x="222123" y="135890"/>
                  </a:lnTo>
                  <a:lnTo>
                    <a:pt x="231571" y="130810"/>
                  </a:lnTo>
                  <a:lnTo>
                    <a:pt x="241134" y="124460"/>
                  </a:lnTo>
                  <a:lnTo>
                    <a:pt x="250825" y="119380"/>
                  </a:lnTo>
                  <a:lnTo>
                    <a:pt x="255028" y="116840"/>
                  </a:lnTo>
                  <a:lnTo>
                    <a:pt x="257111" y="118110"/>
                  </a:lnTo>
                  <a:lnTo>
                    <a:pt x="260146" y="121920"/>
                  </a:lnTo>
                  <a:lnTo>
                    <a:pt x="269455" y="133350"/>
                  </a:lnTo>
                  <a:lnTo>
                    <a:pt x="293814" y="170180"/>
                  </a:lnTo>
                  <a:lnTo>
                    <a:pt x="309422" y="207010"/>
                  </a:lnTo>
                  <a:lnTo>
                    <a:pt x="314083" y="245110"/>
                  </a:lnTo>
                  <a:lnTo>
                    <a:pt x="313055" y="256540"/>
                  </a:lnTo>
                  <a:lnTo>
                    <a:pt x="311645" y="267970"/>
                  </a:lnTo>
                  <a:lnTo>
                    <a:pt x="310159" y="279400"/>
                  </a:lnTo>
                  <a:lnTo>
                    <a:pt x="308889" y="289560"/>
                  </a:lnTo>
                  <a:lnTo>
                    <a:pt x="307809" y="307340"/>
                  </a:lnTo>
                  <a:lnTo>
                    <a:pt x="307657" y="325120"/>
                  </a:lnTo>
                  <a:lnTo>
                    <a:pt x="308038" y="340360"/>
                  </a:lnTo>
                  <a:lnTo>
                    <a:pt x="308152" y="344170"/>
                  </a:lnTo>
                  <a:lnTo>
                    <a:pt x="308914" y="363220"/>
                  </a:lnTo>
                  <a:lnTo>
                    <a:pt x="310299" y="365760"/>
                  </a:lnTo>
                  <a:lnTo>
                    <a:pt x="304571" y="365760"/>
                  </a:lnTo>
                  <a:lnTo>
                    <a:pt x="258711" y="386080"/>
                  </a:lnTo>
                  <a:lnTo>
                    <a:pt x="219290" y="426720"/>
                  </a:lnTo>
                  <a:lnTo>
                    <a:pt x="140284" y="505460"/>
                  </a:lnTo>
                  <a:lnTo>
                    <a:pt x="59105" y="585470"/>
                  </a:lnTo>
                  <a:lnTo>
                    <a:pt x="56807" y="588010"/>
                  </a:lnTo>
                  <a:lnTo>
                    <a:pt x="54013" y="590550"/>
                  </a:lnTo>
                  <a:lnTo>
                    <a:pt x="42583" y="546100"/>
                  </a:lnTo>
                  <a:lnTo>
                    <a:pt x="36728" y="502920"/>
                  </a:lnTo>
                  <a:lnTo>
                    <a:pt x="36207" y="449580"/>
                  </a:lnTo>
                  <a:lnTo>
                    <a:pt x="42329" y="397510"/>
                  </a:lnTo>
                  <a:lnTo>
                    <a:pt x="55143" y="347980"/>
                  </a:lnTo>
                  <a:lnTo>
                    <a:pt x="74688" y="299720"/>
                  </a:lnTo>
                  <a:lnTo>
                    <a:pt x="101015" y="254000"/>
                  </a:lnTo>
                  <a:lnTo>
                    <a:pt x="104940" y="245110"/>
                  </a:lnTo>
                  <a:lnTo>
                    <a:pt x="105638" y="237490"/>
                  </a:lnTo>
                  <a:lnTo>
                    <a:pt x="103187" y="231140"/>
                  </a:lnTo>
                  <a:lnTo>
                    <a:pt x="97650" y="226060"/>
                  </a:lnTo>
                  <a:lnTo>
                    <a:pt x="90690" y="223520"/>
                  </a:lnTo>
                  <a:lnTo>
                    <a:pt x="83870" y="223520"/>
                  </a:lnTo>
                  <a:lnTo>
                    <a:pt x="46101" y="278130"/>
                  </a:lnTo>
                  <a:lnTo>
                    <a:pt x="26123" y="323850"/>
                  </a:lnTo>
                  <a:lnTo>
                    <a:pt x="11772" y="369570"/>
                  </a:lnTo>
                  <a:lnTo>
                    <a:pt x="3035" y="417830"/>
                  </a:lnTo>
                  <a:lnTo>
                    <a:pt x="101" y="463550"/>
                  </a:lnTo>
                  <a:lnTo>
                    <a:pt x="0" y="467360"/>
                  </a:lnTo>
                  <a:lnTo>
                    <a:pt x="2489" y="515620"/>
                  </a:lnTo>
                  <a:lnTo>
                    <a:pt x="10680" y="565150"/>
                  </a:lnTo>
                  <a:lnTo>
                    <a:pt x="23482" y="612140"/>
                  </a:lnTo>
                  <a:lnTo>
                    <a:pt x="41173" y="655320"/>
                  </a:lnTo>
                  <a:lnTo>
                    <a:pt x="63411" y="697230"/>
                  </a:lnTo>
                  <a:lnTo>
                    <a:pt x="89877" y="735330"/>
                  </a:lnTo>
                  <a:lnTo>
                    <a:pt x="120243" y="769620"/>
                  </a:lnTo>
                  <a:lnTo>
                    <a:pt x="154165" y="801370"/>
                  </a:lnTo>
                  <a:lnTo>
                    <a:pt x="191325" y="829310"/>
                  </a:lnTo>
                  <a:lnTo>
                    <a:pt x="231394" y="853440"/>
                  </a:lnTo>
                  <a:lnTo>
                    <a:pt x="274040" y="872490"/>
                  </a:lnTo>
                  <a:lnTo>
                    <a:pt x="318935" y="887730"/>
                  </a:lnTo>
                  <a:lnTo>
                    <a:pt x="365734" y="897890"/>
                  </a:lnTo>
                  <a:lnTo>
                    <a:pt x="372808" y="897890"/>
                  </a:lnTo>
                  <a:lnTo>
                    <a:pt x="393687" y="901700"/>
                  </a:lnTo>
                  <a:lnTo>
                    <a:pt x="464413" y="901700"/>
                  </a:lnTo>
                  <a:lnTo>
                    <a:pt x="477901" y="899160"/>
                  </a:lnTo>
                  <a:lnTo>
                    <a:pt x="484771" y="899160"/>
                  </a:lnTo>
                  <a:lnTo>
                    <a:pt x="541210" y="887730"/>
                  </a:lnTo>
                  <a:lnTo>
                    <a:pt x="587997" y="873760"/>
                  </a:lnTo>
                  <a:lnTo>
                    <a:pt x="631952" y="853440"/>
                  </a:lnTo>
                  <a:lnTo>
                    <a:pt x="673011" y="829310"/>
                  </a:lnTo>
                  <a:lnTo>
                    <a:pt x="711161" y="800100"/>
                  </a:lnTo>
                  <a:lnTo>
                    <a:pt x="746340" y="765810"/>
                  </a:lnTo>
                  <a:lnTo>
                    <a:pt x="778522" y="727710"/>
                  </a:lnTo>
                  <a:lnTo>
                    <a:pt x="805484" y="687070"/>
                  </a:lnTo>
                  <a:lnTo>
                    <a:pt x="827252" y="645160"/>
                  </a:lnTo>
                  <a:lnTo>
                    <a:pt x="843813" y="600710"/>
                  </a:lnTo>
                  <a:lnTo>
                    <a:pt x="855230" y="556260"/>
                  </a:lnTo>
                  <a:lnTo>
                    <a:pt x="861491" y="510540"/>
                  </a:lnTo>
                  <a:lnTo>
                    <a:pt x="862647" y="463550"/>
                  </a:lnTo>
                  <a:lnTo>
                    <a:pt x="859612" y="425450"/>
                  </a:lnTo>
                  <a:lnTo>
                    <a:pt x="858697" y="414020"/>
                  </a:lnTo>
                  <a:lnTo>
                    <a:pt x="857961" y="403860"/>
                  </a:lnTo>
                  <a:lnTo>
                    <a:pt x="859345" y="393700"/>
                  </a:lnTo>
                  <a:lnTo>
                    <a:pt x="863574" y="386080"/>
                  </a:lnTo>
                  <a:lnTo>
                    <a:pt x="871410" y="378460"/>
                  </a:lnTo>
                  <a:lnTo>
                    <a:pt x="873798" y="377190"/>
                  </a:lnTo>
                  <a:lnTo>
                    <a:pt x="875601" y="374650"/>
                  </a:lnTo>
                  <a:lnTo>
                    <a:pt x="890282" y="356870"/>
                  </a:lnTo>
                  <a:lnTo>
                    <a:pt x="897940" y="340360"/>
                  </a:lnTo>
                  <a:lnTo>
                    <a:pt x="900430" y="321310"/>
                  </a:lnTo>
                  <a:close/>
                </a:path>
              </a:pathLst>
            </a:custGeom>
            <a:solidFill>
              <a:srgbClr val="C9D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CuadroTexto 11"/>
          <p:cNvSpPr txBox="1"/>
          <p:nvPr/>
        </p:nvSpPr>
        <p:spPr>
          <a:xfrm>
            <a:off x="1757889" y="9656288"/>
            <a:ext cx="59901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CO" sz="2800" b="1" dirty="0">
                <a:solidFill>
                  <a:srgbClr val="FFFFFF"/>
                </a:solidFill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100% PMT Solicitados ok, autorizados por SDM</a:t>
            </a:r>
            <a:endParaRPr lang="es-CO" sz="2300" dirty="0"/>
          </a:p>
        </p:txBody>
      </p:sp>
      <p:sp>
        <p:nvSpPr>
          <p:cNvPr id="13" name="object 8"/>
          <p:cNvSpPr txBox="1"/>
          <p:nvPr/>
        </p:nvSpPr>
        <p:spPr>
          <a:xfrm>
            <a:off x="14403418" y="476222"/>
            <a:ext cx="6528434" cy="1300924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s-ES" sz="85200" b="1" spc="3815" dirty="0">
                <a:solidFill>
                  <a:srgbClr val="094456"/>
                </a:solidFill>
                <a:latin typeface="Arial"/>
                <a:cs typeface="Arial"/>
              </a:rPr>
              <a:t>1</a:t>
            </a:r>
            <a:endParaRPr sz="85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7110095"/>
            <a:chOff x="0" y="0"/>
            <a:chExt cx="20104100" cy="7110095"/>
          </a:xfrm>
        </p:grpSpPr>
        <p:sp>
          <p:nvSpPr>
            <p:cNvPr id="3" name="object 3"/>
            <p:cNvSpPr/>
            <p:nvPr/>
          </p:nvSpPr>
          <p:spPr>
            <a:xfrm>
              <a:off x="0" y="3917608"/>
              <a:ext cx="20104100" cy="3192145"/>
            </a:xfrm>
            <a:custGeom>
              <a:avLst/>
              <a:gdLst/>
              <a:ahLst/>
              <a:cxnLst/>
              <a:rect l="l" t="t" r="r" b="b"/>
              <a:pathLst>
                <a:path w="20104100" h="3192145">
                  <a:moveTo>
                    <a:pt x="0" y="3192122"/>
                  </a:moveTo>
                  <a:lnTo>
                    <a:pt x="20104099" y="3192122"/>
                  </a:lnTo>
                  <a:lnTo>
                    <a:pt x="20104099" y="0"/>
                  </a:lnTo>
                  <a:lnTo>
                    <a:pt x="0" y="0"/>
                  </a:lnTo>
                  <a:lnTo>
                    <a:pt x="0" y="3192122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20104100" cy="3917950"/>
            </a:xfrm>
            <a:custGeom>
              <a:avLst/>
              <a:gdLst/>
              <a:ahLst/>
              <a:cxnLst/>
              <a:rect l="l" t="t" r="r" b="b"/>
              <a:pathLst>
                <a:path w="20104100" h="3917950">
                  <a:moveTo>
                    <a:pt x="20104099" y="0"/>
                  </a:moveTo>
                  <a:lnTo>
                    <a:pt x="0" y="0"/>
                  </a:lnTo>
                  <a:lnTo>
                    <a:pt x="0" y="3917608"/>
                  </a:lnTo>
                  <a:lnTo>
                    <a:pt x="20104099" y="3917608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0944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6177521" y="8837427"/>
            <a:ext cx="2628265" cy="827405"/>
          </a:xfrm>
          <a:custGeom>
            <a:avLst/>
            <a:gdLst/>
            <a:ahLst/>
            <a:cxnLst/>
            <a:rect l="l" t="t" r="r" b="b"/>
            <a:pathLst>
              <a:path w="2628265" h="827404">
                <a:moveTo>
                  <a:pt x="2628192" y="0"/>
                </a:moveTo>
                <a:lnTo>
                  <a:pt x="0" y="0"/>
                </a:lnTo>
                <a:lnTo>
                  <a:pt x="0" y="302482"/>
                </a:lnTo>
                <a:lnTo>
                  <a:pt x="2144" y="350242"/>
                </a:lnTo>
                <a:lnTo>
                  <a:pt x="8453" y="396801"/>
                </a:lnTo>
                <a:lnTo>
                  <a:pt x="18742" y="441973"/>
                </a:lnTo>
                <a:lnTo>
                  <a:pt x="32826" y="485573"/>
                </a:lnTo>
                <a:lnTo>
                  <a:pt x="50519" y="527416"/>
                </a:lnTo>
                <a:lnTo>
                  <a:pt x="71636" y="567317"/>
                </a:lnTo>
                <a:lnTo>
                  <a:pt x="95992" y="605090"/>
                </a:lnTo>
                <a:lnTo>
                  <a:pt x="123402" y="640551"/>
                </a:lnTo>
                <a:lnTo>
                  <a:pt x="153681" y="673513"/>
                </a:lnTo>
                <a:lnTo>
                  <a:pt x="186642" y="703792"/>
                </a:lnTo>
                <a:lnTo>
                  <a:pt x="222102" y="731203"/>
                </a:lnTo>
                <a:lnTo>
                  <a:pt x="259874" y="755560"/>
                </a:lnTo>
                <a:lnTo>
                  <a:pt x="299775" y="776678"/>
                </a:lnTo>
                <a:lnTo>
                  <a:pt x="341617" y="794372"/>
                </a:lnTo>
                <a:lnTo>
                  <a:pt x="385217" y="808456"/>
                </a:lnTo>
                <a:lnTo>
                  <a:pt x="430388" y="818746"/>
                </a:lnTo>
                <a:lnTo>
                  <a:pt x="476946" y="825055"/>
                </a:lnTo>
                <a:lnTo>
                  <a:pt x="524706" y="827199"/>
                </a:lnTo>
                <a:lnTo>
                  <a:pt x="2103475" y="827199"/>
                </a:lnTo>
                <a:lnTo>
                  <a:pt x="2151235" y="825055"/>
                </a:lnTo>
                <a:lnTo>
                  <a:pt x="2197793" y="818746"/>
                </a:lnTo>
                <a:lnTo>
                  <a:pt x="2242965" y="808456"/>
                </a:lnTo>
                <a:lnTo>
                  <a:pt x="2286565" y="794372"/>
                </a:lnTo>
                <a:lnTo>
                  <a:pt x="2328408" y="776678"/>
                </a:lnTo>
                <a:lnTo>
                  <a:pt x="2368309" y="755560"/>
                </a:lnTo>
                <a:lnTo>
                  <a:pt x="2406082" y="731203"/>
                </a:lnTo>
                <a:lnTo>
                  <a:pt x="2441543" y="703792"/>
                </a:lnTo>
                <a:lnTo>
                  <a:pt x="2474505" y="673513"/>
                </a:lnTo>
                <a:lnTo>
                  <a:pt x="2504785" y="640551"/>
                </a:lnTo>
                <a:lnTo>
                  <a:pt x="2532195" y="605090"/>
                </a:lnTo>
                <a:lnTo>
                  <a:pt x="2556552" y="567317"/>
                </a:lnTo>
                <a:lnTo>
                  <a:pt x="2577670" y="527416"/>
                </a:lnTo>
                <a:lnTo>
                  <a:pt x="2595364" y="485573"/>
                </a:lnTo>
                <a:lnTo>
                  <a:pt x="2609448" y="441973"/>
                </a:lnTo>
                <a:lnTo>
                  <a:pt x="2619738" y="396801"/>
                </a:lnTo>
                <a:lnTo>
                  <a:pt x="2626047" y="350242"/>
                </a:lnTo>
                <a:lnTo>
                  <a:pt x="2628192" y="302482"/>
                </a:lnTo>
                <a:lnTo>
                  <a:pt x="2628192" y="0"/>
                </a:lnTo>
                <a:close/>
              </a:path>
            </a:pathLst>
          </a:custGeom>
          <a:solidFill>
            <a:srgbClr val="094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72559" y="7120201"/>
            <a:ext cx="5759450" cy="859155"/>
          </a:xfrm>
          <a:custGeom>
            <a:avLst/>
            <a:gdLst/>
            <a:ahLst/>
            <a:cxnLst/>
            <a:rect l="l" t="t" r="r" b="b"/>
            <a:pathLst>
              <a:path w="5759450" h="859154">
                <a:moveTo>
                  <a:pt x="5758986" y="0"/>
                </a:moveTo>
                <a:lnTo>
                  <a:pt x="0" y="0"/>
                </a:lnTo>
                <a:lnTo>
                  <a:pt x="0" y="333895"/>
                </a:lnTo>
                <a:lnTo>
                  <a:pt x="2144" y="381655"/>
                </a:lnTo>
                <a:lnTo>
                  <a:pt x="8453" y="428213"/>
                </a:lnTo>
                <a:lnTo>
                  <a:pt x="18742" y="473385"/>
                </a:lnTo>
                <a:lnTo>
                  <a:pt x="32826" y="516985"/>
                </a:lnTo>
                <a:lnTo>
                  <a:pt x="50519" y="558829"/>
                </a:lnTo>
                <a:lnTo>
                  <a:pt x="71636" y="598729"/>
                </a:lnTo>
                <a:lnTo>
                  <a:pt x="95992" y="636503"/>
                </a:lnTo>
                <a:lnTo>
                  <a:pt x="123402" y="671963"/>
                </a:lnTo>
                <a:lnTo>
                  <a:pt x="153681" y="704926"/>
                </a:lnTo>
                <a:lnTo>
                  <a:pt x="186642" y="735205"/>
                </a:lnTo>
                <a:lnTo>
                  <a:pt x="222102" y="762616"/>
                </a:lnTo>
                <a:lnTo>
                  <a:pt x="259874" y="786973"/>
                </a:lnTo>
                <a:lnTo>
                  <a:pt x="299775" y="808091"/>
                </a:lnTo>
                <a:lnTo>
                  <a:pt x="341617" y="825784"/>
                </a:lnTo>
                <a:lnTo>
                  <a:pt x="385217" y="839869"/>
                </a:lnTo>
                <a:lnTo>
                  <a:pt x="430388" y="850158"/>
                </a:lnTo>
                <a:lnTo>
                  <a:pt x="476946" y="856468"/>
                </a:lnTo>
                <a:lnTo>
                  <a:pt x="524706" y="858612"/>
                </a:lnTo>
                <a:lnTo>
                  <a:pt x="5234269" y="858612"/>
                </a:lnTo>
                <a:lnTo>
                  <a:pt x="5282029" y="856468"/>
                </a:lnTo>
                <a:lnTo>
                  <a:pt x="5328588" y="850158"/>
                </a:lnTo>
                <a:lnTo>
                  <a:pt x="5373760" y="839869"/>
                </a:lnTo>
                <a:lnTo>
                  <a:pt x="5417360" y="825784"/>
                </a:lnTo>
                <a:lnTo>
                  <a:pt x="5459203" y="808091"/>
                </a:lnTo>
                <a:lnTo>
                  <a:pt x="5499104" y="786973"/>
                </a:lnTo>
                <a:lnTo>
                  <a:pt x="5536877" y="762616"/>
                </a:lnTo>
                <a:lnTo>
                  <a:pt x="5572338" y="735205"/>
                </a:lnTo>
                <a:lnTo>
                  <a:pt x="5605300" y="704926"/>
                </a:lnTo>
                <a:lnTo>
                  <a:pt x="5635579" y="671963"/>
                </a:lnTo>
                <a:lnTo>
                  <a:pt x="5662990" y="636503"/>
                </a:lnTo>
                <a:lnTo>
                  <a:pt x="5687347" y="598729"/>
                </a:lnTo>
                <a:lnTo>
                  <a:pt x="5708465" y="558829"/>
                </a:lnTo>
                <a:lnTo>
                  <a:pt x="5726159" y="516985"/>
                </a:lnTo>
                <a:lnTo>
                  <a:pt x="5740243" y="473385"/>
                </a:lnTo>
                <a:lnTo>
                  <a:pt x="5750533" y="428213"/>
                </a:lnTo>
                <a:lnTo>
                  <a:pt x="5756842" y="381655"/>
                </a:lnTo>
                <a:lnTo>
                  <a:pt x="5758986" y="333895"/>
                </a:lnTo>
                <a:lnTo>
                  <a:pt x="5758986" y="0"/>
                </a:lnTo>
                <a:close/>
              </a:path>
            </a:pathLst>
          </a:custGeom>
          <a:solidFill>
            <a:srgbClr val="1D8A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376117" y="7159500"/>
            <a:ext cx="5326380" cy="567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50" spc="-60" dirty="0">
                <a:solidFill>
                  <a:srgbClr val="FFFFFF"/>
                </a:solidFill>
                <a:latin typeface="Arial MT"/>
                <a:cs typeface="Arial MT"/>
              </a:rPr>
              <a:t>Línea</a:t>
            </a:r>
            <a:r>
              <a:rPr sz="355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50" spc="5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355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50" spc="145" dirty="0">
                <a:solidFill>
                  <a:srgbClr val="FFFFFF"/>
                </a:solidFill>
                <a:latin typeface="Arial MT"/>
                <a:cs typeface="Arial MT"/>
              </a:rPr>
              <a:t>tiempo</a:t>
            </a:r>
            <a:r>
              <a:rPr sz="355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50" spc="125" dirty="0">
                <a:solidFill>
                  <a:srgbClr val="FFFFFF"/>
                </a:solidFill>
                <a:latin typeface="Arial MT"/>
                <a:cs typeface="Arial MT"/>
              </a:rPr>
              <a:t>proyecto</a:t>
            </a:r>
            <a:endParaRPr sz="3550">
              <a:latin typeface="Arial MT"/>
              <a:cs typeface="Arial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20082" y="7522431"/>
            <a:ext cx="6244590" cy="488315"/>
          </a:xfrm>
          <a:custGeom>
            <a:avLst/>
            <a:gdLst/>
            <a:ahLst/>
            <a:cxnLst/>
            <a:rect l="l" t="t" r="r" b="b"/>
            <a:pathLst>
              <a:path w="6244590" h="488315">
                <a:moveTo>
                  <a:pt x="6244406" y="0"/>
                </a:moveTo>
                <a:lnTo>
                  <a:pt x="0" y="0"/>
                </a:lnTo>
                <a:lnTo>
                  <a:pt x="0" y="487796"/>
                </a:lnTo>
              </a:path>
            </a:pathLst>
          </a:custGeom>
          <a:ln w="20941">
            <a:solidFill>
              <a:srgbClr val="0944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039610" y="7522431"/>
            <a:ext cx="6244590" cy="488315"/>
          </a:xfrm>
          <a:custGeom>
            <a:avLst/>
            <a:gdLst/>
            <a:ahLst/>
            <a:cxnLst/>
            <a:rect l="l" t="t" r="r" b="b"/>
            <a:pathLst>
              <a:path w="6244590" h="488315">
                <a:moveTo>
                  <a:pt x="0" y="0"/>
                </a:moveTo>
                <a:lnTo>
                  <a:pt x="6244406" y="0"/>
                </a:lnTo>
                <a:lnTo>
                  <a:pt x="6244406" y="487796"/>
                </a:lnTo>
              </a:path>
            </a:pathLst>
          </a:custGeom>
          <a:ln w="20941">
            <a:solidFill>
              <a:srgbClr val="0944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2476364" y="8586126"/>
            <a:ext cx="15240635" cy="356235"/>
            <a:chOff x="2476364" y="8586126"/>
            <a:chExt cx="15240635" cy="356235"/>
          </a:xfrm>
        </p:grpSpPr>
        <p:sp>
          <p:nvSpPr>
            <p:cNvPr id="11" name="object 11"/>
            <p:cNvSpPr/>
            <p:nvPr/>
          </p:nvSpPr>
          <p:spPr>
            <a:xfrm>
              <a:off x="2600769" y="8774602"/>
              <a:ext cx="14902815" cy="0"/>
            </a:xfrm>
            <a:custGeom>
              <a:avLst/>
              <a:gdLst/>
              <a:ahLst/>
              <a:cxnLst/>
              <a:rect l="l" t="t" r="r" b="b"/>
              <a:pathLst>
                <a:path w="14902815">
                  <a:moveTo>
                    <a:pt x="0" y="0"/>
                  </a:moveTo>
                  <a:lnTo>
                    <a:pt x="14902561" y="0"/>
                  </a:lnTo>
                </a:path>
              </a:pathLst>
            </a:custGeom>
            <a:ln w="31412">
              <a:solidFill>
                <a:srgbClr val="0944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76364" y="8659422"/>
              <a:ext cx="240830" cy="24083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7360728" y="8586126"/>
              <a:ext cx="356235" cy="356235"/>
            </a:xfrm>
            <a:custGeom>
              <a:avLst/>
              <a:gdLst/>
              <a:ahLst/>
              <a:cxnLst/>
              <a:rect l="l" t="t" r="r" b="b"/>
              <a:pathLst>
                <a:path w="356234" h="356234">
                  <a:moveTo>
                    <a:pt x="178005" y="0"/>
                  </a:moveTo>
                  <a:lnTo>
                    <a:pt x="130683" y="6358"/>
                  </a:lnTo>
                  <a:lnTo>
                    <a:pt x="88161" y="24302"/>
                  </a:lnTo>
                  <a:lnTo>
                    <a:pt x="52135" y="52135"/>
                  </a:lnTo>
                  <a:lnTo>
                    <a:pt x="24302" y="88161"/>
                  </a:lnTo>
                  <a:lnTo>
                    <a:pt x="6358" y="130683"/>
                  </a:lnTo>
                  <a:lnTo>
                    <a:pt x="0" y="178005"/>
                  </a:lnTo>
                  <a:lnTo>
                    <a:pt x="6358" y="225326"/>
                  </a:lnTo>
                  <a:lnTo>
                    <a:pt x="24302" y="267848"/>
                  </a:lnTo>
                  <a:lnTo>
                    <a:pt x="52135" y="303874"/>
                  </a:lnTo>
                  <a:lnTo>
                    <a:pt x="88161" y="331707"/>
                  </a:lnTo>
                  <a:lnTo>
                    <a:pt x="130683" y="349651"/>
                  </a:lnTo>
                  <a:lnTo>
                    <a:pt x="178005" y="356010"/>
                  </a:lnTo>
                  <a:lnTo>
                    <a:pt x="225326" y="349651"/>
                  </a:lnTo>
                  <a:lnTo>
                    <a:pt x="267848" y="331707"/>
                  </a:lnTo>
                  <a:lnTo>
                    <a:pt x="303874" y="303874"/>
                  </a:lnTo>
                  <a:lnTo>
                    <a:pt x="331707" y="267848"/>
                  </a:lnTo>
                  <a:lnTo>
                    <a:pt x="349651" y="225326"/>
                  </a:lnTo>
                  <a:lnTo>
                    <a:pt x="356010" y="178005"/>
                  </a:lnTo>
                  <a:lnTo>
                    <a:pt x="349651" y="130683"/>
                  </a:lnTo>
                  <a:lnTo>
                    <a:pt x="331707" y="88161"/>
                  </a:lnTo>
                  <a:lnTo>
                    <a:pt x="303874" y="52135"/>
                  </a:lnTo>
                  <a:lnTo>
                    <a:pt x="267848" y="24302"/>
                  </a:lnTo>
                  <a:lnTo>
                    <a:pt x="225326" y="6358"/>
                  </a:lnTo>
                  <a:lnTo>
                    <a:pt x="178005" y="0"/>
                  </a:lnTo>
                  <a:close/>
                </a:path>
              </a:pathLst>
            </a:custGeom>
            <a:solidFill>
              <a:srgbClr val="1D8A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659270" y="8659422"/>
              <a:ext cx="240830" cy="24083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31634" y="8659422"/>
              <a:ext cx="240830" cy="24083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03999" y="8659422"/>
              <a:ext cx="240830" cy="24083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34023" y="8659422"/>
              <a:ext cx="209417" cy="209417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1798507" y="1819269"/>
            <a:ext cx="2177415" cy="1706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9495"/>
              </a:lnSpc>
              <a:spcBef>
                <a:spcPts val="100"/>
              </a:spcBef>
            </a:pPr>
            <a:r>
              <a:rPr sz="8100" b="1" spc="-785" dirty="0">
                <a:solidFill>
                  <a:srgbClr val="C9D41E"/>
                </a:solidFill>
                <a:latin typeface="Trebuchet MS"/>
                <a:cs typeface="Trebuchet MS"/>
              </a:rPr>
              <a:t>2,8</a:t>
            </a:r>
            <a:r>
              <a:rPr sz="8100" b="1" spc="-840" dirty="0">
                <a:solidFill>
                  <a:srgbClr val="C9D41E"/>
                </a:solidFill>
                <a:latin typeface="Trebuchet MS"/>
                <a:cs typeface="Trebuchet MS"/>
              </a:rPr>
              <a:t> </a:t>
            </a:r>
            <a:r>
              <a:rPr sz="4300" b="1" spc="-420" dirty="0">
                <a:solidFill>
                  <a:srgbClr val="C9D41E"/>
                </a:solidFill>
                <a:latin typeface="Trebuchet MS"/>
                <a:cs typeface="Trebuchet MS"/>
              </a:rPr>
              <a:t>km</a:t>
            </a:r>
            <a:endParaRPr sz="4300">
              <a:latin typeface="Trebuchet MS"/>
              <a:cs typeface="Trebuchet MS"/>
            </a:endParaRPr>
          </a:p>
          <a:p>
            <a:pPr algn="ctr">
              <a:lnSpc>
                <a:spcPts val="3735"/>
              </a:lnSpc>
            </a:pPr>
            <a:r>
              <a:rPr sz="3300" spc="-105" dirty="0">
                <a:solidFill>
                  <a:srgbClr val="FFFFFF"/>
                </a:solidFill>
                <a:latin typeface="Arial MT"/>
                <a:cs typeface="Arial MT"/>
              </a:rPr>
              <a:t>Vía</a:t>
            </a:r>
            <a:endParaRPr sz="3300">
              <a:latin typeface="Arial MT"/>
              <a:cs typeface="Arial MT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450850" y="1638027"/>
            <a:ext cx="3368040" cy="12852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250" spc="-370" dirty="0"/>
              <a:t>CI</a:t>
            </a:r>
            <a:r>
              <a:rPr sz="8250" spc="-580" dirty="0"/>
              <a:t>V</a:t>
            </a:r>
            <a:r>
              <a:rPr sz="8250" spc="-735" dirty="0"/>
              <a:t>S:</a:t>
            </a:r>
            <a:r>
              <a:rPr sz="8250" spc="-850" dirty="0"/>
              <a:t> </a:t>
            </a:r>
            <a:r>
              <a:rPr sz="8250" spc="-969" dirty="0"/>
              <a:t>27</a:t>
            </a:r>
            <a:endParaRPr sz="8250"/>
          </a:p>
        </p:txBody>
      </p:sp>
      <p:sp>
        <p:nvSpPr>
          <p:cNvPr id="20" name="object 20"/>
          <p:cNvSpPr txBox="1"/>
          <p:nvPr/>
        </p:nvSpPr>
        <p:spPr>
          <a:xfrm>
            <a:off x="5901927" y="1805562"/>
            <a:ext cx="3526154" cy="171132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9600"/>
              </a:lnSpc>
              <a:spcBef>
                <a:spcPts val="114"/>
              </a:spcBef>
            </a:pPr>
            <a:r>
              <a:rPr sz="8250" b="1" spc="-830" dirty="0">
                <a:solidFill>
                  <a:srgbClr val="C9D41E"/>
                </a:solidFill>
                <a:latin typeface="Trebuchet MS"/>
                <a:cs typeface="Trebuchet MS"/>
              </a:rPr>
              <a:t>2</a:t>
            </a:r>
            <a:r>
              <a:rPr sz="8250" b="1" spc="-795" dirty="0">
                <a:solidFill>
                  <a:srgbClr val="C9D41E"/>
                </a:solidFill>
                <a:latin typeface="Trebuchet MS"/>
                <a:cs typeface="Trebuchet MS"/>
              </a:rPr>
              <a:t>9</a:t>
            </a:r>
            <a:r>
              <a:rPr sz="8250" b="1" spc="-1050" dirty="0">
                <a:solidFill>
                  <a:srgbClr val="C9D41E"/>
                </a:solidFill>
                <a:latin typeface="Trebuchet MS"/>
                <a:cs typeface="Trebuchet MS"/>
              </a:rPr>
              <a:t>.517</a:t>
            </a:r>
            <a:r>
              <a:rPr sz="8250" b="1" spc="-1610" dirty="0">
                <a:solidFill>
                  <a:srgbClr val="C9D41E"/>
                </a:solidFill>
                <a:latin typeface="Trebuchet MS"/>
                <a:cs typeface="Trebuchet MS"/>
              </a:rPr>
              <a:t> </a:t>
            </a:r>
            <a:r>
              <a:rPr sz="4400" b="1" spc="-540" dirty="0">
                <a:solidFill>
                  <a:srgbClr val="C9D41E"/>
                </a:solidFill>
                <a:latin typeface="Trebuchet MS"/>
                <a:cs typeface="Trebuchet MS"/>
              </a:rPr>
              <a:t>m2</a:t>
            </a:r>
            <a:endParaRPr sz="4400">
              <a:latin typeface="Trebuchet MS"/>
              <a:cs typeface="Trebuchet MS"/>
            </a:endParaRPr>
          </a:p>
          <a:p>
            <a:pPr marL="231775">
              <a:lnSpc>
                <a:spcPts val="3660"/>
              </a:lnSpc>
            </a:pPr>
            <a:r>
              <a:rPr sz="3300" dirty="0">
                <a:solidFill>
                  <a:srgbClr val="FFFFFF"/>
                </a:solidFill>
                <a:latin typeface="Arial MT"/>
                <a:cs typeface="Arial MT"/>
              </a:rPr>
              <a:t>Espacio</a:t>
            </a:r>
            <a:r>
              <a:rPr sz="3300" spc="-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300" spc="145" dirty="0">
                <a:solidFill>
                  <a:srgbClr val="FFFFFF"/>
                </a:solidFill>
                <a:latin typeface="Arial MT"/>
                <a:cs typeface="Arial MT"/>
              </a:rPr>
              <a:t>público</a:t>
            </a:r>
            <a:endParaRPr sz="3300">
              <a:latin typeface="Arial MT"/>
              <a:cs typeface="Arial M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994656" y="462692"/>
            <a:ext cx="1340485" cy="1235710"/>
          </a:xfrm>
          <a:custGeom>
            <a:avLst/>
            <a:gdLst/>
            <a:ahLst/>
            <a:cxnLst/>
            <a:rect l="l" t="t" r="r" b="b"/>
            <a:pathLst>
              <a:path w="1340484" h="1235710">
                <a:moveTo>
                  <a:pt x="261607" y="670102"/>
                </a:moveTo>
                <a:lnTo>
                  <a:pt x="259346" y="660387"/>
                </a:lnTo>
                <a:lnTo>
                  <a:pt x="253568" y="652145"/>
                </a:lnTo>
                <a:lnTo>
                  <a:pt x="245313" y="646417"/>
                </a:lnTo>
                <a:lnTo>
                  <a:pt x="235648" y="644258"/>
                </a:lnTo>
                <a:lnTo>
                  <a:pt x="225640" y="646531"/>
                </a:lnTo>
                <a:lnTo>
                  <a:pt x="217182" y="652589"/>
                </a:lnTo>
                <a:lnTo>
                  <a:pt x="211442" y="661238"/>
                </a:lnTo>
                <a:lnTo>
                  <a:pt x="209562" y="671283"/>
                </a:lnTo>
                <a:lnTo>
                  <a:pt x="212039" y="681037"/>
                </a:lnTo>
                <a:lnTo>
                  <a:pt x="217944" y="689051"/>
                </a:lnTo>
                <a:lnTo>
                  <a:pt x="226314" y="694410"/>
                </a:lnTo>
                <a:lnTo>
                  <a:pt x="236194" y="696239"/>
                </a:lnTo>
                <a:lnTo>
                  <a:pt x="245973" y="693928"/>
                </a:lnTo>
                <a:lnTo>
                  <a:pt x="254114" y="688149"/>
                </a:lnTo>
                <a:lnTo>
                  <a:pt x="259638" y="679881"/>
                </a:lnTo>
                <a:lnTo>
                  <a:pt x="261607" y="670102"/>
                </a:lnTo>
                <a:close/>
              </a:path>
              <a:path w="1340484" h="1235710">
                <a:moveTo>
                  <a:pt x="929297" y="288823"/>
                </a:moveTo>
                <a:lnTo>
                  <a:pt x="927163" y="279006"/>
                </a:lnTo>
                <a:lnTo>
                  <a:pt x="921524" y="270840"/>
                </a:lnTo>
                <a:lnTo>
                  <a:pt x="913320" y="265264"/>
                </a:lnTo>
                <a:lnTo>
                  <a:pt x="903465" y="263169"/>
                </a:lnTo>
                <a:lnTo>
                  <a:pt x="893254" y="265341"/>
                </a:lnTo>
                <a:lnTo>
                  <a:pt x="884783" y="271221"/>
                </a:lnTo>
                <a:lnTo>
                  <a:pt x="879106" y="279742"/>
                </a:lnTo>
                <a:lnTo>
                  <a:pt x="877277" y="289826"/>
                </a:lnTo>
                <a:lnTo>
                  <a:pt x="879703" y="299593"/>
                </a:lnTo>
                <a:lnTo>
                  <a:pt x="885507" y="307530"/>
                </a:lnTo>
                <a:lnTo>
                  <a:pt x="893838" y="312813"/>
                </a:lnTo>
                <a:lnTo>
                  <a:pt x="903820" y="314655"/>
                </a:lnTo>
                <a:lnTo>
                  <a:pt x="913752" y="312483"/>
                </a:lnTo>
                <a:lnTo>
                  <a:pt x="921880" y="306882"/>
                </a:lnTo>
                <a:lnTo>
                  <a:pt x="927341" y="298704"/>
                </a:lnTo>
                <a:lnTo>
                  <a:pt x="929297" y="288823"/>
                </a:lnTo>
                <a:close/>
              </a:path>
              <a:path w="1340484" h="1235710">
                <a:moveTo>
                  <a:pt x="1340269" y="500380"/>
                </a:moveTo>
                <a:lnTo>
                  <a:pt x="1336624" y="499110"/>
                </a:lnTo>
                <a:lnTo>
                  <a:pt x="1338021" y="496570"/>
                </a:lnTo>
                <a:lnTo>
                  <a:pt x="1337513" y="494030"/>
                </a:lnTo>
                <a:lnTo>
                  <a:pt x="1319326" y="441960"/>
                </a:lnTo>
                <a:lnTo>
                  <a:pt x="1290269" y="401320"/>
                </a:lnTo>
                <a:lnTo>
                  <a:pt x="1286675" y="398475"/>
                </a:lnTo>
                <a:lnTo>
                  <a:pt x="1286675" y="514350"/>
                </a:lnTo>
                <a:lnTo>
                  <a:pt x="1282534" y="560070"/>
                </a:lnTo>
                <a:lnTo>
                  <a:pt x="1262405" y="603250"/>
                </a:lnTo>
                <a:lnTo>
                  <a:pt x="1226807" y="635000"/>
                </a:lnTo>
                <a:lnTo>
                  <a:pt x="1191971" y="650240"/>
                </a:lnTo>
                <a:lnTo>
                  <a:pt x="1157351" y="654050"/>
                </a:lnTo>
                <a:lnTo>
                  <a:pt x="1122921" y="648970"/>
                </a:lnTo>
                <a:lnTo>
                  <a:pt x="1088631" y="632460"/>
                </a:lnTo>
                <a:lnTo>
                  <a:pt x="1071981" y="624840"/>
                </a:lnTo>
                <a:lnTo>
                  <a:pt x="1058608" y="624840"/>
                </a:lnTo>
                <a:lnTo>
                  <a:pt x="1048054" y="632460"/>
                </a:lnTo>
                <a:lnTo>
                  <a:pt x="1039825" y="648970"/>
                </a:lnTo>
                <a:lnTo>
                  <a:pt x="1024178" y="681990"/>
                </a:lnTo>
                <a:lnTo>
                  <a:pt x="1002563" y="708660"/>
                </a:lnTo>
                <a:lnTo>
                  <a:pt x="975055" y="728980"/>
                </a:lnTo>
                <a:lnTo>
                  <a:pt x="941730" y="742950"/>
                </a:lnTo>
                <a:lnTo>
                  <a:pt x="938060" y="744220"/>
                </a:lnTo>
                <a:lnTo>
                  <a:pt x="934186" y="744220"/>
                </a:lnTo>
                <a:lnTo>
                  <a:pt x="929424" y="745490"/>
                </a:lnTo>
                <a:lnTo>
                  <a:pt x="929347" y="590550"/>
                </a:lnTo>
                <a:lnTo>
                  <a:pt x="929284" y="571500"/>
                </a:lnTo>
                <a:lnTo>
                  <a:pt x="933665" y="568960"/>
                </a:lnTo>
                <a:lnTo>
                  <a:pt x="965873" y="537210"/>
                </a:lnTo>
                <a:lnTo>
                  <a:pt x="1003528" y="499110"/>
                </a:lnTo>
                <a:lnTo>
                  <a:pt x="1054989" y="447040"/>
                </a:lnTo>
                <a:lnTo>
                  <a:pt x="1058125" y="444500"/>
                </a:lnTo>
                <a:lnTo>
                  <a:pt x="1060742" y="440690"/>
                </a:lnTo>
                <a:lnTo>
                  <a:pt x="1065364" y="431800"/>
                </a:lnTo>
                <a:lnTo>
                  <a:pt x="1066647" y="422910"/>
                </a:lnTo>
                <a:lnTo>
                  <a:pt x="1064653" y="414020"/>
                </a:lnTo>
                <a:lnTo>
                  <a:pt x="1059434" y="406400"/>
                </a:lnTo>
                <a:lnTo>
                  <a:pt x="1051737" y="401320"/>
                </a:lnTo>
                <a:lnTo>
                  <a:pt x="1043051" y="398780"/>
                </a:lnTo>
                <a:lnTo>
                  <a:pt x="1033932" y="400050"/>
                </a:lnTo>
                <a:lnTo>
                  <a:pt x="1024978" y="405130"/>
                </a:lnTo>
                <a:lnTo>
                  <a:pt x="1021130" y="407670"/>
                </a:lnTo>
                <a:lnTo>
                  <a:pt x="1017765" y="411480"/>
                </a:lnTo>
                <a:lnTo>
                  <a:pt x="929411" y="499110"/>
                </a:lnTo>
                <a:lnTo>
                  <a:pt x="929335" y="397510"/>
                </a:lnTo>
                <a:lnTo>
                  <a:pt x="926401" y="383540"/>
                </a:lnTo>
                <a:lnTo>
                  <a:pt x="918781" y="373380"/>
                </a:lnTo>
                <a:lnTo>
                  <a:pt x="907821" y="368300"/>
                </a:lnTo>
                <a:lnTo>
                  <a:pt x="894816" y="369570"/>
                </a:lnTo>
                <a:lnTo>
                  <a:pt x="877062" y="590550"/>
                </a:lnTo>
                <a:lnTo>
                  <a:pt x="871842" y="590550"/>
                </a:lnTo>
                <a:lnTo>
                  <a:pt x="822807" y="538480"/>
                </a:lnTo>
                <a:lnTo>
                  <a:pt x="777913" y="494030"/>
                </a:lnTo>
                <a:lnTo>
                  <a:pt x="756475" y="483870"/>
                </a:lnTo>
                <a:lnTo>
                  <a:pt x="748169" y="486410"/>
                </a:lnTo>
                <a:lnTo>
                  <a:pt x="741641" y="488950"/>
                </a:lnTo>
                <a:lnTo>
                  <a:pt x="736663" y="494030"/>
                </a:lnTo>
                <a:lnTo>
                  <a:pt x="733298" y="500380"/>
                </a:lnTo>
                <a:lnTo>
                  <a:pt x="731596" y="508000"/>
                </a:lnTo>
                <a:lnTo>
                  <a:pt x="731964" y="515620"/>
                </a:lnTo>
                <a:lnTo>
                  <a:pt x="734479" y="521970"/>
                </a:lnTo>
                <a:lnTo>
                  <a:pt x="738606" y="528320"/>
                </a:lnTo>
                <a:lnTo>
                  <a:pt x="743762" y="533400"/>
                </a:lnTo>
                <a:lnTo>
                  <a:pt x="806234" y="596900"/>
                </a:lnTo>
                <a:lnTo>
                  <a:pt x="837488" y="627380"/>
                </a:lnTo>
                <a:lnTo>
                  <a:pt x="868857" y="659130"/>
                </a:lnTo>
                <a:lnTo>
                  <a:pt x="874941" y="664210"/>
                </a:lnTo>
                <a:lnTo>
                  <a:pt x="877455" y="670560"/>
                </a:lnTo>
                <a:lnTo>
                  <a:pt x="877316" y="676313"/>
                </a:lnTo>
                <a:lnTo>
                  <a:pt x="877316" y="801370"/>
                </a:lnTo>
                <a:lnTo>
                  <a:pt x="877227" y="811530"/>
                </a:lnTo>
                <a:lnTo>
                  <a:pt x="877112" y="831850"/>
                </a:lnTo>
                <a:lnTo>
                  <a:pt x="877049" y="1032510"/>
                </a:lnTo>
                <a:lnTo>
                  <a:pt x="877176" y="1054100"/>
                </a:lnTo>
                <a:lnTo>
                  <a:pt x="877303" y="1070610"/>
                </a:lnTo>
                <a:lnTo>
                  <a:pt x="875995" y="1074420"/>
                </a:lnTo>
                <a:lnTo>
                  <a:pt x="829805" y="1089660"/>
                </a:lnTo>
                <a:lnTo>
                  <a:pt x="777913" y="1137920"/>
                </a:lnTo>
                <a:lnTo>
                  <a:pt x="759968" y="1181100"/>
                </a:lnTo>
                <a:lnTo>
                  <a:pt x="757669" y="1183640"/>
                </a:lnTo>
                <a:lnTo>
                  <a:pt x="594131" y="1183640"/>
                </a:lnTo>
                <a:lnTo>
                  <a:pt x="590918" y="1182370"/>
                </a:lnTo>
                <a:lnTo>
                  <a:pt x="591312" y="1174750"/>
                </a:lnTo>
                <a:lnTo>
                  <a:pt x="591439" y="1172210"/>
                </a:lnTo>
                <a:lnTo>
                  <a:pt x="591769" y="1163320"/>
                </a:lnTo>
                <a:lnTo>
                  <a:pt x="591858" y="1158240"/>
                </a:lnTo>
                <a:lnTo>
                  <a:pt x="591756" y="1136650"/>
                </a:lnTo>
                <a:lnTo>
                  <a:pt x="591108" y="1117600"/>
                </a:lnTo>
                <a:lnTo>
                  <a:pt x="592950" y="1115060"/>
                </a:lnTo>
                <a:lnTo>
                  <a:pt x="601903" y="1115060"/>
                </a:lnTo>
                <a:lnTo>
                  <a:pt x="617575" y="1116330"/>
                </a:lnTo>
                <a:lnTo>
                  <a:pt x="648970" y="1116330"/>
                </a:lnTo>
                <a:lnTo>
                  <a:pt x="688467" y="1107440"/>
                </a:lnTo>
                <a:lnTo>
                  <a:pt x="696353" y="1065530"/>
                </a:lnTo>
                <a:lnTo>
                  <a:pt x="696366" y="1009650"/>
                </a:lnTo>
                <a:lnTo>
                  <a:pt x="696252" y="989330"/>
                </a:lnTo>
                <a:lnTo>
                  <a:pt x="694258" y="975360"/>
                </a:lnTo>
                <a:lnTo>
                  <a:pt x="688492" y="966470"/>
                </a:lnTo>
                <a:lnTo>
                  <a:pt x="678891" y="960120"/>
                </a:lnTo>
                <a:lnTo>
                  <a:pt x="665429" y="958850"/>
                </a:lnTo>
                <a:lnTo>
                  <a:pt x="645160" y="958850"/>
                </a:lnTo>
                <a:lnTo>
                  <a:pt x="645160" y="1043940"/>
                </a:lnTo>
                <a:lnTo>
                  <a:pt x="644982" y="1054100"/>
                </a:lnTo>
                <a:lnTo>
                  <a:pt x="642035" y="1060450"/>
                </a:lnTo>
                <a:lnTo>
                  <a:pt x="634682" y="1064260"/>
                </a:lnTo>
                <a:lnTo>
                  <a:pt x="624865" y="1065530"/>
                </a:lnTo>
                <a:lnTo>
                  <a:pt x="603338" y="1062990"/>
                </a:lnTo>
                <a:lnTo>
                  <a:pt x="540131" y="1062990"/>
                </a:lnTo>
                <a:lnTo>
                  <a:pt x="540131" y="1117600"/>
                </a:lnTo>
                <a:lnTo>
                  <a:pt x="539496" y="1127760"/>
                </a:lnTo>
                <a:lnTo>
                  <a:pt x="538962" y="1139190"/>
                </a:lnTo>
                <a:lnTo>
                  <a:pt x="538822" y="1146810"/>
                </a:lnTo>
                <a:lnTo>
                  <a:pt x="538797" y="1150620"/>
                </a:lnTo>
                <a:lnTo>
                  <a:pt x="538962" y="1160780"/>
                </a:lnTo>
                <a:lnTo>
                  <a:pt x="539496" y="1172210"/>
                </a:lnTo>
                <a:lnTo>
                  <a:pt x="540105" y="1182370"/>
                </a:lnTo>
                <a:lnTo>
                  <a:pt x="537235" y="1183640"/>
                </a:lnTo>
                <a:lnTo>
                  <a:pt x="158940" y="1183640"/>
                </a:lnTo>
                <a:lnTo>
                  <a:pt x="156629" y="1182370"/>
                </a:lnTo>
                <a:lnTo>
                  <a:pt x="156857" y="1176020"/>
                </a:lnTo>
                <a:lnTo>
                  <a:pt x="157200" y="1163320"/>
                </a:lnTo>
                <a:lnTo>
                  <a:pt x="157276" y="1158240"/>
                </a:lnTo>
                <a:lnTo>
                  <a:pt x="157200" y="1136650"/>
                </a:lnTo>
                <a:lnTo>
                  <a:pt x="156857" y="1126490"/>
                </a:lnTo>
                <a:lnTo>
                  <a:pt x="156489" y="1117600"/>
                </a:lnTo>
                <a:lnTo>
                  <a:pt x="159016" y="1115060"/>
                </a:lnTo>
                <a:lnTo>
                  <a:pt x="212699" y="1115060"/>
                </a:lnTo>
                <a:lnTo>
                  <a:pt x="257835" y="1116330"/>
                </a:lnTo>
                <a:lnTo>
                  <a:pt x="348132" y="1115060"/>
                </a:lnTo>
                <a:lnTo>
                  <a:pt x="437781" y="1116330"/>
                </a:lnTo>
                <a:lnTo>
                  <a:pt x="482600" y="1115060"/>
                </a:lnTo>
                <a:lnTo>
                  <a:pt x="537121" y="1115060"/>
                </a:lnTo>
                <a:lnTo>
                  <a:pt x="540131" y="1117600"/>
                </a:lnTo>
                <a:lnTo>
                  <a:pt x="540131" y="1062990"/>
                </a:lnTo>
                <a:lnTo>
                  <a:pt x="54622" y="1062990"/>
                </a:lnTo>
                <a:lnTo>
                  <a:pt x="51092" y="1061720"/>
                </a:lnTo>
                <a:lnTo>
                  <a:pt x="52019" y="1051560"/>
                </a:lnTo>
                <a:lnTo>
                  <a:pt x="52070" y="1040130"/>
                </a:lnTo>
                <a:lnTo>
                  <a:pt x="51346" y="1031240"/>
                </a:lnTo>
                <a:lnTo>
                  <a:pt x="51396" y="1021080"/>
                </a:lnTo>
                <a:lnTo>
                  <a:pt x="54229" y="1013460"/>
                </a:lnTo>
                <a:lnTo>
                  <a:pt x="61341" y="1009650"/>
                </a:lnTo>
                <a:lnTo>
                  <a:pt x="70853" y="1009650"/>
                </a:lnTo>
                <a:lnTo>
                  <a:pt x="81407" y="1010920"/>
                </a:lnTo>
                <a:lnTo>
                  <a:pt x="641896" y="1010920"/>
                </a:lnTo>
                <a:lnTo>
                  <a:pt x="644994" y="1013460"/>
                </a:lnTo>
                <a:lnTo>
                  <a:pt x="644283" y="1021080"/>
                </a:lnTo>
                <a:lnTo>
                  <a:pt x="644207" y="1024890"/>
                </a:lnTo>
                <a:lnTo>
                  <a:pt x="644296" y="1032510"/>
                </a:lnTo>
                <a:lnTo>
                  <a:pt x="645160" y="1043940"/>
                </a:lnTo>
                <a:lnTo>
                  <a:pt x="645160" y="958850"/>
                </a:lnTo>
                <a:lnTo>
                  <a:pt x="593001" y="958850"/>
                </a:lnTo>
                <a:lnTo>
                  <a:pt x="591362" y="956310"/>
                </a:lnTo>
                <a:lnTo>
                  <a:pt x="591705" y="929640"/>
                </a:lnTo>
                <a:lnTo>
                  <a:pt x="591693" y="891540"/>
                </a:lnTo>
                <a:lnTo>
                  <a:pt x="591337" y="872490"/>
                </a:lnTo>
                <a:lnTo>
                  <a:pt x="591159" y="864870"/>
                </a:lnTo>
                <a:lnTo>
                  <a:pt x="594283" y="863600"/>
                </a:lnTo>
                <a:lnTo>
                  <a:pt x="601827" y="864870"/>
                </a:lnTo>
                <a:lnTo>
                  <a:pt x="664603" y="864870"/>
                </a:lnTo>
                <a:lnTo>
                  <a:pt x="671715" y="863600"/>
                </a:lnTo>
                <a:lnTo>
                  <a:pt x="678827" y="862330"/>
                </a:lnTo>
                <a:lnTo>
                  <a:pt x="688657" y="857250"/>
                </a:lnTo>
                <a:lnTo>
                  <a:pt x="694372" y="847090"/>
                </a:lnTo>
                <a:lnTo>
                  <a:pt x="696290" y="831850"/>
                </a:lnTo>
                <a:lnTo>
                  <a:pt x="696429" y="812800"/>
                </a:lnTo>
                <a:lnTo>
                  <a:pt x="696366" y="791210"/>
                </a:lnTo>
                <a:lnTo>
                  <a:pt x="696074" y="777240"/>
                </a:lnTo>
                <a:lnTo>
                  <a:pt x="695921" y="772160"/>
                </a:lnTo>
                <a:lnTo>
                  <a:pt x="698385" y="770890"/>
                </a:lnTo>
                <a:lnTo>
                  <a:pt x="705599" y="769620"/>
                </a:lnTo>
                <a:lnTo>
                  <a:pt x="720534" y="768350"/>
                </a:lnTo>
                <a:lnTo>
                  <a:pt x="735190" y="765810"/>
                </a:lnTo>
                <a:lnTo>
                  <a:pt x="770839" y="753110"/>
                </a:lnTo>
                <a:lnTo>
                  <a:pt x="775893" y="753110"/>
                </a:lnTo>
                <a:lnTo>
                  <a:pt x="782193" y="758190"/>
                </a:lnTo>
                <a:lnTo>
                  <a:pt x="801370" y="772160"/>
                </a:lnTo>
                <a:lnTo>
                  <a:pt x="821867" y="782320"/>
                </a:lnTo>
                <a:lnTo>
                  <a:pt x="843648" y="791210"/>
                </a:lnTo>
                <a:lnTo>
                  <a:pt x="866660" y="796290"/>
                </a:lnTo>
                <a:lnTo>
                  <a:pt x="875715" y="797560"/>
                </a:lnTo>
                <a:lnTo>
                  <a:pt x="877316" y="801370"/>
                </a:lnTo>
                <a:lnTo>
                  <a:pt x="877316" y="676313"/>
                </a:lnTo>
                <a:lnTo>
                  <a:pt x="877239" y="679450"/>
                </a:lnTo>
                <a:lnTo>
                  <a:pt x="877176" y="683260"/>
                </a:lnTo>
                <a:lnTo>
                  <a:pt x="877062" y="745490"/>
                </a:lnTo>
                <a:lnTo>
                  <a:pt x="858901" y="740410"/>
                </a:lnTo>
                <a:lnTo>
                  <a:pt x="842137" y="734060"/>
                </a:lnTo>
                <a:lnTo>
                  <a:pt x="826566" y="725170"/>
                </a:lnTo>
                <a:lnTo>
                  <a:pt x="817448" y="718820"/>
                </a:lnTo>
                <a:lnTo>
                  <a:pt x="811974" y="715010"/>
                </a:lnTo>
                <a:lnTo>
                  <a:pt x="809256" y="712470"/>
                </a:lnTo>
                <a:lnTo>
                  <a:pt x="806780" y="709930"/>
                </a:lnTo>
                <a:lnTo>
                  <a:pt x="804189" y="708660"/>
                </a:lnTo>
                <a:lnTo>
                  <a:pt x="792200" y="698500"/>
                </a:lnTo>
                <a:lnTo>
                  <a:pt x="782383" y="694690"/>
                </a:lnTo>
                <a:lnTo>
                  <a:pt x="771867" y="695960"/>
                </a:lnTo>
                <a:lnTo>
                  <a:pt x="757809" y="701040"/>
                </a:lnTo>
                <a:lnTo>
                  <a:pt x="745223" y="707390"/>
                </a:lnTo>
                <a:lnTo>
                  <a:pt x="719150" y="715010"/>
                </a:lnTo>
                <a:lnTo>
                  <a:pt x="705688" y="717550"/>
                </a:lnTo>
                <a:lnTo>
                  <a:pt x="698436" y="718820"/>
                </a:lnTo>
                <a:lnTo>
                  <a:pt x="695655" y="717550"/>
                </a:lnTo>
                <a:lnTo>
                  <a:pt x="696137" y="709930"/>
                </a:lnTo>
                <a:lnTo>
                  <a:pt x="696480" y="701040"/>
                </a:lnTo>
                <a:lnTo>
                  <a:pt x="694182" y="661670"/>
                </a:lnTo>
                <a:lnTo>
                  <a:pt x="665403" y="645160"/>
                </a:lnTo>
                <a:lnTo>
                  <a:pt x="635304" y="645160"/>
                </a:lnTo>
                <a:lnTo>
                  <a:pt x="605193" y="643890"/>
                </a:lnTo>
                <a:lnTo>
                  <a:pt x="575094" y="645160"/>
                </a:lnTo>
                <a:lnTo>
                  <a:pt x="536422" y="645160"/>
                </a:lnTo>
                <a:lnTo>
                  <a:pt x="531977" y="642620"/>
                </a:lnTo>
                <a:lnTo>
                  <a:pt x="527570" y="635000"/>
                </a:lnTo>
                <a:lnTo>
                  <a:pt x="508787" y="594360"/>
                </a:lnTo>
                <a:lnTo>
                  <a:pt x="500697" y="552450"/>
                </a:lnTo>
                <a:lnTo>
                  <a:pt x="502666" y="510540"/>
                </a:lnTo>
                <a:lnTo>
                  <a:pt x="514045" y="471170"/>
                </a:lnTo>
                <a:lnTo>
                  <a:pt x="534187" y="435610"/>
                </a:lnTo>
                <a:lnTo>
                  <a:pt x="562444" y="405130"/>
                </a:lnTo>
                <a:lnTo>
                  <a:pt x="598195" y="381000"/>
                </a:lnTo>
                <a:lnTo>
                  <a:pt x="640791" y="365760"/>
                </a:lnTo>
                <a:lnTo>
                  <a:pt x="656882" y="360680"/>
                </a:lnTo>
                <a:lnTo>
                  <a:pt x="666419" y="351790"/>
                </a:lnTo>
                <a:lnTo>
                  <a:pt x="670293" y="340360"/>
                </a:lnTo>
                <a:lnTo>
                  <a:pt x="669277" y="322580"/>
                </a:lnTo>
                <a:lnTo>
                  <a:pt x="666915" y="278130"/>
                </a:lnTo>
                <a:lnTo>
                  <a:pt x="673696" y="232410"/>
                </a:lnTo>
                <a:lnTo>
                  <a:pt x="688911" y="190500"/>
                </a:lnTo>
                <a:lnTo>
                  <a:pt x="711822" y="151130"/>
                </a:lnTo>
                <a:lnTo>
                  <a:pt x="741667" y="116840"/>
                </a:lnTo>
                <a:lnTo>
                  <a:pt x="777697" y="88900"/>
                </a:lnTo>
                <a:lnTo>
                  <a:pt x="819150" y="68580"/>
                </a:lnTo>
                <a:lnTo>
                  <a:pt x="865251" y="55880"/>
                </a:lnTo>
                <a:lnTo>
                  <a:pt x="910983" y="53340"/>
                </a:lnTo>
                <a:lnTo>
                  <a:pt x="955306" y="58420"/>
                </a:lnTo>
                <a:lnTo>
                  <a:pt x="997229" y="72390"/>
                </a:lnTo>
                <a:lnTo>
                  <a:pt x="1035710" y="93980"/>
                </a:lnTo>
                <a:lnTo>
                  <a:pt x="1069759" y="121920"/>
                </a:lnTo>
                <a:lnTo>
                  <a:pt x="1098334" y="154940"/>
                </a:lnTo>
                <a:lnTo>
                  <a:pt x="1120432" y="195580"/>
                </a:lnTo>
                <a:lnTo>
                  <a:pt x="1135049" y="241300"/>
                </a:lnTo>
                <a:lnTo>
                  <a:pt x="1140345" y="295910"/>
                </a:lnTo>
                <a:lnTo>
                  <a:pt x="1137894" y="323850"/>
                </a:lnTo>
                <a:lnTo>
                  <a:pt x="1132039" y="350520"/>
                </a:lnTo>
                <a:lnTo>
                  <a:pt x="1130388" y="356870"/>
                </a:lnTo>
                <a:lnTo>
                  <a:pt x="1129601" y="359410"/>
                </a:lnTo>
                <a:lnTo>
                  <a:pt x="1127950" y="375920"/>
                </a:lnTo>
                <a:lnTo>
                  <a:pt x="1132319" y="387350"/>
                </a:lnTo>
                <a:lnTo>
                  <a:pt x="1142390" y="394970"/>
                </a:lnTo>
                <a:lnTo>
                  <a:pt x="1157833" y="397510"/>
                </a:lnTo>
                <a:lnTo>
                  <a:pt x="1181912" y="400050"/>
                </a:lnTo>
                <a:lnTo>
                  <a:pt x="1204366" y="406400"/>
                </a:lnTo>
                <a:lnTo>
                  <a:pt x="1225346" y="416560"/>
                </a:lnTo>
                <a:lnTo>
                  <a:pt x="1244968" y="430530"/>
                </a:lnTo>
                <a:lnTo>
                  <a:pt x="1274330" y="468630"/>
                </a:lnTo>
                <a:lnTo>
                  <a:pt x="1286675" y="514350"/>
                </a:lnTo>
                <a:lnTo>
                  <a:pt x="1286675" y="398475"/>
                </a:lnTo>
                <a:lnTo>
                  <a:pt x="1250238" y="369570"/>
                </a:lnTo>
                <a:lnTo>
                  <a:pt x="1199095" y="350520"/>
                </a:lnTo>
                <a:lnTo>
                  <a:pt x="1187792" y="347980"/>
                </a:lnTo>
                <a:lnTo>
                  <a:pt x="1187259" y="342900"/>
                </a:lnTo>
                <a:lnTo>
                  <a:pt x="1188593" y="334010"/>
                </a:lnTo>
                <a:lnTo>
                  <a:pt x="1191882" y="279400"/>
                </a:lnTo>
                <a:lnTo>
                  <a:pt x="1185735" y="227330"/>
                </a:lnTo>
                <a:lnTo>
                  <a:pt x="1170178" y="177800"/>
                </a:lnTo>
                <a:lnTo>
                  <a:pt x="1145235" y="132080"/>
                </a:lnTo>
                <a:lnTo>
                  <a:pt x="1110957" y="88900"/>
                </a:lnTo>
                <a:lnTo>
                  <a:pt x="1077455" y="58420"/>
                </a:lnTo>
                <a:lnTo>
                  <a:pt x="1039749" y="34290"/>
                </a:lnTo>
                <a:lnTo>
                  <a:pt x="998842" y="16510"/>
                </a:lnTo>
                <a:lnTo>
                  <a:pt x="955751" y="5080"/>
                </a:lnTo>
                <a:lnTo>
                  <a:pt x="911466" y="0"/>
                </a:lnTo>
                <a:lnTo>
                  <a:pt x="866990" y="2540"/>
                </a:lnTo>
                <a:lnTo>
                  <a:pt x="823341" y="11430"/>
                </a:lnTo>
                <a:lnTo>
                  <a:pt x="781507" y="27940"/>
                </a:lnTo>
                <a:lnTo>
                  <a:pt x="736625" y="54610"/>
                </a:lnTo>
                <a:lnTo>
                  <a:pt x="698741" y="85090"/>
                </a:lnTo>
                <a:lnTo>
                  <a:pt x="667893" y="120650"/>
                </a:lnTo>
                <a:lnTo>
                  <a:pt x="644093" y="160020"/>
                </a:lnTo>
                <a:lnTo>
                  <a:pt x="627367" y="203200"/>
                </a:lnTo>
                <a:lnTo>
                  <a:pt x="617740" y="251460"/>
                </a:lnTo>
                <a:lnTo>
                  <a:pt x="615226" y="303530"/>
                </a:lnTo>
                <a:lnTo>
                  <a:pt x="615429" y="313690"/>
                </a:lnTo>
                <a:lnTo>
                  <a:pt x="613168" y="318770"/>
                </a:lnTo>
                <a:lnTo>
                  <a:pt x="562203" y="340360"/>
                </a:lnTo>
                <a:lnTo>
                  <a:pt x="526707" y="365760"/>
                </a:lnTo>
                <a:lnTo>
                  <a:pt x="497027" y="397510"/>
                </a:lnTo>
                <a:lnTo>
                  <a:pt x="473773" y="434340"/>
                </a:lnTo>
                <a:lnTo>
                  <a:pt x="457542" y="473710"/>
                </a:lnTo>
                <a:lnTo>
                  <a:pt x="448919" y="516890"/>
                </a:lnTo>
                <a:lnTo>
                  <a:pt x="448538" y="560070"/>
                </a:lnTo>
                <a:lnTo>
                  <a:pt x="456971" y="604520"/>
                </a:lnTo>
                <a:lnTo>
                  <a:pt x="460336" y="614680"/>
                </a:lnTo>
                <a:lnTo>
                  <a:pt x="464159" y="623570"/>
                </a:lnTo>
                <a:lnTo>
                  <a:pt x="468160" y="633730"/>
                </a:lnTo>
                <a:lnTo>
                  <a:pt x="472084" y="645160"/>
                </a:lnTo>
                <a:lnTo>
                  <a:pt x="343408" y="645160"/>
                </a:lnTo>
                <a:lnTo>
                  <a:pt x="331343" y="646430"/>
                </a:lnTo>
                <a:lnTo>
                  <a:pt x="322033" y="652780"/>
                </a:lnTo>
                <a:lnTo>
                  <a:pt x="316128" y="661670"/>
                </a:lnTo>
                <a:lnTo>
                  <a:pt x="314261" y="671830"/>
                </a:lnTo>
                <a:lnTo>
                  <a:pt x="316623" y="681990"/>
                </a:lnTo>
                <a:lnTo>
                  <a:pt x="322643" y="689610"/>
                </a:lnTo>
                <a:lnTo>
                  <a:pt x="331787" y="694690"/>
                </a:lnTo>
                <a:lnTo>
                  <a:pt x="343560" y="697230"/>
                </a:lnTo>
                <a:lnTo>
                  <a:pt x="641985" y="697230"/>
                </a:lnTo>
                <a:lnTo>
                  <a:pt x="644359" y="698500"/>
                </a:lnTo>
                <a:lnTo>
                  <a:pt x="643877" y="728980"/>
                </a:lnTo>
                <a:lnTo>
                  <a:pt x="643788" y="769620"/>
                </a:lnTo>
                <a:lnTo>
                  <a:pt x="643915" y="783590"/>
                </a:lnTo>
                <a:lnTo>
                  <a:pt x="644194" y="801370"/>
                </a:lnTo>
                <a:lnTo>
                  <a:pt x="644398" y="810260"/>
                </a:lnTo>
                <a:lnTo>
                  <a:pt x="641654" y="812800"/>
                </a:lnTo>
                <a:lnTo>
                  <a:pt x="539673" y="812800"/>
                </a:lnTo>
                <a:lnTo>
                  <a:pt x="539673" y="957580"/>
                </a:lnTo>
                <a:lnTo>
                  <a:pt x="537184" y="958850"/>
                </a:lnTo>
                <a:lnTo>
                  <a:pt x="159473" y="958850"/>
                </a:lnTo>
                <a:lnTo>
                  <a:pt x="156527" y="957580"/>
                </a:lnTo>
                <a:lnTo>
                  <a:pt x="156806" y="947420"/>
                </a:lnTo>
                <a:lnTo>
                  <a:pt x="157162" y="930910"/>
                </a:lnTo>
                <a:lnTo>
                  <a:pt x="157162" y="891540"/>
                </a:lnTo>
                <a:lnTo>
                  <a:pt x="156806" y="866140"/>
                </a:lnTo>
                <a:lnTo>
                  <a:pt x="158864" y="864870"/>
                </a:lnTo>
                <a:lnTo>
                  <a:pt x="538911" y="864870"/>
                </a:lnTo>
                <a:lnTo>
                  <a:pt x="539432" y="867410"/>
                </a:lnTo>
                <a:lnTo>
                  <a:pt x="539178" y="891540"/>
                </a:lnTo>
                <a:lnTo>
                  <a:pt x="539178" y="930910"/>
                </a:lnTo>
                <a:lnTo>
                  <a:pt x="539470" y="948690"/>
                </a:lnTo>
                <a:lnTo>
                  <a:pt x="539673" y="957580"/>
                </a:lnTo>
                <a:lnTo>
                  <a:pt x="539673" y="812800"/>
                </a:lnTo>
                <a:lnTo>
                  <a:pt x="534276" y="812800"/>
                </a:lnTo>
                <a:lnTo>
                  <a:pt x="485063" y="811530"/>
                </a:lnTo>
                <a:lnTo>
                  <a:pt x="172046" y="812800"/>
                </a:lnTo>
                <a:lnTo>
                  <a:pt x="56197" y="812800"/>
                </a:lnTo>
                <a:lnTo>
                  <a:pt x="51663" y="811530"/>
                </a:lnTo>
                <a:lnTo>
                  <a:pt x="52006" y="801370"/>
                </a:lnTo>
                <a:lnTo>
                  <a:pt x="52501" y="778510"/>
                </a:lnTo>
                <a:lnTo>
                  <a:pt x="52616" y="760730"/>
                </a:lnTo>
                <a:lnTo>
                  <a:pt x="52501" y="731520"/>
                </a:lnTo>
                <a:lnTo>
                  <a:pt x="52108" y="704850"/>
                </a:lnTo>
                <a:lnTo>
                  <a:pt x="51993" y="698500"/>
                </a:lnTo>
                <a:lnTo>
                  <a:pt x="54635" y="697230"/>
                </a:lnTo>
                <a:lnTo>
                  <a:pt x="130479" y="697230"/>
                </a:lnTo>
                <a:lnTo>
                  <a:pt x="143802" y="693420"/>
                </a:lnTo>
                <a:lnTo>
                  <a:pt x="152984" y="684530"/>
                </a:lnTo>
                <a:lnTo>
                  <a:pt x="156857" y="673100"/>
                </a:lnTo>
                <a:lnTo>
                  <a:pt x="154266" y="660400"/>
                </a:lnTo>
                <a:lnTo>
                  <a:pt x="149225" y="652780"/>
                </a:lnTo>
                <a:lnTo>
                  <a:pt x="142697" y="647700"/>
                </a:lnTo>
                <a:lnTo>
                  <a:pt x="134950" y="645160"/>
                </a:lnTo>
                <a:lnTo>
                  <a:pt x="59474" y="645160"/>
                </a:lnTo>
                <a:lnTo>
                  <a:pt x="37249" y="643890"/>
                </a:lnTo>
                <a:lnTo>
                  <a:pt x="25755" y="645160"/>
                </a:lnTo>
                <a:lnTo>
                  <a:pt x="15697" y="647700"/>
                </a:lnTo>
                <a:lnTo>
                  <a:pt x="7099" y="654050"/>
                </a:lnTo>
                <a:lnTo>
                  <a:pt x="0" y="662940"/>
                </a:lnTo>
                <a:lnTo>
                  <a:pt x="0" y="848360"/>
                </a:lnTo>
                <a:lnTo>
                  <a:pt x="8788" y="857250"/>
                </a:lnTo>
                <a:lnTo>
                  <a:pt x="18897" y="862330"/>
                </a:lnTo>
                <a:lnTo>
                  <a:pt x="30187" y="864870"/>
                </a:lnTo>
                <a:lnTo>
                  <a:pt x="102743" y="864870"/>
                </a:lnTo>
                <a:lnTo>
                  <a:pt x="104978" y="866140"/>
                </a:lnTo>
                <a:lnTo>
                  <a:pt x="104851" y="873760"/>
                </a:lnTo>
                <a:lnTo>
                  <a:pt x="104648" y="891540"/>
                </a:lnTo>
                <a:lnTo>
                  <a:pt x="104635" y="929640"/>
                </a:lnTo>
                <a:lnTo>
                  <a:pt x="104965" y="956310"/>
                </a:lnTo>
                <a:lnTo>
                  <a:pt x="103111" y="958850"/>
                </a:lnTo>
                <a:lnTo>
                  <a:pt x="31432" y="958850"/>
                </a:lnTo>
                <a:lnTo>
                  <a:pt x="19748" y="960120"/>
                </a:lnTo>
                <a:lnTo>
                  <a:pt x="9194" y="965200"/>
                </a:lnTo>
                <a:lnTo>
                  <a:pt x="0" y="974090"/>
                </a:lnTo>
                <a:lnTo>
                  <a:pt x="0" y="1099820"/>
                </a:lnTo>
                <a:lnTo>
                  <a:pt x="9194" y="1108710"/>
                </a:lnTo>
                <a:lnTo>
                  <a:pt x="19761" y="1113790"/>
                </a:lnTo>
                <a:lnTo>
                  <a:pt x="31432" y="1116330"/>
                </a:lnTo>
                <a:lnTo>
                  <a:pt x="43992" y="1116330"/>
                </a:lnTo>
                <a:lnTo>
                  <a:pt x="57035" y="1115060"/>
                </a:lnTo>
                <a:lnTo>
                  <a:pt x="101650" y="1115060"/>
                </a:lnTo>
                <a:lnTo>
                  <a:pt x="105092" y="1116330"/>
                </a:lnTo>
                <a:lnTo>
                  <a:pt x="104876" y="1122680"/>
                </a:lnTo>
                <a:lnTo>
                  <a:pt x="104660" y="1132840"/>
                </a:lnTo>
                <a:lnTo>
                  <a:pt x="104571" y="1163320"/>
                </a:lnTo>
                <a:lnTo>
                  <a:pt x="104876" y="1176020"/>
                </a:lnTo>
                <a:lnTo>
                  <a:pt x="105092" y="1183640"/>
                </a:lnTo>
                <a:lnTo>
                  <a:pt x="31432" y="1183640"/>
                </a:lnTo>
                <a:lnTo>
                  <a:pt x="19761" y="1186180"/>
                </a:lnTo>
                <a:lnTo>
                  <a:pt x="9194" y="1189990"/>
                </a:lnTo>
                <a:lnTo>
                  <a:pt x="0" y="1198880"/>
                </a:lnTo>
                <a:lnTo>
                  <a:pt x="0" y="1220470"/>
                </a:lnTo>
                <a:lnTo>
                  <a:pt x="9220" y="1229360"/>
                </a:lnTo>
                <a:lnTo>
                  <a:pt x="19812" y="1234440"/>
                </a:lnTo>
                <a:lnTo>
                  <a:pt x="31508" y="1235710"/>
                </a:lnTo>
                <a:lnTo>
                  <a:pt x="1177175" y="1235710"/>
                </a:lnTo>
                <a:lnTo>
                  <a:pt x="1185697" y="1231900"/>
                </a:lnTo>
                <a:lnTo>
                  <a:pt x="1192428" y="1226820"/>
                </a:lnTo>
                <a:lnTo>
                  <a:pt x="1196936" y="1219200"/>
                </a:lnTo>
                <a:lnTo>
                  <a:pt x="1198753" y="1210310"/>
                </a:lnTo>
                <a:lnTo>
                  <a:pt x="1197648" y="1202690"/>
                </a:lnTo>
                <a:lnTo>
                  <a:pt x="1193927" y="1195070"/>
                </a:lnTo>
                <a:lnTo>
                  <a:pt x="1187907" y="1188720"/>
                </a:lnTo>
                <a:lnTo>
                  <a:pt x="1172108" y="1183640"/>
                </a:lnTo>
                <a:lnTo>
                  <a:pt x="1170203" y="1181100"/>
                </a:lnTo>
                <a:lnTo>
                  <a:pt x="1163904" y="1132840"/>
                </a:lnTo>
                <a:lnTo>
                  <a:pt x="1148753" y="1097280"/>
                </a:lnTo>
                <a:lnTo>
                  <a:pt x="1124445" y="1066800"/>
                </a:lnTo>
                <a:lnTo>
                  <a:pt x="1118095" y="1062469"/>
                </a:lnTo>
                <a:lnTo>
                  <a:pt x="1118095" y="1182370"/>
                </a:lnTo>
                <a:lnTo>
                  <a:pt x="1115923" y="1183640"/>
                </a:lnTo>
                <a:lnTo>
                  <a:pt x="814400" y="1183640"/>
                </a:lnTo>
                <a:lnTo>
                  <a:pt x="827659" y="1158240"/>
                </a:lnTo>
                <a:lnTo>
                  <a:pt x="848385" y="1139190"/>
                </a:lnTo>
                <a:lnTo>
                  <a:pt x="873925" y="1127760"/>
                </a:lnTo>
                <a:lnTo>
                  <a:pt x="901611" y="1127760"/>
                </a:lnTo>
                <a:lnTo>
                  <a:pt x="915365" y="1129030"/>
                </a:lnTo>
                <a:lnTo>
                  <a:pt x="921372" y="1127760"/>
                </a:lnTo>
                <a:lnTo>
                  <a:pt x="927392" y="1126490"/>
                </a:lnTo>
                <a:lnTo>
                  <a:pt x="938199" y="1120140"/>
                </a:lnTo>
                <a:lnTo>
                  <a:pt x="948296" y="1109980"/>
                </a:lnTo>
                <a:lnTo>
                  <a:pt x="970622" y="1090930"/>
                </a:lnTo>
                <a:lnTo>
                  <a:pt x="997610" y="1080770"/>
                </a:lnTo>
                <a:lnTo>
                  <a:pt x="1027036" y="1078230"/>
                </a:lnTo>
                <a:lnTo>
                  <a:pt x="1056690" y="1084580"/>
                </a:lnTo>
                <a:lnTo>
                  <a:pt x="1100429" y="1120140"/>
                </a:lnTo>
                <a:lnTo>
                  <a:pt x="1117993" y="1174750"/>
                </a:lnTo>
                <a:lnTo>
                  <a:pt x="1118095" y="1182370"/>
                </a:lnTo>
                <a:lnTo>
                  <a:pt x="1118095" y="1062469"/>
                </a:lnTo>
                <a:lnTo>
                  <a:pt x="1107706" y="1055370"/>
                </a:lnTo>
                <a:lnTo>
                  <a:pt x="1090955" y="1043940"/>
                </a:lnTo>
                <a:lnTo>
                  <a:pt x="1052791" y="1028700"/>
                </a:lnTo>
                <a:lnTo>
                  <a:pt x="1014691" y="1024890"/>
                </a:lnTo>
                <a:lnTo>
                  <a:pt x="976858" y="1032510"/>
                </a:lnTo>
                <a:lnTo>
                  <a:pt x="939546" y="1050290"/>
                </a:lnTo>
                <a:lnTo>
                  <a:pt x="936701" y="1051560"/>
                </a:lnTo>
                <a:lnTo>
                  <a:pt x="933780" y="1052830"/>
                </a:lnTo>
                <a:lnTo>
                  <a:pt x="929424" y="1055370"/>
                </a:lnTo>
                <a:lnTo>
                  <a:pt x="929322" y="842010"/>
                </a:lnTo>
                <a:lnTo>
                  <a:pt x="929208" y="810260"/>
                </a:lnTo>
                <a:lnTo>
                  <a:pt x="929157" y="801370"/>
                </a:lnTo>
                <a:lnTo>
                  <a:pt x="931570" y="797560"/>
                </a:lnTo>
                <a:lnTo>
                  <a:pt x="940054" y="796290"/>
                </a:lnTo>
                <a:lnTo>
                  <a:pt x="982205" y="783590"/>
                </a:lnTo>
                <a:lnTo>
                  <a:pt x="1018705" y="763270"/>
                </a:lnTo>
                <a:lnTo>
                  <a:pt x="1029474" y="753110"/>
                </a:lnTo>
                <a:lnTo>
                  <a:pt x="1037551" y="745490"/>
                </a:lnTo>
                <a:lnTo>
                  <a:pt x="1049655" y="734060"/>
                </a:lnTo>
                <a:lnTo>
                  <a:pt x="1075156" y="698500"/>
                </a:lnTo>
                <a:lnTo>
                  <a:pt x="1078471" y="693420"/>
                </a:lnTo>
                <a:lnTo>
                  <a:pt x="1079779" y="688340"/>
                </a:lnTo>
                <a:lnTo>
                  <a:pt x="1089355" y="692150"/>
                </a:lnTo>
                <a:lnTo>
                  <a:pt x="1135799" y="704850"/>
                </a:lnTo>
                <a:lnTo>
                  <a:pt x="1181074" y="704850"/>
                </a:lnTo>
                <a:lnTo>
                  <a:pt x="1223657" y="694690"/>
                </a:lnTo>
                <a:lnTo>
                  <a:pt x="1235646" y="688340"/>
                </a:lnTo>
                <a:lnTo>
                  <a:pt x="1262024" y="674370"/>
                </a:lnTo>
                <a:lnTo>
                  <a:pt x="1285735" y="654050"/>
                </a:lnTo>
                <a:lnTo>
                  <a:pt x="1294638" y="646430"/>
                </a:lnTo>
                <a:lnTo>
                  <a:pt x="1319987" y="608330"/>
                </a:lnTo>
                <a:lnTo>
                  <a:pt x="1336548" y="562610"/>
                </a:lnTo>
                <a:lnTo>
                  <a:pt x="1337360" y="560070"/>
                </a:lnTo>
                <a:lnTo>
                  <a:pt x="1335468" y="554990"/>
                </a:lnTo>
                <a:lnTo>
                  <a:pt x="1340269" y="552450"/>
                </a:lnTo>
                <a:lnTo>
                  <a:pt x="1340269" y="500380"/>
                </a:lnTo>
                <a:close/>
              </a:path>
            </a:pathLst>
          </a:custGeom>
          <a:solidFill>
            <a:srgbClr val="C9D4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033250" y="436682"/>
            <a:ext cx="1176655" cy="1234440"/>
          </a:xfrm>
          <a:custGeom>
            <a:avLst/>
            <a:gdLst/>
            <a:ahLst/>
            <a:cxnLst/>
            <a:rect l="l" t="t" r="r" b="b"/>
            <a:pathLst>
              <a:path w="1176655" h="1234439">
                <a:moveTo>
                  <a:pt x="391845" y="381088"/>
                </a:moveTo>
                <a:lnTo>
                  <a:pt x="388048" y="335267"/>
                </a:lnTo>
                <a:lnTo>
                  <a:pt x="368541" y="324053"/>
                </a:lnTo>
                <a:lnTo>
                  <a:pt x="353682" y="332295"/>
                </a:lnTo>
                <a:lnTo>
                  <a:pt x="352298" y="340347"/>
                </a:lnTo>
                <a:lnTo>
                  <a:pt x="351993" y="349237"/>
                </a:lnTo>
                <a:lnTo>
                  <a:pt x="353834" y="362940"/>
                </a:lnTo>
                <a:lnTo>
                  <a:pt x="369976" y="390359"/>
                </a:lnTo>
                <a:lnTo>
                  <a:pt x="376948" y="390093"/>
                </a:lnTo>
                <a:lnTo>
                  <a:pt x="386969" y="387883"/>
                </a:lnTo>
                <a:lnTo>
                  <a:pt x="391845" y="381088"/>
                </a:lnTo>
                <a:close/>
              </a:path>
              <a:path w="1176655" h="1234439">
                <a:moveTo>
                  <a:pt x="441667" y="234149"/>
                </a:moveTo>
                <a:lnTo>
                  <a:pt x="441477" y="230835"/>
                </a:lnTo>
                <a:lnTo>
                  <a:pt x="441502" y="222351"/>
                </a:lnTo>
                <a:lnTo>
                  <a:pt x="437921" y="216979"/>
                </a:lnTo>
                <a:lnTo>
                  <a:pt x="423849" y="210007"/>
                </a:lnTo>
                <a:lnTo>
                  <a:pt x="416687" y="211175"/>
                </a:lnTo>
                <a:lnTo>
                  <a:pt x="405726" y="223177"/>
                </a:lnTo>
                <a:lnTo>
                  <a:pt x="386994" y="255460"/>
                </a:lnTo>
                <a:lnTo>
                  <a:pt x="389191" y="261340"/>
                </a:lnTo>
                <a:lnTo>
                  <a:pt x="393827" y="266700"/>
                </a:lnTo>
                <a:lnTo>
                  <a:pt x="399770" y="269989"/>
                </a:lnTo>
                <a:lnTo>
                  <a:pt x="406387" y="270662"/>
                </a:lnTo>
                <a:lnTo>
                  <a:pt x="412927" y="268757"/>
                </a:lnTo>
                <a:lnTo>
                  <a:pt x="418655" y="264337"/>
                </a:lnTo>
                <a:lnTo>
                  <a:pt x="423570" y="258648"/>
                </a:lnTo>
                <a:lnTo>
                  <a:pt x="428320" y="252831"/>
                </a:lnTo>
                <a:lnTo>
                  <a:pt x="440283" y="237845"/>
                </a:lnTo>
                <a:lnTo>
                  <a:pt x="441667" y="234149"/>
                </a:lnTo>
                <a:close/>
              </a:path>
              <a:path w="1176655" h="1234439">
                <a:moveTo>
                  <a:pt x="461556" y="476199"/>
                </a:moveTo>
                <a:lnTo>
                  <a:pt x="430682" y="439991"/>
                </a:lnTo>
                <a:lnTo>
                  <a:pt x="426681" y="438175"/>
                </a:lnTo>
                <a:lnTo>
                  <a:pt x="423494" y="438340"/>
                </a:lnTo>
                <a:lnTo>
                  <a:pt x="414375" y="438480"/>
                </a:lnTo>
                <a:lnTo>
                  <a:pt x="408698" y="442290"/>
                </a:lnTo>
                <a:lnTo>
                  <a:pt x="402882" y="455383"/>
                </a:lnTo>
                <a:lnTo>
                  <a:pt x="403123" y="462521"/>
                </a:lnTo>
                <a:lnTo>
                  <a:pt x="432028" y="490283"/>
                </a:lnTo>
                <a:lnTo>
                  <a:pt x="445071" y="494436"/>
                </a:lnTo>
                <a:lnTo>
                  <a:pt x="451535" y="492658"/>
                </a:lnTo>
                <a:lnTo>
                  <a:pt x="456984" y="488543"/>
                </a:lnTo>
                <a:lnTo>
                  <a:pt x="460514" y="482701"/>
                </a:lnTo>
                <a:lnTo>
                  <a:pt x="461556" y="476199"/>
                </a:lnTo>
                <a:close/>
              </a:path>
              <a:path w="1176655" h="1234439">
                <a:moveTo>
                  <a:pt x="528713" y="149186"/>
                </a:moveTo>
                <a:lnTo>
                  <a:pt x="521538" y="141503"/>
                </a:lnTo>
                <a:lnTo>
                  <a:pt x="511606" y="141084"/>
                </a:lnTo>
                <a:lnTo>
                  <a:pt x="501357" y="143243"/>
                </a:lnTo>
                <a:lnTo>
                  <a:pt x="491236" y="149352"/>
                </a:lnTo>
                <a:lnTo>
                  <a:pt x="483476" y="157632"/>
                </a:lnTo>
                <a:lnTo>
                  <a:pt x="480288" y="166268"/>
                </a:lnTo>
                <a:lnTo>
                  <a:pt x="481736" y="173278"/>
                </a:lnTo>
                <a:lnTo>
                  <a:pt x="485825" y="179209"/>
                </a:lnTo>
                <a:lnTo>
                  <a:pt x="491769" y="183286"/>
                </a:lnTo>
                <a:lnTo>
                  <a:pt x="498779" y="184721"/>
                </a:lnTo>
                <a:lnTo>
                  <a:pt x="508406" y="182054"/>
                </a:lnTo>
                <a:lnTo>
                  <a:pt x="518045" y="175653"/>
                </a:lnTo>
                <a:lnTo>
                  <a:pt x="525487" y="167411"/>
                </a:lnTo>
                <a:lnTo>
                  <a:pt x="528535" y="159219"/>
                </a:lnTo>
                <a:lnTo>
                  <a:pt x="528713" y="149186"/>
                </a:lnTo>
                <a:close/>
              </a:path>
              <a:path w="1176655" h="1234439">
                <a:moveTo>
                  <a:pt x="568947" y="539356"/>
                </a:moveTo>
                <a:lnTo>
                  <a:pt x="531393" y="515035"/>
                </a:lnTo>
                <a:lnTo>
                  <a:pt x="524560" y="513232"/>
                </a:lnTo>
                <a:lnTo>
                  <a:pt x="518477" y="514172"/>
                </a:lnTo>
                <a:lnTo>
                  <a:pt x="513283" y="517550"/>
                </a:lnTo>
                <a:lnTo>
                  <a:pt x="509066" y="523062"/>
                </a:lnTo>
                <a:lnTo>
                  <a:pt x="506615" y="529691"/>
                </a:lnTo>
                <a:lnTo>
                  <a:pt x="506818" y="535940"/>
                </a:lnTo>
                <a:lnTo>
                  <a:pt x="537425" y="558673"/>
                </a:lnTo>
                <a:lnTo>
                  <a:pt x="553681" y="563206"/>
                </a:lnTo>
                <a:lnTo>
                  <a:pt x="561162" y="560209"/>
                </a:lnTo>
                <a:lnTo>
                  <a:pt x="566610" y="554101"/>
                </a:lnTo>
                <a:lnTo>
                  <a:pt x="568883" y="545846"/>
                </a:lnTo>
                <a:lnTo>
                  <a:pt x="568947" y="539356"/>
                </a:lnTo>
                <a:close/>
              </a:path>
              <a:path w="1176655" h="1234439">
                <a:moveTo>
                  <a:pt x="617143" y="1101382"/>
                </a:moveTo>
                <a:lnTo>
                  <a:pt x="615569" y="1094282"/>
                </a:lnTo>
                <a:lnTo>
                  <a:pt x="611517" y="1088682"/>
                </a:lnTo>
                <a:lnTo>
                  <a:pt x="605536" y="1085088"/>
                </a:lnTo>
                <a:lnTo>
                  <a:pt x="598182" y="1084021"/>
                </a:lnTo>
                <a:lnTo>
                  <a:pt x="588810" y="1087031"/>
                </a:lnTo>
                <a:lnTo>
                  <a:pt x="579526" y="1093914"/>
                </a:lnTo>
                <a:lnTo>
                  <a:pt x="572452" y="1102639"/>
                </a:lnTo>
                <a:lnTo>
                  <a:pt x="569747" y="1111161"/>
                </a:lnTo>
                <a:lnTo>
                  <a:pt x="569976" y="1120762"/>
                </a:lnTo>
                <a:lnTo>
                  <a:pt x="577900" y="1128458"/>
                </a:lnTo>
                <a:lnTo>
                  <a:pt x="587679" y="1128547"/>
                </a:lnTo>
                <a:lnTo>
                  <a:pt x="597471" y="1125918"/>
                </a:lnTo>
                <a:lnTo>
                  <a:pt x="607072" y="1119200"/>
                </a:lnTo>
                <a:lnTo>
                  <a:pt x="614349" y="1110361"/>
                </a:lnTo>
                <a:lnTo>
                  <a:pt x="617143" y="1101382"/>
                </a:lnTo>
                <a:close/>
              </a:path>
              <a:path w="1176655" h="1234439">
                <a:moveTo>
                  <a:pt x="684733" y="602665"/>
                </a:moveTo>
                <a:lnTo>
                  <a:pt x="651522" y="575386"/>
                </a:lnTo>
                <a:lnTo>
                  <a:pt x="641781" y="570763"/>
                </a:lnTo>
                <a:lnTo>
                  <a:pt x="630885" y="570992"/>
                </a:lnTo>
                <a:lnTo>
                  <a:pt x="624916" y="574814"/>
                </a:lnTo>
                <a:lnTo>
                  <a:pt x="619404" y="590054"/>
                </a:lnTo>
                <a:lnTo>
                  <a:pt x="620649" y="597814"/>
                </a:lnTo>
                <a:lnTo>
                  <a:pt x="656602" y="620153"/>
                </a:lnTo>
                <a:lnTo>
                  <a:pt x="664070" y="624052"/>
                </a:lnTo>
                <a:lnTo>
                  <a:pt x="671601" y="622414"/>
                </a:lnTo>
                <a:lnTo>
                  <a:pt x="682688" y="610057"/>
                </a:lnTo>
                <a:lnTo>
                  <a:pt x="684733" y="602665"/>
                </a:lnTo>
                <a:close/>
              </a:path>
              <a:path w="1176655" h="1234439">
                <a:moveTo>
                  <a:pt x="708596" y="1012012"/>
                </a:moveTo>
                <a:lnTo>
                  <a:pt x="708177" y="1004900"/>
                </a:lnTo>
                <a:lnTo>
                  <a:pt x="705027" y="999083"/>
                </a:lnTo>
                <a:lnTo>
                  <a:pt x="690600" y="991946"/>
                </a:lnTo>
                <a:lnTo>
                  <a:pt x="683285" y="993406"/>
                </a:lnTo>
                <a:lnTo>
                  <a:pt x="657390" y="1021918"/>
                </a:lnTo>
                <a:lnTo>
                  <a:pt x="652843" y="1034999"/>
                </a:lnTo>
                <a:lnTo>
                  <a:pt x="654405" y="1041387"/>
                </a:lnTo>
                <a:lnTo>
                  <a:pt x="658380" y="1046911"/>
                </a:lnTo>
                <a:lnTo>
                  <a:pt x="664375" y="1050747"/>
                </a:lnTo>
                <a:lnTo>
                  <a:pt x="671118" y="1051864"/>
                </a:lnTo>
                <a:lnTo>
                  <a:pt x="677938" y="1050213"/>
                </a:lnTo>
                <a:lnTo>
                  <a:pt x="706920" y="1020152"/>
                </a:lnTo>
                <a:lnTo>
                  <a:pt x="708596" y="1012012"/>
                </a:lnTo>
                <a:close/>
              </a:path>
              <a:path w="1176655" h="1234439">
                <a:moveTo>
                  <a:pt x="774585" y="691845"/>
                </a:moveTo>
                <a:lnTo>
                  <a:pt x="750608" y="653961"/>
                </a:lnTo>
                <a:lnTo>
                  <a:pt x="742188" y="649630"/>
                </a:lnTo>
                <a:lnTo>
                  <a:pt x="733247" y="650189"/>
                </a:lnTo>
                <a:lnTo>
                  <a:pt x="725601" y="654964"/>
                </a:lnTo>
                <a:lnTo>
                  <a:pt x="721131" y="663270"/>
                </a:lnTo>
                <a:lnTo>
                  <a:pt x="723658" y="675500"/>
                </a:lnTo>
                <a:lnTo>
                  <a:pt x="732878" y="690448"/>
                </a:lnTo>
                <a:lnTo>
                  <a:pt x="744969" y="703148"/>
                </a:lnTo>
                <a:lnTo>
                  <a:pt x="756107" y="708621"/>
                </a:lnTo>
                <a:lnTo>
                  <a:pt x="765365" y="706399"/>
                </a:lnTo>
                <a:lnTo>
                  <a:pt x="771880" y="700303"/>
                </a:lnTo>
                <a:lnTo>
                  <a:pt x="774585" y="691845"/>
                </a:lnTo>
                <a:close/>
              </a:path>
              <a:path w="1176655" h="1234439">
                <a:moveTo>
                  <a:pt x="779132" y="903871"/>
                </a:moveTo>
                <a:lnTo>
                  <a:pt x="776185" y="895921"/>
                </a:lnTo>
                <a:lnTo>
                  <a:pt x="769747" y="890155"/>
                </a:lnTo>
                <a:lnTo>
                  <a:pt x="760641" y="887768"/>
                </a:lnTo>
                <a:lnTo>
                  <a:pt x="756399" y="888288"/>
                </a:lnTo>
                <a:lnTo>
                  <a:pt x="730656" y="926858"/>
                </a:lnTo>
                <a:lnTo>
                  <a:pt x="729335" y="933196"/>
                </a:lnTo>
                <a:lnTo>
                  <a:pt x="730478" y="939050"/>
                </a:lnTo>
                <a:lnTo>
                  <a:pt x="733945" y="944079"/>
                </a:lnTo>
                <a:lnTo>
                  <a:pt x="739622" y="947966"/>
                </a:lnTo>
                <a:lnTo>
                  <a:pt x="746023" y="949960"/>
                </a:lnTo>
                <a:lnTo>
                  <a:pt x="752043" y="949744"/>
                </a:lnTo>
                <a:lnTo>
                  <a:pt x="777773" y="912812"/>
                </a:lnTo>
                <a:lnTo>
                  <a:pt x="779132" y="903871"/>
                </a:lnTo>
                <a:close/>
              </a:path>
              <a:path w="1176655" h="1234439">
                <a:moveTo>
                  <a:pt x="807224" y="797547"/>
                </a:moveTo>
                <a:lnTo>
                  <a:pt x="778281" y="764286"/>
                </a:lnTo>
                <a:lnTo>
                  <a:pt x="771118" y="772121"/>
                </a:lnTo>
                <a:lnTo>
                  <a:pt x="770267" y="787311"/>
                </a:lnTo>
                <a:lnTo>
                  <a:pt x="770483" y="792137"/>
                </a:lnTo>
                <a:lnTo>
                  <a:pt x="770420" y="796937"/>
                </a:lnTo>
                <a:lnTo>
                  <a:pt x="770305" y="802538"/>
                </a:lnTo>
                <a:lnTo>
                  <a:pt x="769747" y="808215"/>
                </a:lnTo>
                <a:lnTo>
                  <a:pt x="771613" y="823226"/>
                </a:lnTo>
                <a:lnTo>
                  <a:pt x="777201" y="829170"/>
                </a:lnTo>
                <a:lnTo>
                  <a:pt x="797217" y="830148"/>
                </a:lnTo>
                <a:lnTo>
                  <a:pt x="804024" y="825182"/>
                </a:lnTo>
                <a:lnTo>
                  <a:pt x="805662" y="814895"/>
                </a:lnTo>
                <a:lnTo>
                  <a:pt x="806754" y="806234"/>
                </a:lnTo>
                <a:lnTo>
                  <a:pt x="807224" y="797547"/>
                </a:lnTo>
                <a:close/>
              </a:path>
              <a:path w="1176655" h="1234439">
                <a:moveTo>
                  <a:pt x="1176159" y="822960"/>
                </a:moveTo>
                <a:lnTo>
                  <a:pt x="1172273" y="773430"/>
                </a:lnTo>
                <a:lnTo>
                  <a:pt x="1163091" y="726440"/>
                </a:lnTo>
                <a:lnTo>
                  <a:pt x="1148257" y="680720"/>
                </a:lnTo>
                <a:lnTo>
                  <a:pt x="1127379" y="637540"/>
                </a:lnTo>
                <a:lnTo>
                  <a:pt x="1100086" y="596900"/>
                </a:lnTo>
                <a:lnTo>
                  <a:pt x="1065098" y="556260"/>
                </a:lnTo>
                <a:lnTo>
                  <a:pt x="1026045" y="521970"/>
                </a:lnTo>
                <a:lnTo>
                  <a:pt x="983373" y="494030"/>
                </a:lnTo>
                <a:lnTo>
                  <a:pt x="937514" y="468630"/>
                </a:lnTo>
                <a:lnTo>
                  <a:pt x="888949" y="448310"/>
                </a:lnTo>
                <a:lnTo>
                  <a:pt x="776465" y="410210"/>
                </a:lnTo>
                <a:lnTo>
                  <a:pt x="739635" y="394970"/>
                </a:lnTo>
                <a:lnTo>
                  <a:pt x="675322" y="364490"/>
                </a:lnTo>
                <a:lnTo>
                  <a:pt x="617664" y="322580"/>
                </a:lnTo>
                <a:lnTo>
                  <a:pt x="585990" y="264160"/>
                </a:lnTo>
                <a:lnTo>
                  <a:pt x="590765" y="233680"/>
                </a:lnTo>
                <a:lnTo>
                  <a:pt x="629081" y="179070"/>
                </a:lnTo>
                <a:lnTo>
                  <a:pt x="674979" y="139700"/>
                </a:lnTo>
                <a:lnTo>
                  <a:pt x="729297" y="104140"/>
                </a:lnTo>
                <a:lnTo>
                  <a:pt x="790168" y="69850"/>
                </a:lnTo>
                <a:lnTo>
                  <a:pt x="821321" y="54610"/>
                </a:lnTo>
                <a:lnTo>
                  <a:pt x="829284" y="49530"/>
                </a:lnTo>
                <a:lnTo>
                  <a:pt x="835215" y="43180"/>
                </a:lnTo>
                <a:lnTo>
                  <a:pt x="838238" y="36830"/>
                </a:lnTo>
                <a:lnTo>
                  <a:pt x="838847" y="35560"/>
                </a:lnTo>
                <a:lnTo>
                  <a:pt x="822083" y="0"/>
                </a:lnTo>
                <a:lnTo>
                  <a:pt x="660539" y="0"/>
                </a:lnTo>
                <a:lnTo>
                  <a:pt x="638632" y="7620"/>
                </a:lnTo>
                <a:lnTo>
                  <a:pt x="627659" y="10160"/>
                </a:lnTo>
                <a:lnTo>
                  <a:pt x="571690" y="38100"/>
                </a:lnTo>
                <a:lnTo>
                  <a:pt x="526910" y="62230"/>
                </a:lnTo>
                <a:lnTo>
                  <a:pt x="438962" y="113030"/>
                </a:lnTo>
                <a:lnTo>
                  <a:pt x="395782" y="139700"/>
                </a:lnTo>
                <a:lnTo>
                  <a:pt x="353123" y="167640"/>
                </a:lnTo>
                <a:lnTo>
                  <a:pt x="310984" y="196850"/>
                </a:lnTo>
                <a:lnTo>
                  <a:pt x="274624" y="223520"/>
                </a:lnTo>
                <a:lnTo>
                  <a:pt x="240538" y="252730"/>
                </a:lnTo>
                <a:lnTo>
                  <a:pt x="209296" y="285750"/>
                </a:lnTo>
                <a:lnTo>
                  <a:pt x="181470" y="321310"/>
                </a:lnTo>
                <a:lnTo>
                  <a:pt x="156857" y="365760"/>
                </a:lnTo>
                <a:lnTo>
                  <a:pt x="144513" y="415290"/>
                </a:lnTo>
                <a:lnTo>
                  <a:pt x="145681" y="453390"/>
                </a:lnTo>
                <a:lnTo>
                  <a:pt x="172834" y="518160"/>
                </a:lnTo>
                <a:lnTo>
                  <a:pt x="215519" y="566420"/>
                </a:lnTo>
                <a:lnTo>
                  <a:pt x="257581" y="598170"/>
                </a:lnTo>
                <a:lnTo>
                  <a:pt x="279857" y="612140"/>
                </a:lnTo>
                <a:lnTo>
                  <a:pt x="300253" y="626110"/>
                </a:lnTo>
                <a:lnTo>
                  <a:pt x="337908" y="656590"/>
                </a:lnTo>
                <a:lnTo>
                  <a:pt x="374408" y="701040"/>
                </a:lnTo>
                <a:lnTo>
                  <a:pt x="394398" y="762000"/>
                </a:lnTo>
                <a:lnTo>
                  <a:pt x="392747" y="795020"/>
                </a:lnTo>
                <a:lnTo>
                  <a:pt x="379006" y="839470"/>
                </a:lnTo>
                <a:lnTo>
                  <a:pt x="356108" y="880110"/>
                </a:lnTo>
                <a:lnTo>
                  <a:pt x="323735" y="923290"/>
                </a:lnTo>
                <a:lnTo>
                  <a:pt x="287515" y="962660"/>
                </a:lnTo>
                <a:lnTo>
                  <a:pt x="248310" y="998220"/>
                </a:lnTo>
                <a:lnTo>
                  <a:pt x="207048" y="1032510"/>
                </a:lnTo>
                <a:lnTo>
                  <a:pt x="163360" y="1065530"/>
                </a:lnTo>
                <a:lnTo>
                  <a:pt x="118529" y="1096010"/>
                </a:lnTo>
                <a:lnTo>
                  <a:pt x="72771" y="1126490"/>
                </a:lnTo>
                <a:lnTo>
                  <a:pt x="20154" y="1159510"/>
                </a:lnTo>
                <a:lnTo>
                  <a:pt x="14363" y="1163320"/>
                </a:lnTo>
                <a:lnTo>
                  <a:pt x="9207" y="1168400"/>
                </a:lnTo>
                <a:lnTo>
                  <a:pt x="4978" y="1174750"/>
                </a:lnTo>
                <a:lnTo>
                  <a:pt x="0" y="1195070"/>
                </a:lnTo>
                <a:lnTo>
                  <a:pt x="5499" y="1214120"/>
                </a:lnTo>
                <a:lnTo>
                  <a:pt x="20104" y="1229360"/>
                </a:lnTo>
                <a:lnTo>
                  <a:pt x="42379" y="1234440"/>
                </a:lnTo>
                <a:lnTo>
                  <a:pt x="575754" y="1234440"/>
                </a:lnTo>
                <a:lnTo>
                  <a:pt x="587387" y="1231900"/>
                </a:lnTo>
                <a:lnTo>
                  <a:pt x="592772" y="1226820"/>
                </a:lnTo>
                <a:lnTo>
                  <a:pt x="593153" y="1207770"/>
                </a:lnTo>
                <a:lnTo>
                  <a:pt x="587679" y="1201420"/>
                </a:lnTo>
                <a:lnTo>
                  <a:pt x="583349" y="1200150"/>
                </a:lnTo>
                <a:lnTo>
                  <a:pt x="574675" y="1197610"/>
                </a:lnTo>
                <a:lnTo>
                  <a:pt x="570509" y="1198880"/>
                </a:lnTo>
                <a:lnTo>
                  <a:pt x="175895" y="1198880"/>
                </a:lnTo>
                <a:lnTo>
                  <a:pt x="183540" y="1193800"/>
                </a:lnTo>
                <a:lnTo>
                  <a:pt x="193192" y="1186180"/>
                </a:lnTo>
                <a:lnTo>
                  <a:pt x="231444" y="1159510"/>
                </a:lnTo>
                <a:lnTo>
                  <a:pt x="268859" y="1132840"/>
                </a:lnTo>
                <a:lnTo>
                  <a:pt x="305320" y="1103630"/>
                </a:lnTo>
                <a:lnTo>
                  <a:pt x="340639" y="1073150"/>
                </a:lnTo>
                <a:lnTo>
                  <a:pt x="374675" y="1041400"/>
                </a:lnTo>
                <a:lnTo>
                  <a:pt x="409943" y="1005840"/>
                </a:lnTo>
                <a:lnTo>
                  <a:pt x="442417" y="966470"/>
                </a:lnTo>
                <a:lnTo>
                  <a:pt x="471170" y="925830"/>
                </a:lnTo>
                <a:lnTo>
                  <a:pt x="495261" y="881380"/>
                </a:lnTo>
                <a:lnTo>
                  <a:pt x="512305" y="833120"/>
                </a:lnTo>
                <a:lnTo>
                  <a:pt x="519404" y="787400"/>
                </a:lnTo>
                <a:lnTo>
                  <a:pt x="516623" y="742950"/>
                </a:lnTo>
                <a:lnTo>
                  <a:pt x="504024" y="699770"/>
                </a:lnTo>
                <a:lnTo>
                  <a:pt x="482473" y="660654"/>
                </a:lnTo>
                <a:lnTo>
                  <a:pt x="482473" y="774700"/>
                </a:lnTo>
                <a:lnTo>
                  <a:pt x="478586" y="819150"/>
                </a:lnTo>
                <a:lnTo>
                  <a:pt x="463778" y="864870"/>
                </a:lnTo>
                <a:lnTo>
                  <a:pt x="442137" y="906780"/>
                </a:lnTo>
                <a:lnTo>
                  <a:pt x="415747" y="944880"/>
                </a:lnTo>
                <a:lnTo>
                  <a:pt x="385635" y="980440"/>
                </a:lnTo>
                <a:lnTo>
                  <a:pt x="352818" y="1014730"/>
                </a:lnTo>
                <a:lnTo>
                  <a:pt x="315887" y="1049020"/>
                </a:lnTo>
                <a:lnTo>
                  <a:pt x="277482" y="1080770"/>
                </a:lnTo>
                <a:lnTo>
                  <a:pt x="237807" y="1111250"/>
                </a:lnTo>
                <a:lnTo>
                  <a:pt x="197065" y="1140460"/>
                </a:lnTo>
                <a:lnTo>
                  <a:pt x="155435" y="1168400"/>
                </a:lnTo>
                <a:lnTo>
                  <a:pt x="113106" y="1195070"/>
                </a:lnTo>
                <a:lnTo>
                  <a:pt x="109537" y="1197610"/>
                </a:lnTo>
                <a:lnTo>
                  <a:pt x="105956" y="1198880"/>
                </a:lnTo>
                <a:lnTo>
                  <a:pt x="42252" y="1198880"/>
                </a:lnTo>
                <a:lnTo>
                  <a:pt x="38188" y="1200150"/>
                </a:lnTo>
                <a:lnTo>
                  <a:pt x="34975" y="1191260"/>
                </a:lnTo>
                <a:lnTo>
                  <a:pt x="39382" y="1189990"/>
                </a:lnTo>
                <a:lnTo>
                  <a:pt x="42278" y="1188720"/>
                </a:lnTo>
                <a:lnTo>
                  <a:pt x="59309" y="1177290"/>
                </a:lnTo>
                <a:lnTo>
                  <a:pt x="76365" y="1167130"/>
                </a:lnTo>
                <a:lnTo>
                  <a:pt x="93383" y="1155700"/>
                </a:lnTo>
                <a:lnTo>
                  <a:pt x="155257" y="1115060"/>
                </a:lnTo>
                <a:lnTo>
                  <a:pt x="199351" y="1083310"/>
                </a:lnTo>
                <a:lnTo>
                  <a:pt x="242201" y="1050290"/>
                </a:lnTo>
                <a:lnTo>
                  <a:pt x="283464" y="1016000"/>
                </a:lnTo>
                <a:lnTo>
                  <a:pt x="322783" y="977900"/>
                </a:lnTo>
                <a:lnTo>
                  <a:pt x="367804" y="927100"/>
                </a:lnTo>
                <a:lnTo>
                  <a:pt x="404558" y="869950"/>
                </a:lnTo>
                <a:lnTo>
                  <a:pt x="422363" y="826770"/>
                </a:lnTo>
                <a:lnTo>
                  <a:pt x="430314" y="783590"/>
                </a:lnTo>
                <a:lnTo>
                  <a:pt x="428434" y="742950"/>
                </a:lnTo>
                <a:lnTo>
                  <a:pt x="416788" y="704850"/>
                </a:lnTo>
                <a:lnTo>
                  <a:pt x="395376" y="666750"/>
                </a:lnTo>
                <a:lnTo>
                  <a:pt x="364248" y="631190"/>
                </a:lnTo>
                <a:lnTo>
                  <a:pt x="332143" y="604520"/>
                </a:lnTo>
                <a:lnTo>
                  <a:pt x="297421" y="580390"/>
                </a:lnTo>
                <a:lnTo>
                  <a:pt x="276428" y="567690"/>
                </a:lnTo>
                <a:lnTo>
                  <a:pt x="256120" y="552450"/>
                </a:lnTo>
                <a:lnTo>
                  <a:pt x="236867" y="537210"/>
                </a:lnTo>
                <a:lnTo>
                  <a:pt x="219036" y="519430"/>
                </a:lnTo>
                <a:lnTo>
                  <a:pt x="192608" y="481330"/>
                </a:lnTo>
                <a:lnTo>
                  <a:pt x="180797" y="441960"/>
                </a:lnTo>
                <a:lnTo>
                  <a:pt x="183629" y="400050"/>
                </a:lnTo>
                <a:lnTo>
                  <a:pt x="201129" y="358140"/>
                </a:lnTo>
                <a:lnTo>
                  <a:pt x="204990" y="351790"/>
                </a:lnTo>
                <a:lnTo>
                  <a:pt x="209029" y="344170"/>
                </a:lnTo>
                <a:lnTo>
                  <a:pt x="213525" y="337820"/>
                </a:lnTo>
                <a:lnTo>
                  <a:pt x="218744" y="332740"/>
                </a:lnTo>
                <a:lnTo>
                  <a:pt x="219011" y="331965"/>
                </a:lnTo>
                <a:lnTo>
                  <a:pt x="220294" y="332905"/>
                </a:lnTo>
                <a:lnTo>
                  <a:pt x="221056" y="333489"/>
                </a:lnTo>
                <a:lnTo>
                  <a:pt x="221132" y="332486"/>
                </a:lnTo>
                <a:lnTo>
                  <a:pt x="221500" y="331368"/>
                </a:lnTo>
                <a:lnTo>
                  <a:pt x="221640" y="331470"/>
                </a:lnTo>
                <a:lnTo>
                  <a:pt x="221132" y="332740"/>
                </a:lnTo>
                <a:lnTo>
                  <a:pt x="221056" y="334010"/>
                </a:lnTo>
                <a:lnTo>
                  <a:pt x="209130" y="382270"/>
                </a:lnTo>
                <a:lnTo>
                  <a:pt x="210870" y="426720"/>
                </a:lnTo>
                <a:lnTo>
                  <a:pt x="224726" y="467360"/>
                </a:lnTo>
                <a:lnTo>
                  <a:pt x="249148" y="504190"/>
                </a:lnTo>
                <a:lnTo>
                  <a:pt x="282587" y="538480"/>
                </a:lnTo>
                <a:lnTo>
                  <a:pt x="326567" y="571500"/>
                </a:lnTo>
                <a:lnTo>
                  <a:pt x="365467" y="596900"/>
                </a:lnTo>
                <a:lnTo>
                  <a:pt x="387896" y="613410"/>
                </a:lnTo>
                <a:lnTo>
                  <a:pt x="428764" y="651510"/>
                </a:lnTo>
                <a:lnTo>
                  <a:pt x="457568" y="690880"/>
                </a:lnTo>
                <a:lnTo>
                  <a:pt x="475475" y="731520"/>
                </a:lnTo>
                <a:lnTo>
                  <a:pt x="482473" y="774700"/>
                </a:lnTo>
                <a:lnTo>
                  <a:pt x="482473" y="660654"/>
                </a:lnTo>
                <a:lnTo>
                  <a:pt x="449529" y="619760"/>
                </a:lnTo>
                <a:lnTo>
                  <a:pt x="408597" y="584200"/>
                </a:lnTo>
                <a:lnTo>
                  <a:pt x="363651" y="552450"/>
                </a:lnTo>
                <a:lnTo>
                  <a:pt x="347179" y="542290"/>
                </a:lnTo>
                <a:lnTo>
                  <a:pt x="331089" y="530860"/>
                </a:lnTo>
                <a:lnTo>
                  <a:pt x="300596" y="506730"/>
                </a:lnTo>
                <a:lnTo>
                  <a:pt x="268960" y="469900"/>
                </a:lnTo>
                <a:lnTo>
                  <a:pt x="250609" y="431800"/>
                </a:lnTo>
                <a:lnTo>
                  <a:pt x="245592" y="392430"/>
                </a:lnTo>
                <a:lnTo>
                  <a:pt x="253974" y="350520"/>
                </a:lnTo>
                <a:lnTo>
                  <a:pt x="264566" y="330200"/>
                </a:lnTo>
                <a:lnTo>
                  <a:pt x="275805" y="308610"/>
                </a:lnTo>
                <a:lnTo>
                  <a:pt x="318401" y="255270"/>
                </a:lnTo>
                <a:lnTo>
                  <a:pt x="368452" y="210820"/>
                </a:lnTo>
                <a:lnTo>
                  <a:pt x="407530" y="180340"/>
                </a:lnTo>
                <a:lnTo>
                  <a:pt x="447865" y="152400"/>
                </a:lnTo>
                <a:lnTo>
                  <a:pt x="489280" y="127000"/>
                </a:lnTo>
                <a:lnTo>
                  <a:pt x="531558" y="101600"/>
                </a:lnTo>
                <a:lnTo>
                  <a:pt x="574522" y="77470"/>
                </a:lnTo>
                <a:lnTo>
                  <a:pt x="617994" y="54610"/>
                </a:lnTo>
                <a:lnTo>
                  <a:pt x="671487" y="38100"/>
                </a:lnTo>
                <a:lnTo>
                  <a:pt x="699439" y="36830"/>
                </a:lnTo>
                <a:lnTo>
                  <a:pt x="728649" y="36830"/>
                </a:lnTo>
                <a:lnTo>
                  <a:pt x="716483" y="44450"/>
                </a:lnTo>
                <a:lnTo>
                  <a:pt x="690918" y="58420"/>
                </a:lnTo>
                <a:lnTo>
                  <a:pt x="665784" y="73660"/>
                </a:lnTo>
                <a:lnTo>
                  <a:pt x="617385" y="107950"/>
                </a:lnTo>
                <a:lnTo>
                  <a:pt x="587540" y="132080"/>
                </a:lnTo>
                <a:lnTo>
                  <a:pt x="535381" y="186690"/>
                </a:lnTo>
                <a:lnTo>
                  <a:pt x="515264" y="219710"/>
                </a:lnTo>
                <a:lnTo>
                  <a:pt x="499706" y="290830"/>
                </a:lnTo>
                <a:lnTo>
                  <a:pt x="507441" y="325120"/>
                </a:lnTo>
                <a:lnTo>
                  <a:pt x="525487" y="359410"/>
                </a:lnTo>
                <a:lnTo>
                  <a:pt x="550837" y="389890"/>
                </a:lnTo>
                <a:lnTo>
                  <a:pt x="580732" y="414020"/>
                </a:lnTo>
                <a:lnTo>
                  <a:pt x="615543" y="438150"/>
                </a:lnTo>
                <a:lnTo>
                  <a:pt x="651954" y="458470"/>
                </a:lnTo>
                <a:lnTo>
                  <a:pt x="689622" y="476250"/>
                </a:lnTo>
                <a:lnTo>
                  <a:pt x="728205" y="491490"/>
                </a:lnTo>
                <a:lnTo>
                  <a:pt x="765556" y="506730"/>
                </a:lnTo>
                <a:lnTo>
                  <a:pt x="803033" y="519430"/>
                </a:lnTo>
                <a:lnTo>
                  <a:pt x="840079" y="534670"/>
                </a:lnTo>
                <a:lnTo>
                  <a:pt x="876096" y="552450"/>
                </a:lnTo>
                <a:lnTo>
                  <a:pt x="921334" y="580390"/>
                </a:lnTo>
                <a:lnTo>
                  <a:pt x="961174" y="612140"/>
                </a:lnTo>
                <a:lnTo>
                  <a:pt x="994854" y="647700"/>
                </a:lnTo>
                <a:lnTo>
                  <a:pt x="1021626" y="689610"/>
                </a:lnTo>
                <a:lnTo>
                  <a:pt x="1040739" y="736600"/>
                </a:lnTo>
                <a:lnTo>
                  <a:pt x="1051445" y="788670"/>
                </a:lnTo>
                <a:lnTo>
                  <a:pt x="1053604" y="796290"/>
                </a:lnTo>
                <a:lnTo>
                  <a:pt x="1057884" y="802640"/>
                </a:lnTo>
                <a:lnTo>
                  <a:pt x="1063866" y="805180"/>
                </a:lnTo>
                <a:lnTo>
                  <a:pt x="1071079" y="806450"/>
                </a:lnTo>
                <a:lnTo>
                  <a:pt x="1077976" y="803910"/>
                </a:lnTo>
                <a:lnTo>
                  <a:pt x="1083144" y="800100"/>
                </a:lnTo>
                <a:lnTo>
                  <a:pt x="1086370" y="793750"/>
                </a:lnTo>
                <a:lnTo>
                  <a:pt x="1087412" y="786130"/>
                </a:lnTo>
                <a:lnTo>
                  <a:pt x="1087259" y="782320"/>
                </a:lnTo>
                <a:lnTo>
                  <a:pt x="1077645" y="732790"/>
                </a:lnTo>
                <a:lnTo>
                  <a:pt x="1061631" y="688340"/>
                </a:lnTo>
                <a:lnTo>
                  <a:pt x="1038783" y="646430"/>
                </a:lnTo>
                <a:lnTo>
                  <a:pt x="1008900" y="608330"/>
                </a:lnTo>
                <a:lnTo>
                  <a:pt x="967447" y="568960"/>
                </a:lnTo>
                <a:lnTo>
                  <a:pt x="921689" y="535940"/>
                </a:lnTo>
                <a:lnTo>
                  <a:pt x="872286" y="509270"/>
                </a:lnTo>
                <a:lnTo>
                  <a:pt x="819937" y="487680"/>
                </a:lnTo>
                <a:lnTo>
                  <a:pt x="775411" y="471170"/>
                </a:lnTo>
                <a:lnTo>
                  <a:pt x="687692" y="435610"/>
                </a:lnTo>
                <a:lnTo>
                  <a:pt x="645553" y="412750"/>
                </a:lnTo>
                <a:lnTo>
                  <a:pt x="594956" y="379730"/>
                </a:lnTo>
                <a:lnTo>
                  <a:pt x="553262" y="335280"/>
                </a:lnTo>
                <a:lnTo>
                  <a:pt x="535838" y="287020"/>
                </a:lnTo>
                <a:lnTo>
                  <a:pt x="537819" y="262890"/>
                </a:lnTo>
                <a:lnTo>
                  <a:pt x="546760" y="237490"/>
                </a:lnTo>
                <a:lnTo>
                  <a:pt x="547776" y="234950"/>
                </a:lnTo>
                <a:lnTo>
                  <a:pt x="547649" y="232410"/>
                </a:lnTo>
                <a:lnTo>
                  <a:pt x="552462" y="232410"/>
                </a:lnTo>
                <a:lnTo>
                  <a:pt x="550849" y="243840"/>
                </a:lnTo>
                <a:lnTo>
                  <a:pt x="549732" y="254000"/>
                </a:lnTo>
                <a:lnTo>
                  <a:pt x="558444" y="300990"/>
                </a:lnTo>
                <a:lnTo>
                  <a:pt x="587654" y="344170"/>
                </a:lnTo>
                <a:lnTo>
                  <a:pt x="636282" y="382270"/>
                </a:lnTo>
                <a:lnTo>
                  <a:pt x="699376" y="417830"/>
                </a:lnTo>
                <a:lnTo>
                  <a:pt x="806881" y="459740"/>
                </a:lnTo>
                <a:lnTo>
                  <a:pt x="844511" y="471170"/>
                </a:lnTo>
                <a:lnTo>
                  <a:pt x="881849" y="485140"/>
                </a:lnTo>
                <a:lnTo>
                  <a:pt x="930935" y="506730"/>
                </a:lnTo>
                <a:lnTo>
                  <a:pt x="976998" y="532130"/>
                </a:lnTo>
                <a:lnTo>
                  <a:pt x="1019429" y="563880"/>
                </a:lnTo>
                <a:lnTo>
                  <a:pt x="1057656" y="600710"/>
                </a:lnTo>
                <a:lnTo>
                  <a:pt x="1088834" y="642620"/>
                </a:lnTo>
                <a:lnTo>
                  <a:pt x="1112062" y="688340"/>
                </a:lnTo>
                <a:lnTo>
                  <a:pt x="1127887" y="735330"/>
                </a:lnTo>
                <a:lnTo>
                  <a:pt x="1136853" y="784860"/>
                </a:lnTo>
                <a:lnTo>
                  <a:pt x="1139304" y="833120"/>
                </a:lnTo>
                <a:lnTo>
                  <a:pt x="1139367" y="839470"/>
                </a:lnTo>
                <a:lnTo>
                  <a:pt x="1136967" y="887730"/>
                </a:lnTo>
                <a:lnTo>
                  <a:pt x="1130338" y="937260"/>
                </a:lnTo>
                <a:lnTo>
                  <a:pt x="1119987" y="986790"/>
                </a:lnTo>
                <a:lnTo>
                  <a:pt x="1106322" y="1035050"/>
                </a:lnTo>
                <a:lnTo>
                  <a:pt x="1089748" y="1082040"/>
                </a:lnTo>
                <a:lnTo>
                  <a:pt x="1070648" y="1129030"/>
                </a:lnTo>
                <a:lnTo>
                  <a:pt x="1049426" y="1174750"/>
                </a:lnTo>
                <a:lnTo>
                  <a:pt x="1005522" y="1198880"/>
                </a:lnTo>
                <a:lnTo>
                  <a:pt x="953122" y="1198880"/>
                </a:lnTo>
                <a:lnTo>
                  <a:pt x="979614" y="1155700"/>
                </a:lnTo>
                <a:lnTo>
                  <a:pt x="1003858" y="1113790"/>
                </a:lnTo>
                <a:lnTo>
                  <a:pt x="1025740" y="1070610"/>
                </a:lnTo>
                <a:lnTo>
                  <a:pt x="1045159" y="1026160"/>
                </a:lnTo>
                <a:lnTo>
                  <a:pt x="1058710" y="989330"/>
                </a:lnTo>
                <a:lnTo>
                  <a:pt x="1079309" y="915670"/>
                </a:lnTo>
                <a:lnTo>
                  <a:pt x="1085570" y="877570"/>
                </a:lnTo>
                <a:lnTo>
                  <a:pt x="1085151" y="868680"/>
                </a:lnTo>
                <a:lnTo>
                  <a:pt x="1081697" y="861060"/>
                </a:lnTo>
                <a:lnTo>
                  <a:pt x="1075715" y="855980"/>
                </a:lnTo>
                <a:lnTo>
                  <a:pt x="1067676" y="854710"/>
                </a:lnTo>
                <a:lnTo>
                  <a:pt x="1056817" y="855980"/>
                </a:lnTo>
                <a:lnTo>
                  <a:pt x="1051369" y="862330"/>
                </a:lnTo>
                <a:lnTo>
                  <a:pt x="1047978" y="886460"/>
                </a:lnTo>
                <a:lnTo>
                  <a:pt x="1045667" y="899160"/>
                </a:lnTo>
                <a:lnTo>
                  <a:pt x="1025906" y="972820"/>
                </a:lnTo>
                <a:lnTo>
                  <a:pt x="1008583" y="1019810"/>
                </a:lnTo>
                <a:lnTo>
                  <a:pt x="988326" y="1064260"/>
                </a:lnTo>
                <a:lnTo>
                  <a:pt x="965479" y="1108710"/>
                </a:lnTo>
                <a:lnTo>
                  <a:pt x="940409" y="1150620"/>
                </a:lnTo>
                <a:lnTo>
                  <a:pt x="913472" y="1192530"/>
                </a:lnTo>
                <a:lnTo>
                  <a:pt x="909751" y="1198880"/>
                </a:lnTo>
                <a:lnTo>
                  <a:pt x="661504" y="1198880"/>
                </a:lnTo>
                <a:lnTo>
                  <a:pt x="652081" y="1200150"/>
                </a:lnTo>
                <a:lnTo>
                  <a:pt x="645198" y="1205230"/>
                </a:lnTo>
                <a:lnTo>
                  <a:pt x="641604" y="1212850"/>
                </a:lnTo>
                <a:lnTo>
                  <a:pt x="642035" y="1220470"/>
                </a:lnTo>
                <a:lnTo>
                  <a:pt x="645464" y="1228090"/>
                </a:lnTo>
                <a:lnTo>
                  <a:pt x="650557" y="1231900"/>
                </a:lnTo>
                <a:lnTo>
                  <a:pt x="657034" y="1234440"/>
                </a:lnTo>
                <a:lnTo>
                  <a:pt x="1006983" y="1234440"/>
                </a:lnTo>
                <a:lnTo>
                  <a:pt x="1053617" y="1221740"/>
                </a:lnTo>
                <a:lnTo>
                  <a:pt x="1084440" y="1186180"/>
                </a:lnTo>
                <a:lnTo>
                  <a:pt x="1101788" y="1148080"/>
                </a:lnTo>
                <a:lnTo>
                  <a:pt x="1117841" y="1109980"/>
                </a:lnTo>
                <a:lnTo>
                  <a:pt x="1135037" y="1062990"/>
                </a:lnTo>
                <a:lnTo>
                  <a:pt x="1149819" y="1017270"/>
                </a:lnTo>
                <a:lnTo>
                  <a:pt x="1161745" y="969010"/>
                </a:lnTo>
                <a:lnTo>
                  <a:pt x="1170393" y="920750"/>
                </a:lnTo>
                <a:lnTo>
                  <a:pt x="1175334" y="872490"/>
                </a:lnTo>
                <a:lnTo>
                  <a:pt x="1176159" y="822960"/>
                </a:lnTo>
                <a:close/>
              </a:path>
            </a:pathLst>
          </a:custGeom>
          <a:solidFill>
            <a:srgbClr val="C9D4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691773" y="9017758"/>
            <a:ext cx="1771014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40" dirty="0">
                <a:latin typeface="Trebuchet MS"/>
                <a:cs typeface="Trebuchet MS"/>
              </a:rPr>
              <a:t>02/12/2021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17189" y="9017758"/>
            <a:ext cx="177546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s-CO" sz="2950" b="1" spc="-240" dirty="0">
                <a:solidFill>
                  <a:srgbClr val="C1272D"/>
                </a:solidFill>
                <a:latin typeface="Trebuchet MS"/>
                <a:cs typeface="Trebuchet MS"/>
              </a:rPr>
              <a:t>30</a:t>
            </a:r>
            <a:r>
              <a:rPr sz="2950" b="1" spc="-240" dirty="0" smtClean="0">
                <a:solidFill>
                  <a:srgbClr val="C1272D"/>
                </a:solidFill>
                <a:latin typeface="Trebuchet MS"/>
                <a:cs typeface="Trebuchet MS"/>
              </a:rPr>
              <a:t>/0</a:t>
            </a:r>
            <a:r>
              <a:rPr lang="es-ES" sz="2950" b="1" spc="-240" dirty="0" smtClean="0">
                <a:solidFill>
                  <a:srgbClr val="C1272D"/>
                </a:solidFill>
                <a:latin typeface="Trebuchet MS"/>
                <a:cs typeface="Trebuchet MS"/>
              </a:rPr>
              <a:t>8</a:t>
            </a:r>
            <a:r>
              <a:rPr sz="2950" b="1" spc="-240" dirty="0" smtClean="0">
                <a:solidFill>
                  <a:srgbClr val="C1272D"/>
                </a:solidFill>
                <a:latin typeface="Trebuchet MS"/>
                <a:cs typeface="Trebuchet MS"/>
              </a:rPr>
              <a:t>/2023</a:t>
            </a:r>
            <a:endParaRPr sz="2950" dirty="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155797" y="9017758"/>
            <a:ext cx="179578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20" dirty="0">
                <a:latin typeface="Trebuchet MS"/>
                <a:cs typeface="Trebuchet MS"/>
              </a:rPr>
              <a:t>01/08/2023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913254" y="9017758"/>
            <a:ext cx="175641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50" dirty="0">
                <a:latin typeface="Trebuchet MS"/>
                <a:cs typeface="Trebuchet MS"/>
              </a:rPr>
              <a:t>25/12/2023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657139" y="9017758"/>
            <a:ext cx="176593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s-CO" sz="2950" b="1" spc="-240" dirty="0">
                <a:solidFill>
                  <a:srgbClr val="FFFFFF"/>
                </a:solidFill>
                <a:latin typeface="Trebuchet MS"/>
                <a:cs typeface="Trebuchet MS"/>
              </a:rPr>
              <a:t>30</a:t>
            </a:r>
            <a:r>
              <a:rPr sz="2950" b="1" spc="-240" dirty="0">
                <a:solidFill>
                  <a:srgbClr val="FFFFFF"/>
                </a:solidFill>
                <a:latin typeface="Trebuchet MS"/>
                <a:cs typeface="Trebuchet MS"/>
              </a:rPr>
              <a:t>/10/20</a:t>
            </a:r>
            <a:r>
              <a:rPr sz="2950" b="1" spc="-315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sz="2950" b="1" spc="-235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2950" dirty="0">
              <a:latin typeface="Trebuchet MS"/>
              <a:cs typeface="Trebuchet MS"/>
            </a:endParaRPr>
          </a:p>
        </p:txBody>
      </p:sp>
      <p:graphicFrame>
        <p:nvGraphicFramePr>
          <p:cNvPr id="28" name="object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35588"/>
              </p:ext>
            </p:extLst>
          </p:nvPr>
        </p:nvGraphicFramePr>
        <p:xfrm>
          <a:off x="13557434" y="4458137"/>
          <a:ext cx="6293485" cy="20627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91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151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91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2131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50" spc="-4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CONSULTORÍA</a:t>
                      </a: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76200" marB="0"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1D8A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3544">
                <a:tc>
                  <a:txBody>
                    <a:bodyPr/>
                    <a:lstStyle/>
                    <a:p>
                      <a:pPr marL="50419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20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Fecha</a:t>
                      </a:r>
                      <a:endParaRPr sz="2050">
                        <a:latin typeface="Arial MT"/>
                        <a:cs typeface="Arial MT"/>
                      </a:endParaRPr>
                    </a:p>
                  </a:txBody>
                  <a:tcPr marL="0" marR="0" marT="66040" marB="0">
                    <a:lnR w="53975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1D8A72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2050" spc="4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Tipo</a:t>
                      </a:r>
                      <a:r>
                        <a:rPr sz="2050" spc="-4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050" spc="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2050" spc="-3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050" spc="4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proceso</a:t>
                      </a:r>
                      <a:endParaRPr sz="2050">
                        <a:latin typeface="Arial MT"/>
                        <a:cs typeface="Arial MT"/>
                      </a:endParaRPr>
                    </a:p>
                  </a:txBody>
                  <a:tcPr marL="0" marR="0" marT="66040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1D8A72"/>
                    </a:solidFill>
                  </a:tcPr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2050" spc="-1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Estado</a:t>
                      </a:r>
                      <a:r>
                        <a:rPr sz="2050" spc="-6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050" spc="3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actual</a:t>
                      </a:r>
                      <a:endParaRPr sz="2050">
                        <a:latin typeface="Arial MT"/>
                        <a:cs typeface="Arial MT"/>
                      </a:endParaRPr>
                    </a:p>
                  </a:txBody>
                  <a:tcPr marL="0" marR="0" marT="66040" marB="0">
                    <a:lnL w="53975">
                      <a:solidFill>
                        <a:srgbClr val="FFFFFF"/>
                      </a:solidFill>
                      <a:prstDash val="solid"/>
                    </a:lnL>
                    <a:lnT w="53975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1D8A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8779">
                <a:tc>
                  <a:txBody>
                    <a:bodyPr/>
                    <a:lstStyle/>
                    <a:p>
                      <a:pPr marL="29273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2050" spc="60" dirty="0">
                          <a:latin typeface="Arial MT"/>
                          <a:cs typeface="Arial MT"/>
                        </a:rPr>
                        <a:t>25/01/2023</a:t>
                      </a:r>
                      <a:endParaRPr sz="2050">
                        <a:latin typeface="Arial MT"/>
                        <a:cs typeface="Arial MT"/>
                      </a:endParaRPr>
                    </a:p>
                  </a:txBody>
                  <a:tcPr marL="0" marR="0" marT="86995" marB="0">
                    <a:lnR w="53975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54305" marR="91440" indent="680720">
                        <a:lnSpc>
                          <a:spcPts val="1500"/>
                        </a:lnSpc>
                        <a:spcBef>
                          <a:spcPts val="725"/>
                        </a:spcBef>
                      </a:pPr>
                      <a:r>
                        <a:rPr sz="1550" spc="-10" dirty="0">
                          <a:latin typeface="Arial MT"/>
                          <a:cs typeface="Arial MT"/>
                        </a:rPr>
                        <a:t>Penal </a:t>
                      </a:r>
                      <a:r>
                        <a:rPr sz="155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50" spc="25" dirty="0">
                          <a:latin typeface="Arial MT"/>
                          <a:cs typeface="Arial MT"/>
                        </a:rPr>
                        <a:t>pecuniaria</a:t>
                      </a:r>
                      <a:r>
                        <a:rPr sz="155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50" spc="55" dirty="0">
                          <a:latin typeface="Arial MT"/>
                          <a:cs typeface="Arial MT"/>
                        </a:rPr>
                        <a:t>consultor</a:t>
                      </a:r>
                      <a:endParaRPr sz="1550">
                        <a:latin typeface="Arial MT"/>
                        <a:cs typeface="Arial MT"/>
                      </a:endParaRPr>
                    </a:p>
                  </a:txBody>
                  <a:tcPr marL="0" marR="0" marT="92075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765175" marR="530860" indent="-252095">
                        <a:lnSpc>
                          <a:spcPts val="1810"/>
                        </a:lnSpc>
                        <a:spcBef>
                          <a:spcPts val="215"/>
                        </a:spcBef>
                      </a:pPr>
                      <a:r>
                        <a:rPr sz="1650" spc="-5" dirty="0">
                          <a:latin typeface="Arial MT"/>
                          <a:cs typeface="Arial MT"/>
                        </a:rPr>
                        <a:t>Ajuste</a:t>
                      </a:r>
                      <a:r>
                        <a:rPr sz="1650" spc="-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spc="-50" dirty="0">
                          <a:latin typeface="Arial MT"/>
                          <a:cs typeface="Arial MT"/>
                        </a:rPr>
                        <a:t>DTP </a:t>
                      </a:r>
                      <a:r>
                        <a:rPr sz="1650" spc="-4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spc="-55" dirty="0">
                          <a:latin typeface="Arial MT"/>
                          <a:cs typeface="Arial MT"/>
                        </a:rPr>
                        <a:t>Ver.</a:t>
                      </a:r>
                      <a:r>
                        <a:rPr sz="165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spc="10" dirty="0">
                          <a:latin typeface="Arial MT"/>
                          <a:cs typeface="Arial MT"/>
                        </a:rPr>
                        <a:t>2</a:t>
                      </a:r>
                      <a:endParaRPr sz="16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53975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8308">
                <a:tc>
                  <a:txBody>
                    <a:bodyPr/>
                    <a:lstStyle/>
                    <a:p>
                      <a:pPr marL="29972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2050" spc="50" dirty="0">
                          <a:latin typeface="Arial MT"/>
                          <a:cs typeface="Arial MT"/>
                        </a:rPr>
                        <a:t>18/01/2023</a:t>
                      </a:r>
                      <a:endParaRPr sz="2050">
                        <a:latin typeface="Arial MT"/>
                        <a:cs typeface="Arial MT"/>
                      </a:endParaRPr>
                    </a:p>
                  </a:txBody>
                  <a:tcPr marL="0" marR="0" marT="81915" marB="0">
                    <a:lnR w="53975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26034" indent="746125">
                        <a:lnSpc>
                          <a:spcPts val="1500"/>
                        </a:lnSpc>
                        <a:spcBef>
                          <a:spcPts val="520"/>
                        </a:spcBef>
                      </a:pPr>
                      <a:r>
                        <a:rPr sz="1550" spc="-10" dirty="0">
                          <a:latin typeface="Arial MT"/>
                          <a:cs typeface="Arial MT"/>
                        </a:rPr>
                        <a:t>Penal </a:t>
                      </a:r>
                      <a:r>
                        <a:rPr sz="155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50" spc="25" dirty="0">
                          <a:latin typeface="Arial MT"/>
                          <a:cs typeface="Arial MT"/>
                        </a:rPr>
                        <a:t>pecuniaria</a:t>
                      </a:r>
                      <a:r>
                        <a:rPr sz="155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50" spc="45" dirty="0">
                          <a:latin typeface="Arial MT"/>
                          <a:cs typeface="Arial MT"/>
                        </a:rPr>
                        <a:t>interventor</a:t>
                      </a:r>
                      <a:endParaRPr sz="1550" dirty="0">
                        <a:latin typeface="Arial MT"/>
                        <a:cs typeface="Arial MT"/>
                      </a:endParaRPr>
                    </a:p>
                  </a:txBody>
                  <a:tcPr marL="0" marR="0" marT="66040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650" spc="-15" dirty="0">
                          <a:latin typeface="Arial MT"/>
                          <a:cs typeface="Arial MT"/>
                        </a:rPr>
                        <a:t>Revisión</a:t>
                      </a:r>
                      <a:r>
                        <a:rPr sz="165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spc="-5" dirty="0">
                          <a:latin typeface="Arial MT"/>
                          <a:cs typeface="Arial MT"/>
                        </a:rPr>
                        <a:t>DG</a:t>
                      </a:r>
                      <a:endParaRPr sz="1650" dirty="0">
                        <a:latin typeface="Arial MT"/>
                        <a:cs typeface="Arial MT"/>
                      </a:endParaRPr>
                    </a:p>
                  </a:txBody>
                  <a:tcPr marL="0" marR="0" marT="121920" marB="0">
                    <a:lnL w="53975">
                      <a:solidFill>
                        <a:srgbClr val="FFFFFF"/>
                      </a:solidFill>
                      <a:prstDash val="solid"/>
                    </a:lnL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9" name="object 29"/>
          <p:cNvSpPr txBox="1"/>
          <p:nvPr/>
        </p:nvSpPr>
        <p:spPr>
          <a:xfrm>
            <a:off x="1810608" y="7994807"/>
            <a:ext cx="1536065" cy="553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4305" marR="5080" indent="-142240">
              <a:lnSpc>
                <a:spcPct val="101800"/>
              </a:lnSpc>
              <a:spcBef>
                <a:spcPts val="95"/>
              </a:spcBef>
            </a:pPr>
            <a:r>
              <a:rPr sz="1700" dirty="0">
                <a:latin typeface="Arial MT"/>
                <a:cs typeface="Arial MT"/>
              </a:rPr>
              <a:t>Fecha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60" dirty="0">
                <a:latin typeface="Arial MT"/>
                <a:cs typeface="Arial MT"/>
              </a:rPr>
              <a:t>inicio </a:t>
            </a:r>
            <a:r>
              <a:rPr sz="1700" spc="-455" dirty="0">
                <a:latin typeface="Arial MT"/>
                <a:cs typeface="Arial MT"/>
              </a:rPr>
              <a:t> </a:t>
            </a:r>
            <a:r>
              <a:rPr sz="1700" spc="30" dirty="0">
                <a:latin typeface="Arial MT"/>
                <a:cs typeface="Arial MT"/>
              </a:rPr>
              <a:t>preliminares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570703" y="7994807"/>
            <a:ext cx="1819915" cy="2737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s-MX" sz="1700" b="1" spc="55" dirty="0">
                <a:latin typeface="Arial"/>
                <a:cs typeface="Arial"/>
              </a:rPr>
              <a:t>Cambio de Fase </a:t>
            </a:r>
            <a:endParaRPr lang="es-MX" sz="170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913450" y="7994807"/>
            <a:ext cx="2204720" cy="553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45185" marR="5080" indent="-833119">
              <a:lnSpc>
                <a:spcPct val="101800"/>
              </a:lnSpc>
              <a:spcBef>
                <a:spcPts val="95"/>
              </a:spcBef>
            </a:pPr>
            <a:r>
              <a:rPr sz="1700" dirty="0">
                <a:latin typeface="Arial MT"/>
                <a:cs typeface="Arial MT"/>
              </a:rPr>
              <a:t>Fecha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65" dirty="0">
                <a:latin typeface="Arial MT"/>
                <a:cs typeface="Arial MT"/>
              </a:rPr>
              <a:t>terminación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spc="35" dirty="0">
                <a:latin typeface="Arial MT"/>
                <a:cs typeface="Arial MT"/>
              </a:rPr>
              <a:t>inicial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2641002" y="7994807"/>
            <a:ext cx="2204720" cy="553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8165" marR="5080" indent="-546100">
              <a:lnSpc>
                <a:spcPct val="101800"/>
              </a:lnSpc>
              <a:spcBef>
                <a:spcPts val="95"/>
              </a:spcBef>
            </a:pPr>
            <a:r>
              <a:rPr sz="1700" dirty="0">
                <a:latin typeface="Arial MT"/>
                <a:cs typeface="Arial MT"/>
              </a:rPr>
              <a:t>Fecha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65" dirty="0">
                <a:latin typeface="Arial MT"/>
                <a:cs typeface="Arial MT"/>
              </a:rPr>
              <a:t>terminación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spc="60" dirty="0">
                <a:latin typeface="Arial MT"/>
                <a:cs typeface="Arial MT"/>
              </a:rPr>
              <a:t>contractual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6332931" y="7997225"/>
            <a:ext cx="2326640" cy="553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81710" marR="5080" indent="-969644">
              <a:lnSpc>
                <a:spcPct val="101800"/>
              </a:lnSpc>
              <a:spcBef>
                <a:spcPts val="95"/>
              </a:spcBef>
            </a:pPr>
            <a:r>
              <a:rPr sz="1700" b="1" spc="5" dirty="0">
                <a:latin typeface="Arial"/>
                <a:cs typeface="Arial"/>
              </a:rPr>
              <a:t>Fecha</a:t>
            </a:r>
            <a:r>
              <a:rPr sz="1700" b="1" spc="-80" dirty="0">
                <a:latin typeface="Arial"/>
                <a:cs typeface="Arial"/>
              </a:rPr>
              <a:t> </a:t>
            </a:r>
            <a:r>
              <a:rPr sz="1700" b="1" spc="45" dirty="0">
                <a:latin typeface="Arial"/>
                <a:cs typeface="Arial"/>
              </a:rPr>
              <a:t>de</a:t>
            </a:r>
            <a:r>
              <a:rPr sz="1700" b="1" spc="-80" dirty="0">
                <a:latin typeface="Arial"/>
                <a:cs typeface="Arial"/>
              </a:rPr>
              <a:t> </a:t>
            </a:r>
            <a:r>
              <a:rPr sz="1700" b="1" spc="55" dirty="0">
                <a:latin typeface="Arial"/>
                <a:cs typeface="Arial"/>
              </a:rPr>
              <a:t>terminación  real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0" y="9743044"/>
            <a:ext cx="20104100" cy="1565910"/>
            <a:chOff x="0" y="9743044"/>
            <a:chExt cx="20104100" cy="1565910"/>
          </a:xfrm>
        </p:grpSpPr>
        <p:sp>
          <p:nvSpPr>
            <p:cNvPr id="35" name="object 35"/>
            <p:cNvSpPr/>
            <p:nvPr/>
          </p:nvSpPr>
          <p:spPr>
            <a:xfrm>
              <a:off x="0" y="9743044"/>
              <a:ext cx="20104100" cy="1565910"/>
            </a:xfrm>
            <a:custGeom>
              <a:avLst/>
              <a:gdLst/>
              <a:ahLst/>
              <a:cxnLst/>
              <a:rect l="l" t="t" r="r" b="b"/>
              <a:pathLst>
                <a:path w="20104100" h="1565909">
                  <a:moveTo>
                    <a:pt x="0" y="0"/>
                  </a:moveTo>
                  <a:lnTo>
                    <a:pt x="20104099" y="0"/>
                  </a:lnTo>
                  <a:lnTo>
                    <a:pt x="20104099" y="1565512"/>
                  </a:lnTo>
                  <a:lnTo>
                    <a:pt x="0" y="15655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3612139" y="10538847"/>
              <a:ext cx="4859020" cy="534035"/>
            </a:xfrm>
            <a:custGeom>
              <a:avLst/>
              <a:gdLst/>
              <a:ahLst/>
              <a:cxnLst/>
              <a:rect l="l" t="t" r="r" b="b"/>
              <a:pathLst>
                <a:path w="4859019" h="534034">
                  <a:moveTo>
                    <a:pt x="2005076" y="524713"/>
                  </a:moveTo>
                  <a:lnTo>
                    <a:pt x="2002929" y="476948"/>
                  </a:lnTo>
                  <a:lnTo>
                    <a:pt x="1996617" y="430390"/>
                  </a:lnTo>
                  <a:lnTo>
                    <a:pt x="1986330" y="385216"/>
                  </a:lnTo>
                  <a:lnTo>
                    <a:pt x="1972246" y="341617"/>
                  </a:lnTo>
                  <a:lnTo>
                    <a:pt x="1954555" y="299783"/>
                  </a:lnTo>
                  <a:lnTo>
                    <a:pt x="1933435" y="259880"/>
                  </a:lnTo>
                  <a:lnTo>
                    <a:pt x="1909076" y="222097"/>
                  </a:lnTo>
                  <a:lnTo>
                    <a:pt x="1881670" y="186639"/>
                  </a:lnTo>
                  <a:lnTo>
                    <a:pt x="1851380" y="153682"/>
                  </a:lnTo>
                  <a:lnTo>
                    <a:pt x="1818424" y="123405"/>
                  </a:lnTo>
                  <a:lnTo>
                    <a:pt x="1782965" y="95986"/>
                  </a:lnTo>
                  <a:lnTo>
                    <a:pt x="1745183" y="71628"/>
                  </a:lnTo>
                  <a:lnTo>
                    <a:pt x="1705292" y="50520"/>
                  </a:lnTo>
                  <a:lnTo>
                    <a:pt x="1663446" y="32816"/>
                  </a:lnTo>
                  <a:lnTo>
                    <a:pt x="1619846" y="18732"/>
                  </a:lnTo>
                  <a:lnTo>
                    <a:pt x="1574673" y="8445"/>
                  </a:lnTo>
                  <a:lnTo>
                    <a:pt x="1528114" y="2133"/>
                  </a:lnTo>
                  <a:lnTo>
                    <a:pt x="1480350" y="0"/>
                  </a:lnTo>
                  <a:lnTo>
                    <a:pt x="524713" y="0"/>
                  </a:lnTo>
                  <a:lnTo>
                    <a:pt x="476961" y="2133"/>
                  </a:lnTo>
                  <a:lnTo>
                    <a:pt x="430403" y="8445"/>
                  </a:lnTo>
                  <a:lnTo>
                    <a:pt x="385229" y="18732"/>
                  </a:lnTo>
                  <a:lnTo>
                    <a:pt x="341630" y="32816"/>
                  </a:lnTo>
                  <a:lnTo>
                    <a:pt x="299783" y="50520"/>
                  </a:lnTo>
                  <a:lnTo>
                    <a:pt x="259880" y="71628"/>
                  </a:lnTo>
                  <a:lnTo>
                    <a:pt x="222110" y="95986"/>
                  </a:lnTo>
                  <a:lnTo>
                    <a:pt x="186651" y="123405"/>
                  </a:lnTo>
                  <a:lnTo>
                    <a:pt x="153682" y="153682"/>
                  </a:lnTo>
                  <a:lnTo>
                    <a:pt x="123405" y="186639"/>
                  </a:lnTo>
                  <a:lnTo>
                    <a:pt x="95999" y="222097"/>
                  </a:lnTo>
                  <a:lnTo>
                    <a:pt x="71640" y="259880"/>
                  </a:lnTo>
                  <a:lnTo>
                    <a:pt x="50520" y="299783"/>
                  </a:lnTo>
                  <a:lnTo>
                    <a:pt x="32829" y="341617"/>
                  </a:lnTo>
                  <a:lnTo>
                    <a:pt x="18745" y="385216"/>
                  </a:lnTo>
                  <a:lnTo>
                    <a:pt x="8458" y="430390"/>
                  </a:lnTo>
                  <a:lnTo>
                    <a:pt x="2146" y="476948"/>
                  </a:lnTo>
                  <a:lnTo>
                    <a:pt x="0" y="524713"/>
                  </a:lnTo>
                  <a:lnTo>
                    <a:pt x="0" y="534009"/>
                  </a:lnTo>
                  <a:lnTo>
                    <a:pt x="2005076" y="534009"/>
                  </a:lnTo>
                  <a:lnTo>
                    <a:pt x="2005076" y="524713"/>
                  </a:lnTo>
                  <a:close/>
                </a:path>
                <a:path w="4859019" h="534034">
                  <a:moveTo>
                    <a:pt x="4858499" y="524713"/>
                  </a:moveTo>
                  <a:lnTo>
                    <a:pt x="4856353" y="476948"/>
                  </a:lnTo>
                  <a:lnTo>
                    <a:pt x="4850041" y="430390"/>
                  </a:lnTo>
                  <a:lnTo>
                    <a:pt x="4839754" y="385216"/>
                  </a:lnTo>
                  <a:lnTo>
                    <a:pt x="4825670" y="341617"/>
                  </a:lnTo>
                  <a:lnTo>
                    <a:pt x="4807978" y="299783"/>
                  </a:lnTo>
                  <a:lnTo>
                    <a:pt x="4786858" y="259880"/>
                  </a:lnTo>
                  <a:lnTo>
                    <a:pt x="4762500" y="222097"/>
                  </a:lnTo>
                  <a:lnTo>
                    <a:pt x="4735093" y="186639"/>
                  </a:lnTo>
                  <a:lnTo>
                    <a:pt x="4704816" y="153682"/>
                  </a:lnTo>
                  <a:lnTo>
                    <a:pt x="4671847" y="123405"/>
                  </a:lnTo>
                  <a:lnTo>
                    <a:pt x="4636389" y="95986"/>
                  </a:lnTo>
                  <a:lnTo>
                    <a:pt x="4598619" y="71628"/>
                  </a:lnTo>
                  <a:lnTo>
                    <a:pt x="4558716" y="50520"/>
                  </a:lnTo>
                  <a:lnTo>
                    <a:pt x="4516869" y="32816"/>
                  </a:lnTo>
                  <a:lnTo>
                    <a:pt x="4473270" y="18732"/>
                  </a:lnTo>
                  <a:lnTo>
                    <a:pt x="4428096" y="8445"/>
                  </a:lnTo>
                  <a:lnTo>
                    <a:pt x="4381538" y="2133"/>
                  </a:lnTo>
                  <a:lnTo>
                    <a:pt x="4333786" y="0"/>
                  </a:lnTo>
                  <a:lnTo>
                    <a:pt x="3378149" y="0"/>
                  </a:lnTo>
                  <a:lnTo>
                    <a:pt x="3330384" y="2133"/>
                  </a:lnTo>
                  <a:lnTo>
                    <a:pt x="3283826" y="8445"/>
                  </a:lnTo>
                  <a:lnTo>
                    <a:pt x="3238652" y="18732"/>
                  </a:lnTo>
                  <a:lnTo>
                    <a:pt x="3195053" y="32816"/>
                  </a:lnTo>
                  <a:lnTo>
                    <a:pt x="3153206" y="50520"/>
                  </a:lnTo>
                  <a:lnTo>
                    <a:pt x="3113316" y="71628"/>
                  </a:lnTo>
                  <a:lnTo>
                    <a:pt x="3075533" y="95986"/>
                  </a:lnTo>
                  <a:lnTo>
                    <a:pt x="3040075" y="123405"/>
                  </a:lnTo>
                  <a:lnTo>
                    <a:pt x="3007118" y="153682"/>
                  </a:lnTo>
                  <a:lnTo>
                    <a:pt x="2976829" y="186639"/>
                  </a:lnTo>
                  <a:lnTo>
                    <a:pt x="2949422" y="222097"/>
                  </a:lnTo>
                  <a:lnTo>
                    <a:pt x="2925064" y="259880"/>
                  </a:lnTo>
                  <a:lnTo>
                    <a:pt x="2903944" y="299783"/>
                  </a:lnTo>
                  <a:lnTo>
                    <a:pt x="2886252" y="341617"/>
                  </a:lnTo>
                  <a:lnTo>
                    <a:pt x="2872168" y="385216"/>
                  </a:lnTo>
                  <a:lnTo>
                    <a:pt x="2861881" y="430390"/>
                  </a:lnTo>
                  <a:lnTo>
                    <a:pt x="2855569" y="476948"/>
                  </a:lnTo>
                  <a:lnTo>
                    <a:pt x="2853423" y="524713"/>
                  </a:lnTo>
                  <a:lnTo>
                    <a:pt x="2853423" y="534009"/>
                  </a:lnTo>
                  <a:lnTo>
                    <a:pt x="4858499" y="534009"/>
                  </a:lnTo>
                  <a:lnTo>
                    <a:pt x="4858499" y="524713"/>
                  </a:lnTo>
                  <a:close/>
                </a:path>
              </a:pathLst>
            </a:custGeom>
            <a:solidFill>
              <a:srgbClr val="1D8A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600770" y="10371301"/>
              <a:ext cx="14902815" cy="0"/>
            </a:xfrm>
            <a:custGeom>
              <a:avLst/>
              <a:gdLst/>
              <a:ahLst/>
              <a:cxnLst/>
              <a:rect l="l" t="t" r="r" b="b"/>
              <a:pathLst>
                <a:path w="14902815">
                  <a:moveTo>
                    <a:pt x="0" y="0"/>
                  </a:moveTo>
                  <a:lnTo>
                    <a:pt x="14902561" y="0"/>
                  </a:lnTo>
                </a:path>
              </a:pathLst>
            </a:custGeom>
            <a:ln w="31412">
              <a:solidFill>
                <a:srgbClr val="0944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76364" y="10256121"/>
              <a:ext cx="240830" cy="24083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41536" y="10256121"/>
              <a:ext cx="240830" cy="24083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429926" y="10256121"/>
              <a:ext cx="240830" cy="24083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53146" y="10256121"/>
              <a:ext cx="240830" cy="24083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64755" y="10256121"/>
              <a:ext cx="240830" cy="240830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7360727" y="10182825"/>
              <a:ext cx="356235" cy="356235"/>
            </a:xfrm>
            <a:custGeom>
              <a:avLst/>
              <a:gdLst/>
              <a:ahLst/>
              <a:cxnLst/>
              <a:rect l="l" t="t" r="r" b="b"/>
              <a:pathLst>
                <a:path w="356234" h="356234">
                  <a:moveTo>
                    <a:pt x="178005" y="0"/>
                  </a:moveTo>
                  <a:lnTo>
                    <a:pt x="130683" y="6358"/>
                  </a:lnTo>
                  <a:lnTo>
                    <a:pt x="88161" y="24302"/>
                  </a:lnTo>
                  <a:lnTo>
                    <a:pt x="52135" y="52135"/>
                  </a:lnTo>
                  <a:lnTo>
                    <a:pt x="24302" y="88161"/>
                  </a:lnTo>
                  <a:lnTo>
                    <a:pt x="6358" y="130683"/>
                  </a:lnTo>
                  <a:lnTo>
                    <a:pt x="0" y="178005"/>
                  </a:lnTo>
                  <a:lnTo>
                    <a:pt x="6358" y="225326"/>
                  </a:lnTo>
                  <a:lnTo>
                    <a:pt x="24302" y="267848"/>
                  </a:lnTo>
                  <a:lnTo>
                    <a:pt x="52135" y="303874"/>
                  </a:lnTo>
                  <a:lnTo>
                    <a:pt x="88161" y="331707"/>
                  </a:lnTo>
                  <a:lnTo>
                    <a:pt x="130683" y="349651"/>
                  </a:lnTo>
                  <a:lnTo>
                    <a:pt x="178005" y="356010"/>
                  </a:lnTo>
                  <a:lnTo>
                    <a:pt x="225326" y="349651"/>
                  </a:lnTo>
                  <a:lnTo>
                    <a:pt x="267848" y="331707"/>
                  </a:lnTo>
                  <a:lnTo>
                    <a:pt x="303874" y="303874"/>
                  </a:lnTo>
                  <a:lnTo>
                    <a:pt x="331707" y="267848"/>
                  </a:lnTo>
                  <a:lnTo>
                    <a:pt x="349651" y="225326"/>
                  </a:lnTo>
                  <a:lnTo>
                    <a:pt x="356010" y="178005"/>
                  </a:lnTo>
                  <a:lnTo>
                    <a:pt x="349651" y="130683"/>
                  </a:lnTo>
                  <a:lnTo>
                    <a:pt x="331707" y="88161"/>
                  </a:lnTo>
                  <a:lnTo>
                    <a:pt x="303874" y="52135"/>
                  </a:lnTo>
                  <a:lnTo>
                    <a:pt x="267848" y="24302"/>
                  </a:lnTo>
                  <a:lnTo>
                    <a:pt x="225326" y="6358"/>
                  </a:lnTo>
                  <a:lnTo>
                    <a:pt x="178005" y="0"/>
                  </a:lnTo>
                  <a:close/>
                </a:path>
              </a:pathLst>
            </a:custGeom>
            <a:solidFill>
              <a:srgbClr val="0944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34024" y="10256121"/>
              <a:ext cx="209417" cy="209417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1656567" y="9886039"/>
            <a:ext cx="185801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100" dirty="0">
                <a:latin typeface="Arial MT"/>
                <a:cs typeface="Arial MT"/>
              </a:rPr>
              <a:t>No</a:t>
            </a:r>
            <a:r>
              <a:rPr sz="1700" spc="-40" dirty="0">
                <a:latin typeface="Arial MT"/>
                <a:cs typeface="Arial MT"/>
              </a:rPr>
              <a:t> </a:t>
            </a:r>
            <a:r>
              <a:rPr sz="1700" spc="70" dirty="0">
                <a:latin typeface="Arial MT"/>
                <a:cs typeface="Arial MT"/>
              </a:rPr>
              <a:t>objeción</a:t>
            </a:r>
            <a:r>
              <a:rPr sz="1700" spc="-40" dirty="0">
                <a:latin typeface="Arial MT"/>
                <a:cs typeface="Arial MT"/>
              </a:rPr>
              <a:t> </a:t>
            </a:r>
            <a:r>
              <a:rPr sz="1700" spc="-85" dirty="0">
                <a:latin typeface="Arial MT"/>
                <a:cs typeface="Arial MT"/>
              </a:rPr>
              <a:t>EAAB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912184" y="9886039"/>
            <a:ext cx="308737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50" dirty="0">
                <a:latin typeface="Arial MT"/>
                <a:cs typeface="Arial MT"/>
              </a:rPr>
              <a:t>Acuerdo</a:t>
            </a:r>
            <a:r>
              <a:rPr sz="1700" spc="-25" dirty="0">
                <a:latin typeface="Arial MT"/>
                <a:cs typeface="Arial MT"/>
              </a:rPr>
              <a:t> </a:t>
            </a:r>
            <a:r>
              <a:rPr sz="1700" spc="35" dirty="0">
                <a:latin typeface="Arial MT"/>
                <a:cs typeface="Arial MT"/>
              </a:rPr>
              <a:t>Equilibrio</a:t>
            </a:r>
            <a:r>
              <a:rPr sz="1700" spc="-25" dirty="0">
                <a:latin typeface="Arial MT"/>
                <a:cs typeface="Arial MT"/>
              </a:rPr>
              <a:t> </a:t>
            </a:r>
            <a:r>
              <a:rPr sz="1700" spc="95" dirty="0">
                <a:latin typeface="Arial MT"/>
                <a:cs typeface="Arial MT"/>
              </a:rPr>
              <a:t>económico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217989" y="9886039"/>
            <a:ext cx="294640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50" dirty="0">
                <a:latin typeface="Arial MT"/>
                <a:cs typeface="Arial MT"/>
              </a:rPr>
              <a:t>Aprobación</a:t>
            </a:r>
            <a:r>
              <a:rPr sz="1700" spc="-20" dirty="0">
                <a:latin typeface="Arial MT"/>
                <a:cs typeface="Arial MT"/>
              </a:rPr>
              <a:t> </a:t>
            </a:r>
            <a:r>
              <a:rPr sz="1700" spc="50" dirty="0">
                <a:latin typeface="Arial MT"/>
                <a:cs typeface="Arial MT"/>
              </a:rPr>
              <a:t>totalidad</a:t>
            </a:r>
            <a:r>
              <a:rPr sz="1700" spc="-15" dirty="0">
                <a:latin typeface="Arial MT"/>
                <a:cs typeface="Arial MT"/>
              </a:rPr>
              <a:t> </a:t>
            </a:r>
            <a:r>
              <a:rPr sz="1700" spc="20" dirty="0">
                <a:latin typeface="Arial MT"/>
                <a:cs typeface="Arial MT"/>
              </a:rPr>
              <a:t>diseños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0943562" y="9886039"/>
            <a:ext cx="1363345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65" dirty="0">
                <a:latin typeface="Arial MT"/>
                <a:cs typeface="Arial MT"/>
              </a:rPr>
              <a:t>Modificatorio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6780504" y="9888458"/>
            <a:ext cx="1973608" cy="27828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s-MX" sz="1700" b="1" spc="55" dirty="0">
                <a:latin typeface="Arial"/>
                <a:cs typeface="Arial"/>
              </a:rPr>
              <a:t>Cambio de Fase </a:t>
            </a:r>
            <a:endParaRPr lang="es-MX" sz="1700" dirty="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994115" y="10593514"/>
            <a:ext cx="116649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s-ES" sz="2450" b="1" spc="-195" dirty="0" smtClean="0">
                <a:latin typeface="Trebuchet MS"/>
                <a:cs typeface="Trebuchet MS"/>
              </a:rPr>
              <a:t>29/05</a:t>
            </a:r>
            <a:r>
              <a:rPr sz="2450" b="1" spc="-195" dirty="0" smtClean="0">
                <a:latin typeface="Trebuchet MS"/>
                <a:cs typeface="Trebuchet MS"/>
              </a:rPr>
              <a:t>/23</a:t>
            </a:r>
            <a:endParaRPr sz="2450" dirty="0">
              <a:latin typeface="Trebuchet MS"/>
              <a:cs typeface="Trebuchet M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026693" y="10593514"/>
            <a:ext cx="1174115" cy="3924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s-ES" sz="2450" b="1" spc="-190" dirty="0" smtClean="0">
                <a:latin typeface="Trebuchet MS"/>
                <a:cs typeface="Trebuchet MS"/>
              </a:rPr>
              <a:t>17/06</a:t>
            </a:r>
            <a:r>
              <a:rPr sz="2450" b="1" spc="-190" dirty="0" smtClean="0">
                <a:latin typeface="Trebuchet MS"/>
                <a:cs typeface="Trebuchet MS"/>
              </a:rPr>
              <a:t>/23</a:t>
            </a:r>
            <a:endParaRPr sz="2450" dirty="0">
              <a:latin typeface="Trebuchet MS"/>
              <a:cs typeface="Trebuchet M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037281" y="10551735"/>
            <a:ext cx="1494163" cy="3924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s-ES" sz="2450" b="1" spc="-160" dirty="0" smtClean="0">
                <a:latin typeface="Trebuchet MS"/>
                <a:cs typeface="Trebuchet MS"/>
              </a:rPr>
              <a:t>1</a:t>
            </a:r>
            <a:r>
              <a:rPr sz="2450" b="1" spc="-160" dirty="0" smtClean="0">
                <a:latin typeface="Trebuchet MS"/>
                <a:cs typeface="Trebuchet MS"/>
              </a:rPr>
              <a:t>9/0</a:t>
            </a:r>
            <a:r>
              <a:rPr lang="es-ES" sz="2450" b="1" spc="-160" dirty="0" smtClean="0">
                <a:latin typeface="Trebuchet MS"/>
                <a:cs typeface="Trebuchet MS"/>
              </a:rPr>
              <a:t>6</a:t>
            </a:r>
            <a:r>
              <a:rPr sz="2450" b="1" spc="-160" dirty="0" smtClean="0">
                <a:latin typeface="Trebuchet MS"/>
                <a:cs typeface="Trebuchet MS"/>
              </a:rPr>
              <a:t>/23</a:t>
            </a:r>
            <a:endParaRPr sz="2450" dirty="0">
              <a:latin typeface="Trebuchet MS"/>
              <a:cs typeface="Trebuchet M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0984416" y="10551735"/>
            <a:ext cx="1382381" cy="3924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s-ES" sz="2450" b="1" spc="-165" dirty="0" smtClean="0">
                <a:latin typeface="Trebuchet MS"/>
                <a:cs typeface="Trebuchet MS"/>
              </a:rPr>
              <a:t>30/06</a:t>
            </a:r>
            <a:r>
              <a:rPr sz="2450" b="1" spc="-165" dirty="0" smtClean="0">
                <a:latin typeface="Trebuchet MS"/>
                <a:cs typeface="Trebuchet MS"/>
              </a:rPr>
              <a:t>/23</a:t>
            </a:r>
            <a:endParaRPr sz="2450" dirty="0">
              <a:latin typeface="Trebuchet MS"/>
              <a:cs typeface="Trebuchet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3557434" y="9886039"/>
            <a:ext cx="199517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b="1" spc="-55" dirty="0">
                <a:latin typeface="Arial"/>
                <a:cs typeface="Arial"/>
              </a:rPr>
              <a:t>R</a:t>
            </a:r>
            <a:r>
              <a:rPr sz="1700" b="1" spc="40" dirty="0">
                <a:latin typeface="Arial"/>
                <a:cs typeface="Arial"/>
              </a:rPr>
              <a:t>einicio</a:t>
            </a:r>
            <a:r>
              <a:rPr sz="1700" b="1" spc="-80" dirty="0">
                <a:latin typeface="Arial"/>
                <a:cs typeface="Arial"/>
              </a:rPr>
              <a:t> </a:t>
            </a:r>
            <a:r>
              <a:rPr sz="1700" b="1" spc="20" dirty="0">
                <a:latin typeface="Arial"/>
                <a:cs typeface="Arial"/>
              </a:rPr>
              <a:t>Ejecución</a:t>
            </a:r>
            <a:endParaRPr sz="17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3992175" y="10551630"/>
            <a:ext cx="116967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s-ES" sz="2450" b="1" spc="-190" dirty="0" smtClean="0">
                <a:solidFill>
                  <a:srgbClr val="FFFFFF"/>
                </a:solidFill>
                <a:latin typeface="Trebuchet MS"/>
                <a:cs typeface="Trebuchet MS"/>
              </a:rPr>
              <a:t>30/06</a:t>
            </a:r>
            <a:r>
              <a:rPr sz="2450" b="1" spc="-190" dirty="0" smtClean="0">
                <a:solidFill>
                  <a:srgbClr val="FFFFFF"/>
                </a:solidFill>
                <a:latin typeface="Trebuchet MS"/>
                <a:cs typeface="Trebuchet MS"/>
              </a:rPr>
              <a:t>/23</a:t>
            </a:r>
            <a:endParaRPr sz="2450" dirty="0">
              <a:latin typeface="Trebuchet MS"/>
              <a:cs typeface="Trebuchet M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6955645" y="10551630"/>
            <a:ext cx="116903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s-ES" sz="2450" b="1" spc="-195" dirty="0" smtClean="0">
                <a:solidFill>
                  <a:srgbClr val="FFFFFF"/>
                </a:solidFill>
                <a:latin typeface="Trebuchet MS"/>
                <a:cs typeface="Trebuchet MS"/>
              </a:rPr>
              <a:t>30/08</a:t>
            </a:r>
            <a:r>
              <a:rPr sz="2450" b="1" spc="-195" dirty="0" smtClean="0">
                <a:solidFill>
                  <a:srgbClr val="FFFFFF"/>
                </a:solidFill>
                <a:latin typeface="Trebuchet MS"/>
                <a:cs typeface="Trebuchet MS"/>
              </a:rPr>
              <a:t>/23</a:t>
            </a:r>
            <a:endParaRPr sz="2450" dirty="0">
              <a:latin typeface="Trebuchet MS"/>
              <a:cs typeface="Trebuchet MS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9888407" y="5893716"/>
            <a:ext cx="3366770" cy="878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spc="35" dirty="0">
                <a:latin typeface="Arial MT"/>
                <a:cs typeface="Arial MT"/>
              </a:rPr>
              <a:t>Porcentaje</a:t>
            </a:r>
            <a:r>
              <a:rPr sz="2450" spc="-100" dirty="0">
                <a:latin typeface="Arial MT"/>
                <a:cs typeface="Arial MT"/>
              </a:rPr>
              <a:t> </a:t>
            </a:r>
            <a:r>
              <a:rPr sz="2450" spc="70" dirty="0">
                <a:latin typeface="Arial MT"/>
                <a:cs typeface="Arial MT"/>
              </a:rPr>
              <a:t>amortizado:</a:t>
            </a:r>
            <a:endParaRPr sz="24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3000" b="1" spc="-405" dirty="0">
                <a:latin typeface="Arial"/>
                <a:cs typeface="Arial"/>
              </a:rPr>
              <a:t>0%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974095" y="4161105"/>
            <a:ext cx="2784475" cy="336117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55" dirty="0">
                <a:latin typeface="Arial MT"/>
                <a:cs typeface="Arial MT"/>
              </a:rPr>
              <a:t> </a:t>
            </a:r>
            <a:r>
              <a:rPr sz="2450" spc="40" dirty="0">
                <a:latin typeface="Arial MT"/>
                <a:cs typeface="Arial MT"/>
              </a:rPr>
              <a:t>inicial:</a:t>
            </a:r>
            <a:endParaRPr sz="24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3000" b="1" spc="-285" dirty="0">
                <a:latin typeface="Arial"/>
                <a:cs typeface="Arial"/>
              </a:rPr>
              <a:t>$32.746.569.014</a:t>
            </a:r>
            <a:endParaRPr sz="3000" dirty="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1490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55" dirty="0">
                <a:latin typeface="Arial MT"/>
                <a:cs typeface="Arial MT"/>
              </a:rPr>
              <a:t> </a:t>
            </a:r>
            <a:r>
              <a:rPr sz="2450" spc="40" dirty="0">
                <a:latin typeface="Arial MT"/>
                <a:cs typeface="Arial MT"/>
              </a:rPr>
              <a:t>actual:</a:t>
            </a:r>
            <a:endParaRPr sz="2450" dirty="0">
              <a:latin typeface="Arial MT"/>
              <a:cs typeface="Arial MT"/>
            </a:endParaRPr>
          </a:p>
          <a:p>
            <a:pPr marL="13970">
              <a:lnSpc>
                <a:spcPct val="100000"/>
              </a:lnSpc>
              <a:spcBef>
                <a:spcPts val="225"/>
              </a:spcBef>
            </a:pPr>
            <a:r>
              <a:rPr sz="3000" b="1" spc="-330" dirty="0">
                <a:latin typeface="Arial"/>
                <a:cs typeface="Arial"/>
              </a:rPr>
              <a:t>$33.</a:t>
            </a:r>
            <a:r>
              <a:rPr sz="3000" b="1" spc="-434" dirty="0">
                <a:latin typeface="Arial"/>
                <a:cs typeface="Arial"/>
              </a:rPr>
              <a:t>1</a:t>
            </a:r>
            <a:r>
              <a:rPr sz="3000" b="1" spc="-250" dirty="0">
                <a:latin typeface="Arial"/>
                <a:cs typeface="Arial"/>
              </a:rPr>
              <a:t>42.455.820</a:t>
            </a:r>
            <a:endParaRPr lang="es-ES" sz="3000" b="1" spc="-2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CO" sz="2400" spc="5" dirty="0">
                <a:latin typeface="Arial MT"/>
                <a:cs typeface="Arial MT"/>
              </a:rPr>
              <a:t>Valor</a:t>
            </a:r>
            <a:r>
              <a:rPr lang="es-CO" sz="2400" spc="-60" dirty="0">
                <a:latin typeface="Arial MT"/>
                <a:cs typeface="Arial MT"/>
              </a:rPr>
              <a:t> </a:t>
            </a:r>
            <a:r>
              <a:rPr lang="es-CO" sz="2400" spc="65" dirty="0">
                <a:latin typeface="Arial MT"/>
                <a:cs typeface="Arial MT"/>
              </a:rPr>
              <a:t>facturado:</a:t>
            </a:r>
            <a:endParaRPr lang="es-CO" sz="24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lang="es-CO" sz="3000" b="1" spc="-335" dirty="0">
                <a:latin typeface="Arial"/>
                <a:cs typeface="Arial"/>
              </a:rPr>
              <a:t>$3.954.717.536</a:t>
            </a:r>
            <a:endParaRPr lang="es-CO" sz="3000" dirty="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225"/>
              </a:spcBef>
            </a:pPr>
            <a:endParaRPr sz="3450" dirty="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9840133" y="4569439"/>
            <a:ext cx="2526665" cy="87844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2485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55" dirty="0">
                <a:latin typeface="Arial MT"/>
                <a:cs typeface="Arial MT"/>
              </a:rPr>
              <a:t> </a:t>
            </a:r>
            <a:r>
              <a:rPr sz="2450" spc="70" dirty="0">
                <a:latin typeface="Arial MT"/>
                <a:cs typeface="Arial MT"/>
              </a:rPr>
              <a:t>anticipo:</a:t>
            </a:r>
            <a:endParaRPr sz="2450" dirty="0">
              <a:latin typeface="Arial MT"/>
              <a:cs typeface="Arial MT"/>
            </a:endParaRPr>
          </a:p>
          <a:p>
            <a:pPr marL="20320">
              <a:lnSpc>
                <a:spcPct val="100000"/>
              </a:lnSpc>
              <a:spcBef>
                <a:spcPts val="155"/>
              </a:spcBef>
            </a:pPr>
            <a:r>
              <a:rPr sz="3000" b="1" spc="-225" dirty="0">
                <a:latin typeface="Arial"/>
                <a:cs typeface="Arial"/>
              </a:rPr>
              <a:t>$3.656.661.965</a:t>
            </a:r>
            <a:endParaRPr sz="3000" dirty="0">
              <a:latin typeface="Arial"/>
              <a:cs typeface="Arial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4800796" y="4350114"/>
            <a:ext cx="1965325" cy="1955800"/>
            <a:chOff x="488890" y="4325254"/>
            <a:chExt cx="1965325" cy="1955800"/>
          </a:xfrm>
        </p:grpSpPr>
        <p:sp>
          <p:nvSpPr>
            <p:cNvPr id="61" name="object 61"/>
            <p:cNvSpPr/>
            <p:nvPr/>
          </p:nvSpPr>
          <p:spPr>
            <a:xfrm>
              <a:off x="680664" y="4507944"/>
              <a:ext cx="1581785" cy="1581785"/>
            </a:xfrm>
            <a:custGeom>
              <a:avLst/>
              <a:gdLst/>
              <a:ahLst/>
              <a:cxnLst/>
              <a:rect l="l" t="t" r="r" b="b"/>
              <a:pathLst>
                <a:path w="1581785" h="1581785">
                  <a:moveTo>
                    <a:pt x="790667" y="0"/>
                  </a:moveTo>
                  <a:lnTo>
                    <a:pt x="742501" y="1442"/>
                  </a:lnTo>
                  <a:lnTo>
                    <a:pt x="695098" y="5716"/>
                  </a:lnTo>
                  <a:lnTo>
                    <a:pt x="648542" y="12738"/>
                  </a:lnTo>
                  <a:lnTo>
                    <a:pt x="602914" y="22425"/>
                  </a:lnTo>
                  <a:lnTo>
                    <a:pt x="558298" y="34695"/>
                  </a:lnTo>
                  <a:lnTo>
                    <a:pt x="514775" y="49465"/>
                  </a:lnTo>
                  <a:lnTo>
                    <a:pt x="472430" y="66652"/>
                  </a:lnTo>
                  <a:lnTo>
                    <a:pt x="431344" y="86174"/>
                  </a:lnTo>
                  <a:lnTo>
                    <a:pt x="391600" y="107948"/>
                  </a:lnTo>
                  <a:lnTo>
                    <a:pt x="353281" y="131891"/>
                  </a:lnTo>
                  <a:lnTo>
                    <a:pt x="316469" y="157920"/>
                  </a:lnTo>
                  <a:lnTo>
                    <a:pt x="281248" y="185953"/>
                  </a:lnTo>
                  <a:lnTo>
                    <a:pt x="247700" y="215907"/>
                  </a:lnTo>
                  <a:lnTo>
                    <a:pt x="215907" y="247700"/>
                  </a:lnTo>
                  <a:lnTo>
                    <a:pt x="185953" y="281248"/>
                  </a:lnTo>
                  <a:lnTo>
                    <a:pt x="157920" y="316469"/>
                  </a:lnTo>
                  <a:lnTo>
                    <a:pt x="131891" y="353281"/>
                  </a:lnTo>
                  <a:lnTo>
                    <a:pt x="107948" y="391600"/>
                  </a:lnTo>
                  <a:lnTo>
                    <a:pt x="86174" y="431344"/>
                  </a:lnTo>
                  <a:lnTo>
                    <a:pt x="66652" y="472430"/>
                  </a:lnTo>
                  <a:lnTo>
                    <a:pt x="49465" y="514775"/>
                  </a:lnTo>
                  <a:lnTo>
                    <a:pt x="34695" y="558298"/>
                  </a:lnTo>
                  <a:lnTo>
                    <a:pt x="22425" y="602914"/>
                  </a:lnTo>
                  <a:lnTo>
                    <a:pt x="12738" y="648542"/>
                  </a:lnTo>
                  <a:lnTo>
                    <a:pt x="5716" y="695098"/>
                  </a:lnTo>
                  <a:lnTo>
                    <a:pt x="1442" y="742501"/>
                  </a:lnTo>
                  <a:lnTo>
                    <a:pt x="0" y="790667"/>
                  </a:lnTo>
                  <a:lnTo>
                    <a:pt x="1442" y="838832"/>
                  </a:lnTo>
                  <a:lnTo>
                    <a:pt x="5716" y="886235"/>
                  </a:lnTo>
                  <a:lnTo>
                    <a:pt x="12738" y="932791"/>
                  </a:lnTo>
                  <a:lnTo>
                    <a:pt x="22425" y="978419"/>
                  </a:lnTo>
                  <a:lnTo>
                    <a:pt x="34695" y="1023035"/>
                  </a:lnTo>
                  <a:lnTo>
                    <a:pt x="49465" y="1066558"/>
                  </a:lnTo>
                  <a:lnTo>
                    <a:pt x="66652" y="1108903"/>
                  </a:lnTo>
                  <a:lnTo>
                    <a:pt x="86174" y="1149989"/>
                  </a:lnTo>
                  <a:lnTo>
                    <a:pt x="107948" y="1189733"/>
                  </a:lnTo>
                  <a:lnTo>
                    <a:pt x="131891" y="1228052"/>
                  </a:lnTo>
                  <a:lnTo>
                    <a:pt x="157920" y="1264864"/>
                  </a:lnTo>
                  <a:lnTo>
                    <a:pt x="185953" y="1300085"/>
                  </a:lnTo>
                  <a:lnTo>
                    <a:pt x="215907" y="1333633"/>
                  </a:lnTo>
                  <a:lnTo>
                    <a:pt x="247700" y="1365426"/>
                  </a:lnTo>
                  <a:lnTo>
                    <a:pt x="281248" y="1395380"/>
                  </a:lnTo>
                  <a:lnTo>
                    <a:pt x="316469" y="1423413"/>
                  </a:lnTo>
                  <a:lnTo>
                    <a:pt x="353281" y="1449442"/>
                  </a:lnTo>
                  <a:lnTo>
                    <a:pt x="391600" y="1473385"/>
                  </a:lnTo>
                  <a:lnTo>
                    <a:pt x="431344" y="1495159"/>
                  </a:lnTo>
                  <a:lnTo>
                    <a:pt x="472430" y="1514681"/>
                  </a:lnTo>
                  <a:lnTo>
                    <a:pt x="514775" y="1531868"/>
                  </a:lnTo>
                  <a:lnTo>
                    <a:pt x="558298" y="1546638"/>
                  </a:lnTo>
                  <a:lnTo>
                    <a:pt x="602914" y="1558908"/>
                  </a:lnTo>
                  <a:lnTo>
                    <a:pt x="648542" y="1568595"/>
                  </a:lnTo>
                  <a:lnTo>
                    <a:pt x="695098" y="1575617"/>
                  </a:lnTo>
                  <a:lnTo>
                    <a:pt x="742501" y="1579891"/>
                  </a:lnTo>
                  <a:lnTo>
                    <a:pt x="790667" y="1581334"/>
                  </a:lnTo>
                  <a:lnTo>
                    <a:pt x="838832" y="1579891"/>
                  </a:lnTo>
                  <a:lnTo>
                    <a:pt x="886235" y="1575617"/>
                  </a:lnTo>
                  <a:lnTo>
                    <a:pt x="932791" y="1568595"/>
                  </a:lnTo>
                  <a:lnTo>
                    <a:pt x="978419" y="1558908"/>
                  </a:lnTo>
                  <a:lnTo>
                    <a:pt x="1023035" y="1546638"/>
                  </a:lnTo>
                  <a:lnTo>
                    <a:pt x="1066558" y="1531868"/>
                  </a:lnTo>
                  <a:lnTo>
                    <a:pt x="1108903" y="1514681"/>
                  </a:lnTo>
                  <a:lnTo>
                    <a:pt x="1149989" y="1495159"/>
                  </a:lnTo>
                  <a:lnTo>
                    <a:pt x="1189733" y="1473385"/>
                  </a:lnTo>
                  <a:lnTo>
                    <a:pt x="1228052" y="1449442"/>
                  </a:lnTo>
                  <a:lnTo>
                    <a:pt x="1264864" y="1423413"/>
                  </a:lnTo>
                  <a:lnTo>
                    <a:pt x="1300085" y="1395380"/>
                  </a:lnTo>
                  <a:lnTo>
                    <a:pt x="1333633" y="1365426"/>
                  </a:lnTo>
                  <a:lnTo>
                    <a:pt x="1365426" y="1333633"/>
                  </a:lnTo>
                  <a:lnTo>
                    <a:pt x="1395380" y="1300085"/>
                  </a:lnTo>
                  <a:lnTo>
                    <a:pt x="1423413" y="1264864"/>
                  </a:lnTo>
                  <a:lnTo>
                    <a:pt x="1449442" y="1228052"/>
                  </a:lnTo>
                  <a:lnTo>
                    <a:pt x="1473385" y="1189733"/>
                  </a:lnTo>
                  <a:lnTo>
                    <a:pt x="1495159" y="1149989"/>
                  </a:lnTo>
                  <a:lnTo>
                    <a:pt x="1514681" y="1108903"/>
                  </a:lnTo>
                  <a:lnTo>
                    <a:pt x="1531868" y="1066558"/>
                  </a:lnTo>
                  <a:lnTo>
                    <a:pt x="1546638" y="1023035"/>
                  </a:lnTo>
                  <a:lnTo>
                    <a:pt x="1558908" y="978419"/>
                  </a:lnTo>
                  <a:lnTo>
                    <a:pt x="1568595" y="932791"/>
                  </a:lnTo>
                  <a:lnTo>
                    <a:pt x="1575617" y="886235"/>
                  </a:lnTo>
                  <a:lnTo>
                    <a:pt x="1579891" y="838832"/>
                  </a:lnTo>
                  <a:lnTo>
                    <a:pt x="1581334" y="790667"/>
                  </a:lnTo>
                  <a:lnTo>
                    <a:pt x="1579891" y="742501"/>
                  </a:lnTo>
                  <a:lnTo>
                    <a:pt x="1575617" y="695098"/>
                  </a:lnTo>
                  <a:lnTo>
                    <a:pt x="1568595" y="648542"/>
                  </a:lnTo>
                  <a:lnTo>
                    <a:pt x="1558908" y="602914"/>
                  </a:lnTo>
                  <a:lnTo>
                    <a:pt x="1546638" y="558298"/>
                  </a:lnTo>
                  <a:lnTo>
                    <a:pt x="1531868" y="514775"/>
                  </a:lnTo>
                  <a:lnTo>
                    <a:pt x="1514681" y="472430"/>
                  </a:lnTo>
                  <a:lnTo>
                    <a:pt x="1495159" y="431344"/>
                  </a:lnTo>
                  <a:lnTo>
                    <a:pt x="1473385" y="391600"/>
                  </a:lnTo>
                  <a:lnTo>
                    <a:pt x="1449442" y="353281"/>
                  </a:lnTo>
                  <a:lnTo>
                    <a:pt x="1423413" y="316469"/>
                  </a:lnTo>
                  <a:lnTo>
                    <a:pt x="1395380" y="281248"/>
                  </a:lnTo>
                  <a:lnTo>
                    <a:pt x="1365426" y="247700"/>
                  </a:lnTo>
                  <a:lnTo>
                    <a:pt x="1333633" y="215907"/>
                  </a:lnTo>
                  <a:lnTo>
                    <a:pt x="1300085" y="185953"/>
                  </a:lnTo>
                  <a:lnTo>
                    <a:pt x="1264864" y="157920"/>
                  </a:lnTo>
                  <a:lnTo>
                    <a:pt x="1228052" y="131891"/>
                  </a:lnTo>
                  <a:lnTo>
                    <a:pt x="1189733" y="107948"/>
                  </a:lnTo>
                  <a:lnTo>
                    <a:pt x="1149989" y="86174"/>
                  </a:lnTo>
                  <a:lnTo>
                    <a:pt x="1108903" y="66652"/>
                  </a:lnTo>
                  <a:lnTo>
                    <a:pt x="1066558" y="49465"/>
                  </a:lnTo>
                  <a:lnTo>
                    <a:pt x="1023035" y="34695"/>
                  </a:lnTo>
                  <a:lnTo>
                    <a:pt x="978419" y="22425"/>
                  </a:lnTo>
                  <a:lnTo>
                    <a:pt x="932791" y="12738"/>
                  </a:lnTo>
                  <a:lnTo>
                    <a:pt x="886235" y="5716"/>
                  </a:lnTo>
                  <a:lnTo>
                    <a:pt x="838832" y="1442"/>
                  </a:lnTo>
                  <a:lnTo>
                    <a:pt x="790667" y="0"/>
                  </a:lnTo>
                  <a:close/>
                </a:path>
              </a:pathLst>
            </a:custGeom>
            <a:solidFill>
              <a:srgbClr val="859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88890" y="4325254"/>
              <a:ext cx="1965325" cy="1955800"/>
            </a:xfrm>
            <a:custGeom>
              <a:avLst/>
              <a:gdLst/>
              <a:ahLst/>
              <a:cxnLst/>
              <a:rect l="l" t="t" r="r" b="b"/>
              <a:pathLst>
                <a:path w="1965325" h="1955800">
                  <a:moveTo>
                    <a:pt x="1169128" y="12700"/>
                  </a:moveTo>
                  <a:lnTo>
                    <a:pt x="795753" y="12700"/>
                  </a:lnTo>
                  <a:lnTo>
                    <a:pt x="750800" y="25400"/>
                  </a:lnTo>
                  <a:lnTo>
                    <a:pt x="620891" y="63500"/>
                  </a:lnTo>
                  <a:lnTo>
                    <a:pt x="579409" y="88900"/>
                  </a:lnTo>
                  <a:lnTo>
                    <a:pt x="538924" y="101600"/>
                  </a:lnTo>
                  <a:lnTo>
                    <a:pt x="499486" y="127000"/>
                  </a:lnTo>
                  <a:lnTo>
                    <a:pt x="461148" y="152400"/>
                  </a:lnTo>
                  <a:lnTo>
                    <a:pt x="423961" y="165100"/>
                  </a:lnTo>
                  <a:lnTo>
                    <a:pt x="387976" y="203200"/>
                  </a:lnTo>
                  <a:lnTo>
                    <a:pt x="353244" y="228600"/>
                  </a:lnTo>
                  <a:lnTo>
                    <a:pt x="319818" y="254000"/>
                  </a:lnTo>
                  <a:lnTo>
                    <a:pt x="287749" y="279400"/>
                  </a:lnTo>
                  <a:lnTo>
                    <a:pt x="257087" y="317500"/>
                  </a:lnTo>
                  <a:lnTo>
                    <a:pt x="227885" y="355600"/>
                  </a:lnTo>
                  <a:lnTo>
                    <a:pt x="200194" y="381000"/>
                  </a:lnTo>
                  <a:lnTo>
                    <a:pt x="174066" y="419100"/>
                  </a:lnTo>
                  <a:lnTo>
                    <a:pt x="149552" y="457200"/>
                  </a:lnTo>
                  <a:lnTo>
                    <a:pt x="126703" y="495300"/>
                  </a:lnTo>
                  <a:lnTo>
                    <a:pt x="105571" y="533400"/>
                  </a:lnTo>
                  <a:lnTo>
                    <a:pt x="86207" y="571500"/>
                  </a:lnTo>
                  <a:lnTo>
                    <a:pt x="68663" y="622300"/>
                  </a:lnTo>
                  <a:lnTo>
                    <a:pt x="52990" y="660400"/>
                  </a:lnTo>
                  <a:lnTo>
                    <a:pt x="39240" y="698500"/>
                  </a:lnTo>
                  <a:lnTo>
                    <a:pt x="27464" y="749300"/>
                  </a:lnTo>
                  <a:lnTo>
                    <a:pt x="17714" y="787400"/>
                  </a:lnTo>
                  <a:lnTo>
                    <a:pt x="10041" y="838200"/>
                  </a:lnTo>
                  <a:lnTo>
                    <a:pt x="4497" y="889000"/>
                  </a:lnTo>
                  <a:lnTo>
                    <a:pt x="1132" y="927100"/>
                  </a:lnTo>
                  <a:lnTo>
                    <a:pt x="0" y="977900"/>
                  </a:lnTo>
                  <a:lnTo>
                    <a:pt x="1132" y="1028700"/>
                  </a:lnTo>
                  <a:lnTo>
                    <a:pt x="4497" y="1079500"/>
                  </a:lnTo>
                  <a:lnTo>
                    <a:pt x="10041" y="1117600"/>
                  </a:lnTo>
                  <a:lnTo>
                    <a:pt x="17714" y="1168400"/>
                  </a:lnTo>
                  <a:lnTo>
                    <a:pt x="27464" y="1206500"/>
                  </a:lnTo>
                  <a:lnTo>
                    <a:pt x="39240" y="1257300"/>
                  </a:lnTo>
                  <a:lnTo>
                    <a:pt x="52990" y="1295400"/>
                  </a:lnTo>
                  <a:lnTo>
                    <a:pt x="68663" y="1346200"/>
                  </a:lnTo>
                  <a:lnTo>
                    <a:pt x="86207" y="1384300"/>
                  </a:lnTo>
                  <a:lnTo>
                    <a:pt x="105571" y="1422400"/>
                  </a:lnTo>
                  <a:lnTo>
                    <a:pt x="126703" y="1460500"/>
                  </a:lnTo>
                  <a:lnTo>
                    <a:pt x="149552" y="1498600"/>
                  </a:lnTo>
                  <a:lnTo>
                    <a:pt x="174066" y="1536700"/>
                  </a:lnTo>
                  <a:lnTo>
                    <a:pt x="200194" y="1574800"/>
                  </a:lnTo>
                  <a:lnTo>
                    <a:pt x="227885" y="1612900"/>
                  </a:lnTo>
                  <a:lnTo>
                    <a:pt x="257087" y="1638300"/>
                  </a:lnTo>
                  <a:lnTo>
                    <a:pt x="287749" y="1676400"/>
                  </a:lnTo>
                  <a:lnTo>
                    <a:pt x="319818" y="1701800"/>
                  </a:lnTo>
                  <a:lnTo>
                    <a:pt x="353244" y="1739900"/>
                  </a:lnTo>
                  <a:lnTo>
                    <a:pt x="387976" y="1765300"/>
                  </a:lnTo>
                  <a:lnTo>
                    <a:pt x="423961" y="1790700"/>
                  </a:lnTo>
                  <a:lnTo>
                    <a:pt x="461148" y="1816100"/>
                  </a:lnTo>
                  <a:lnTo>
                    <a:pt x="499486" y="1841500"/>
                  </a:lnTo>
                  <a:lnTo>
                    <a:pt x="538924" y="1854200"/>
                  </a:lnTo>
                  <a:lnTo>
                    <a:pt x="579409" y="1879600"/>
                  </a:lnTo>
                  <a:lnTo>
                    <a:pt x="706638" y="1917700"/>
                  </a:lnTo>
                  <a:lnTo>
                    <a:pt x="841445" y="1955800"/>
                  </a:lnTo>
                  <a:lnTo>
                    <a:pt x="1123437" y="1955800"/>
                  </a:lnTo>
                  <a:lnTo>
                    <a:pt x="1258244" y="1917700"/>
                  </a:lnTo>
                  <a:lnTo>
                    <a:pt x="1385472" y="1879600"/>
                  </a:lnTo>
                  <a:lnTo>
                    <a:pt x="1425958" y="1854200"/>
                  </a:lnTo>
                  <a:lnTo>
                    <a:pt x="1465395" y="1841500"/>
                  </a:lnTo>
                  <a:lnTo>
                    <a:pt x="1484564" y="1828800"/>
                  </a:lnTo>
                  <a:lnTo>
                    <a:pt x="934355" y="1828800"/>
                  </a:lnTo>
                  <a:lnTo>
                    <a:pt x="886974" y="1816100"/>
                  </a:lnTo>
                  <a:lnTo>
                    <a:pt x="840367" y="1816100"/>
                  </a:lnTo>
                  <a:lnTo>
                    <a:pt x="705915" y="1778000"/>
                  </a:lnTo>
                  <a:lnTo>
                    <a:pt x="621468" y="1752600"/>
                  </a:lnTo>
                  <a:lnTo>
                    <a:pt x="581016" y="1727200"/>
                  </a:lnTo>
                  <a:lnTo>
                    <a:pt x="541839" y="1701800"/>
                  </a:lnTo>
                  <a:lnTo>
                    <a:pt x="504010" y="1676400"/>
                  </a:lnTo>
                  <a:lnTo>
                    <a:pt x="467600" y="1651000"/>
                  </a:lnTo>
                  <a:lnTo>
                    <a:pt x="432681" y="1625600"/>
                  </a:lnTo>
                  <a:lnTo>
                    <a:pt x="399324" y="1600200"/>
                  </a:lnTo>
                  <a:lnTo>
                    <a:pt x="367600" y="1562100"/>
                  </a:lnTo>
                  <a:lnTo>
                    <a:pt x="337582" y="1524000"/>
                  </a:lnTo>
                  <a:lnTo>
                    <a:pt x="309341" y="1498600"/>
                  </a:lnTo>
                  <a:lnTo>
                    <a:pt x="282947" y="1460500"/>
                  </a:lnTo>
                  <a:lnTo>
                    <a:pt x="258474" y="1422400"/>
                  </a:lnTo>
                  <a:lnTo>
                    <a:pt x="235991" y="1384300"/>
                  </a:lnTo>
                  <a:lnTo>
                    <a:pt x="215572" y="1346200"/>
                  </a:lnTo>
                  <a:lnTo>
                    <a:pt x="197287" y="1295400"/>
                  </a:lnTo>
                  <a:lnTo>
                    <a:pt x="181208" y="1257300"/>
                  </a:lnTo>
                  <a:lnTo>
                    <a:pt x="167406" y="1206500"/>
                  </a:lnTo>
                  <a:lnTo>
                    <a:pt x="155954" y="1168400"/>
                  </a:lnTo>
                  <a:lnTo>
                    <a:pt x="146921" y="1117600"/>
                  </a:lnTo>
                  <a:lnTo>
                    <a:pt x="140381" y="1079500"/>
                  </a:lnTo>
                  <a:lnTo>
                    <a:pt x="136405" y="1028700"/>
                  </a:lnTo>
                  <a:lnTo>
                    <a:pt x="135063" y="977900"/>
                  </a:lnTo>
                  <a:lnTo>
                    <a:pt x="136405" y="927100"/>
                  </a:lnTo>
                  <a:lnTo>
                    <a:pt x="140381" y="889000"/>
                  </a:lnTo>
                  <a:lnTo>
                    <a:pt x="146921" y="838200"/>
                  </a:lnTo>
                  <a:lnTo>
                    <a:pt x="155954" y="787400"/>
                  </a:lnTo>
                  <a:lnTo>
                    <a:pt x="167406" y="749300"/>
                  </a:lnTo>
                  <a:lnTo>
                    <a:pt x="181208" y="698500"/>
                  </a:lnTo>
                  <a:lnTo>
                    <a:pt x="197287" y="660400"/>
                  </a:lnTo>
                  <a:lnTo>
                    <a:pt x="215572" y="622300"/>
                  </a:lnTo>
                  <a:lnTo>
                    <a:pt x="235991" y="584200"/>
                  </a:lnTo>
                  <a:lnTo>
                    <a:pt x="258474" y="533400"/>
                  </a:lnTo>
                  <a:lnTo>
                    <a:pt x="282947" y="495300"/>
                  </a:lnTo>
                  <a:lnTo>
                    <a:pt x="309341" y="469900"/>
                  </a:lnTo>
                  <a:lnTo>
                    <a:pt x="337582" y="431800"/>
                  </a:lnTo>
                  <a:lnTo>
                    <a:pt x="367600" y="393700"/>
                  </a:lnTo>
                  <a:lnTo>
                    <a:pt x="399324" y="368300"/>
                  </a:lnTo>
                  <a:lnTo>
                    <a:pt x="432681" y="330200"/>
                  </a:lnTo>
                  <a:lnTo>
                    <a:pt x="467600" y="304800"/>
                  </a:lnTo>
                  <a:lnTo>
                    <a:pt x="504010" y="279400"/>
                  </a:lnTo>
                  <a:lnTo>
                    <a:pt x="541839" y="254000"/>
                  </a:lnTo>
                  <a:lnTo>
                    <a:pt x="581016" y="228600"/>
                  </a:lnTo>
                  <a:lnTo>
                    <a:pt x="621468" y="215900"/>
                  </a:lnTo>
                  <a:lnTo>
                    <a:pt x="663125" y="190500"/>
                  </a:lnTo>
                  <a:lnTo>
                    <a:pt x="794608" y="152400"/>
                  </a:lnTo>
                  <a:lnTo>
                    <a:pt x="840367" y="139700"/>
                  </a:lnTo>
                  <a:lnTo>
                    <a:pt x="934355" y="139700"/>
                  </a:lnTo>
                  <a:lnTo>
                    <a:pt x="982441" y="127000"/>
                  </a:lnTo>
                  <a:lnTo>
                    <a:pt x="1465395" y="127000"/>
                  </a:lnTo>
                  <a:lnTo>
                    <a:pt x="1425958" y="101600"/>
                  </a:lnTo>
                  <a:lnTo>
                    <a:pt x="1385472" y="88900"/>
                  </a:lnTo>
                  <a:lnTo>
                    <a:pt x="1343991" y="63500"/>
                  </a:lnTo>
                  <a:lnTo>
                    <a:pt x="1214081" y="25400"/>
                  </a:lnTo>
                  <a:lnTo>
                    <a:pt x="1169128" y="12700"/>
                  </a:lnTo>
                  <a:close/>
                </a:path>
                <a:path w="1965325" h="1955800">
                  <a:moveTo>
                    <a:pt x="1465395" y="127000"/>
                  </a:moveTo>
                  <a:lnTo>
                    <a:pt x="982441" y="127000"/>
                  </a:lnTo>
                  <a:lnTo>
                    <a:pt x="1030526" y="139700"/>
                  </a:lnTo>
                  <a:lnTo>
                    <a:pt x="1124514" y="139700"/>
                  </a:lnTo>
                  <a:lnTo>
                    <a:pt x="1170274" y="152400"/>
                  </a:lnTo>
                  <a:lnTo>
                    <a:pt x="1301756" y="190500"/>
                  </a:lnTo>
                  <a:lnTo>
                    <a:pt x="1343413" y="215900"/>
                  </a:lnTo>
                  <a:lnTo>
                    <a:pt x="1383866" y="228600"/>
                  </a:lnTo>
                  <a:lnTo>
                    <a:pt x="1423042" y="254000"/>
                  </a:lnTo>
                  <a:lnTo>
                    <a:pt x="1460871" y="279400"/>
                  </a:lnTo>
                  <a:lnTo>
                    <a:pt x="1497281" y="304800"/>
                  </a:lnTo>
                  <a:lnTo>
                    <a:pt x="1532200" y="330200"/>
                  </a:lnTo>
                  <a:lnTo>
                    <a:pt x="1565558" y="368300"/>
                  </a:lnTo>
                  <a:lnTo>
                    <a:pt x="1597281" y="393700"/>
                  </a:lnTo>
                  <a:lnTo>
                    <a:pt x="1627299" y="431800"/>
                  </a:lnTo>
                  <a:lnTo>
                    <a:pt x="1655541" y="469900"/>
                  </a:lnTo>
                  <a:lnTo>
                    <a:pt x="1681934" y="495300"/>
                  </a:lnTo>
                  <a:lnTo>
                    <a:pt x="1706408" y="533400"/>
                  </a:lnTo>
                  <a:lnTo>
                    <a:pt x="1728890" y="584200"/>
                  </a:lnTo>
                  <a:lnTo>
                    <a:pt x="1749310" y="622300"/>
                  </a:lnTo>
                  <a:lnTo>
                    <a:pt x="1767595" y="660400"/>
                  </a:lnTo>
                  <a:lnTo>
                    <a:pt x="1783674" y="698500"/>
                  </a:lnTo>
                  <a:lnTo>
                    <a:pt x="1797475" y="749300"/>
                  </a:lnTo>
                  <a:lnTo>
                    <a:pt x="1808928" y="787400"/>
                  </a:lnTo>
                  <a:lnTo>
                    <a:pt x="1817960" y="838200"/>
                  </a:lnTo>
                  <a:lnTo>
                    <a:pt x="1824500" y="889000"/>
                  </a:lnTo>
                  <a:lnTo>
                    <a:pt x="1828477" y="927100"/>
                  </a:lnTo>
                  <a:lnTo>
                    <a:pt x="1829818" y="977900"/>
                  </a:lnTo>
                  <a:lnTo>
                    <a:pt x="1828477" y="1028700"/>
                  </a:lnTo>
                  <a:lnTo>
                    <a:pt x="1824500" y="1079500"/>
                  </a:lnTo>
                  <a:lnTo>
                    <a:pt x="1817960" y="1117600"/>
                  </a:lnTo>
                  <a:lnTo>
                    <a:pt x="1808928" y="1168400"/>
                  </a:lnTo>
                  <a:lnTo>
                    <a:pt x="1797475" y="1206500"/>
                  </a:lnTo>
                  <a:lnTo>
                    <a:pt x="1783674" y="1257300"/>
                  </a:lnTo>
                  <a:lnTo>
                    <a:pt x="1767595" y="1295400"/>
                  </a:lnTo>
                  <a:lnTo>
                    <a:pt x="1749310" y="1346200"/>
                  </a:lnTo>
                  <a:lnTo>
                    <a:pt x="1728890" y="1384300"/>
                  </a:lnTo>
                  <a:lnTo>
                    <a:pt x="1706408" y="1422400"/>
                  </a:lnTo>
                  <a:lnTo>
                    <a:pt x="1681934" y="1460500"/>
                  </a:lnTo>
                  <a:lnTo>
                    <a:pt x="1655541" y="1498600"/>
                  </a:lnTo>
                  <a:lnTo>
                    <a:pt x="1627299" y="1524000"/>
                  </a:lnTo>
                  <a:lnTo>
                    <a:pt x="1597281" y="1562100"/>
                  </a:lnTo>
                  <a:lnTo>
                    <a:pt x="1565558" y="1600200"/>
                  </a:lnTo>
                  <a:lnTo>
                    <a:pt x="1532200" y="1625600"/>
                  </a:lnTo>
                  <a:lnTo>
                    <a:pt x="1497281" y="1651000"/>
                  </a:lnTo>
                  <a:lnTo>
                    <a:pt x="1460871" y="1676400"/>
                  </a:lnTo>
                  <a:lnTo>
                    <a:pt x="1423042" y="1701800"/>
                  </a:lnTo>
                  <a:lnTo>
                    <a:pt x="1383866" y="1727200"/>
                  </a:lnTo>
                  <a:lnTo>
                    <a:pt x="1343413" y="1752600"/>
                  </a:lnTo>
                  <a:lnTo>
                    <a:pt x="1258966" y="1778000"/>
                  </a:lnTo>
                  <a:lnTo>
                    <a:pt x="1124514" y="1816100"/>
                  </a:lnTo>
                  <a:lnTo>
                    <a:pt x="1077908" y="1816100"/>
                  </a:lnTo>
                  <a:lnTo>
                    <a:pt x="1030526" y="1828800"/>
                  </a:lnTo>
                  <a:lnTo>
                    <a:pt x="1484564" y="1828800"/>
                  </a:lnTo>
                  <a:lnTo>
                    <a:pt x="1503733" y="1816100"/>
                  </a:lnTo>
                  <a:lnTo>
                    <a:pt x="1540921" y="1790700"/>
                  </a:lnTo>
                  <a:lnTo>
                    <a:pt x="1576906" y="1765300"/>
                  </a:lnTo>
                  <a:lnTo>
                    <a:pt x="1611637" y="1739900"/>
                  </a:lnTo>
                  <a:lnTo>
                    <a:pt x="1645063" y="1701800"/>
                  </a:lnTo>
                  <a:lnTo>
                    <a:pt x="1677133" y="1676400"/>
                  </a:lnTo>
                  <a:lnTo>
                    <a:pt x="1707794" y="1638300"/>
                  </a:lnTo>
                  <a:lnTo>
                    <a:pt x="1736996" y="1612900"/>
                  </a:lnTo>
                  <a:lnTo>
                    <a:pt x="1764687" y="1574800"/>
                  </a:lnTo>
                  <a:lnTo>
                    <a:pt x="1790816" y="1536700"/>
                  </a:lnTo>
                  <a:lnTo>
                    <a:pt x="1815330" y="1498600"/>
                  </a:lnTo>
                  <a:lnTo>
                    <a:pt x="1838179" y="1460500"/>
                  </a:lnTo>
                  <a:lnTo>
                    <a:pt x="1859311" y="1422400"/>
                  </a:lnTo>
                  <a:lnTo>
                    <a:pt x="1878675" y="1384300"/>
                  </a:lnTo>
                  <a:lnTo>
                    <a:pt x="1896219" y="1346200"/>
                  </a:lnTo>
                  <a:lnTo>
                    <a:pt x="1911891" y="1295400"/>
                  </a:lnTo>
                  <a:lnTo>
                    <a:pt x="1925641" y="1257300"/>
                  </a:lnTo>
                  <a:lnTo>
                    <a:pt x="1937417" y="1206500"/>
                  </a:lnTo>
                  <a:lnTo>
                    <a:pt x="1947167" y="1168400"/>
                  </a:lnTo>
                  <a:lnTo>
                    <a:pt x="1954840" y="1117600"/>
                  </a:lnTo>
                  <a:lnTo>
                    <a:pt x="1960385" y="1079500"/>
                  </a:lnTo>
                  <a:lnTo>
                    <a:pt x="1963749" y="1028700"/>
                  </a:lnTo>
                  <a:lnTo>
                    <a:pt x="1964882" y="977900"/>
                  </a:lnTo>
                  <a:lnTo>
                    <a:pt x="1963749" y="927100"/>
                  </a:lnTo>
                  <a:lnTo>
                    <a:pt x="1960385" y="889000"/>
                  </a:lnTo>
                  <a:lnTo>
                    <a:pt x="1954840" y="838200"/>
                  </a:lnTo>
                  <a:lnTo>
                    <a:pt x="1947167" y="787400"/>
                  </a:lnTo>
                  <a:lnTo>
                    <a:pt x="1937417" y="749300"/>
                  </a:lnTo>
                  <a:lnTo>
                    <a:pt x="1925641" y="698500"/>
                  </a:lnTo>
                  <a:lnTo>
                    <a:pt x="1911891" y="660400"/>
                  </a:lnTo>
                  <a:lnTo>
                    <a:pt x="1896219" y="622300"/>
                  </a:lnTo>
                  <a:lnTo>
                    <a:pt x="1878675" y="571500"/>
                  </a:lnTo>
                  <a:lnTo>
                    <a:pt x="1859311" y="533400"/>
                  </a:lnTo>
                  <a:lnTo>
                    <a:pt x="1838179" y="495300"/>
                  </a:lnTo>
                  <a:lnTo>
                    <a:pt x="1815330" y="457200"/>
                  </a:lnTo>
                  <a:lnTo>
                    <a:pt x="1790816" y="419100"/>
                  </a:lnTo>
                  <a:lnTo>
                    <a:pt x="1764687" y="381000"/>
                  </a:lnTo>
                  <a:lnTo>
                    <a:pt x="1736996" y="355600"/>
                  </a:lnTo>
                  <a:lnTo>
                    <a:pt x="1707794" y="317500"/>
                  </a:lnTo>
                  <a:lnTo>
                    <a:pt x="1677133" y="279400"/>
                  </a:lnTo>
                  <a:lnTo>
                    <a:pt x="1645063" y="254000"/>
                  </a:lnTo>
                  <a:lnTo>
                    <a:pt x="1611637" y="228600"/>
                  </a:lnTo>
                  <a:lnTo>
                    <a:pt x="1576906" y="203200"/>
                  </a:lnTo>
                  <a:lnTo>
                    <a:pt x="1540921" y="165100"/>
                  </a:lnTo>
                  <a:lnTo>
                    <a:pt x="1503733" y="152400"/>
                  </a:lnTo>
                  <a:lnTo>
                    <a:pt x="1465395" y="127000"/>
                  </a:lnTo>
                  <a:close/>
                </a:path>
                <a:path w="1965325" h="1955800">
                  <a:moveTo>
                    <a:pt x="1077057" y="0"/>
                  </a:moveTo>
                  <a:lnTo>
                    <a:pt x="887825" y="0"/>
                  </a:lnTo>
                  <a:lnTo>
                    <a:pt x="841445" y="12700"/>
                  </a:lnTo>
                  <a:lnTo>
                    <a:pt x="1123437" y="12700"/>
                  </a:lnTo>
                  <a:lnTo>
                    <a:pt x="1077057" y="0"/>
                  </a:lnTo>
                  <a:close/>
                </a:path>
              </a:pathLst>
            </a:custGeom>
            <a:solidFill>
              <a:srgbClr val="C9D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47140" y="4675600"/>
              <a:ext cx="1248410" cy="1246505"/>
            </a:xfrm>
            <a:custGeom>
              <a:avLst/>
              <a:gdLst/>
              <a:ahLst/>
              <a:cxnLst/>
              <a:rect l="l" t="t" r="r" b="b"/>
              <a:pathLst>
                <a:path w="1248410" h="1246504">
                  <a:moveTo>
                    <a:pt x="850493" y="759625"/>
                  </a:moveTo>
                  <a:lnTo>
                    <a:pt x="849795" y="731037"/>
                  </a:lnTo>
                  <a:lnTo>
                    <a:pt x="844270" y="703719"/>
                  </a:lnTo>
                  <a:lnTo>
                    <a:pt x="833970" y="677811"/>
                  </a:lnTo>
                  <a:lnTo>
                    <a:pt x="824179" y="661911"/>
                  </a:lnTo>
                  <a:lnTo>
                    <a:pt x="818946" y="653402"/>
                  </a:lnTo>
                  <a:lnTo>
                    <a:pt x="785672" y="618756"/>
                  </a:lnTo>
                  <a:lnTo>
                    <a:pt x="772706" y="611276"/>
                  </a:lnTo>
                  <a:lnTo>
                    <a:pt x="772706" y="748157"/>
                  </a:lnTo>
                  <a:lnTo>
                    <a:pt x="769835" y="772236"/>
                  </a:lnTo>
                  <a:lnTo>
                    <a:pt x="759548" y="796277"/>
                  </a:lnTo>
                  <a:lnTo>
                    <a:pt x="739800" y="820166"/>
                  </a:lnTo>
                  <a:lnTo>
                    <a:pt x="715479" y="834212"/>
                  </a:lnTo>
                  <a:lnTo>
                    <a:pt x="687298" y="840105"/>
                  </a:lnTo>
                  <a:lnTo>
                    <a:pt x="656031" y="839533"/>
                  </a:lnTo>
                  <a:lnTo>
                    <a:pt x="656031" y="662774"/>
                  </a:lnTo>
                  <a:lnTo>
                    <a:pt x="685406" y="661911"/>
                  </a:lnTo>
                  <a:lnTo>
                    <a:pt x="736257" y="679411"/>
                  </a:lnTo>
                  <a:lnTo>
                    <a:pt x="768197" y="724306"/>
                  </a:lnTo>
                  <a:lnTo>
                    <a:pt x="772706" y="748157"/>
                  </a:lnTo>
                  <a:lnTo>
                    <a:pt x="772706" y="611276"/>
                  </a:lnTo>
                  <a:lnTo>
                    <a:pt x="747026" y="596442"/>
                  </a:lnTo>
                  <a:lnTo>
                    <a:pt x="703694" y="585304"/>
                  </a:lnTo>
                  <a:lnTo>
                    <a:pt x="671220" y="584517"/>
                  </a:lnTo>
                  <a:lnTo>
                    <a:pt x="656361" y="584149"/>
                  </a:lnTo>
                  <a:lnTo>
                    <a:pt x="656361" y="405587"/>
                  </a:lnTo>
                  <a:lnTo>
                    <a:pt x="669404" y="405587"/>
                  </a:lnTo>
                  <a:lnTo>
                    <a:pt x="710768" y="411137"/>
                  </a:lnTo>
                  <a:lnTo>
                    <a:pt x="741311" y="428167"/>
                  </a:lnTo>
                  <a:lnTo>
                    <a:pt x="761225" y="456819"/>
                  </a:lnTo>
                  <a:lnTo>
                    <a:pt x="770686" y="497268"/>
                  </a:lnTo>
                  <a:lnTo>
                    <a:pt x="774915" y="512216"/>
                  </a:lnTo>
                  <a:lnTo>
                    <a:pt x="783907" y="523824"/>
                  </a:lnTo>
                  <a:lnTo>
                    <a:pt x="796607" y="531177"/>
                  </a:lnTo>
                  <a:lnTo>
                    <a:pt x="811949" y="533336"/>
                  </a:lnTo>
                  <a:lnTo>
                    <a:pt x="826350" y="529844"/>
                  </a:lnTo>
                  <a:lnTo>
                    <a:pt x="837895" y="521423"/>
                  </a:lnTo>
                  <a:lnTo>
                    <a:pt x="845604" y="509104"/>
                  </a:lnTo>
                  <a:lnTo>
                    <a:pt x="848550" y="493928"/>
                  </a:lnTo>
                  <a:lnTo>
                    <a:pt x="842378" y="448703"/>
                  </a:lnTo>
                  <a:lnTo>
                    <a:pt x="823823" y="407263"/>
                  </a:lnTo>
                  <a:lnTo>
                    <a:pt x="822439" y="405587"/>
                  </a:lnTo>
                  <a:lnTo>
                    <a:pt x="794905" y="372160"/>
                  </a:lnTo>
                  <a:lnTo>
                    <a:pt x="757694" y="345960"/>
                  </a:lnTo>
                  <a:lnTo>
                    <a:pt x="714197" y="331203"/>
                  </a:lnTo>
                  <a:lnTo>
                    <a:pt x="699858" y="329234"/>
                  </a:lnTo>
                  <a:lnTo>
                    <a:pt x="688009" y="328269"/>
                  </a:lnTo>
                  <a:lnTo>
                    <a:pt x="685279" y="328041"/>
                  </a:lnTo>
                  <a:lnTo>
                    <a:pt x="655383" y="326186"/>
                  </a:lnTo>
                  <a:lnTo>
                    <a:pt x="655269" y="246761"/>
                  </a:lnTo>
                  <a:lnTo>
                    <a:pt x="655027" y="240144"/>
                  </a:lnTo>
                  <a:lnTo>
                    <a:pt x="629412" y="207378"/>
                  </a:lnTo>
                  <a:lnTo>
                    <a:pt x="617118" y="204952"/>
                  </a:lnTo>
                  <a:lnTo>
                    <a:pt x="604799" y="206654"/>
                  </a:lnTo>
                  <a:lnTo>
                    <a:pt x="577532" y="238137"/>
                  </a:lnTo>
                  <a:lnTo>
                    <a:pt x="577367" y="328269"/>
                  </a:lnTo>
                  <a:lnTo>
                    <a:pt x="576389" y="328269"/>
                  </a:lnTo>
                  <a:lnTo>
                    <a:pt x="576389" y="407022"/>
                  </a:lnTo>
                  <a:lnTo>
                    <a:pt x="576389" y="582320"/>
                  </a:lnTo>
                  <a:lnTo>
                    <a:pt x="547230" y="584517"/>
                  </a:lnTo>
                  <a:lnTo>
                    <a:pt x="495363" y="565619"/>
                  </a:lnTo>
                  <a:lnTo>
                    <a:pt x="464553" y="522478"/>
                  </a:lnTo>
                  <a:lnTo>
                    <a:pt x="460248" y="496989"/>
                  </a:lnTo>
                  <a:lnTo>
                    <a:pt x="463270" y="471297"/>
                  </a:lnTo>
                  <a:lnTo>
                    <a:pt x="473684" y="447344"/>
                  </a:lnTo>
                  <a:lnTo>
                    <a:pt x="492264" y="426161"/>
                  </a:lnTo>
                  <a:lnTo>
                    <a:pt x="516318" y="412051"/>
                  </a:lnTo>
                  <a:lnTo>
                    <a:pt x="544741" y="405498"/>
                  </a:lnTo>
                  <a:lnTo>
                    <a:pt x="576389" y="407022"/>
                  </a:lnTo>
                  <a:lnTo>
                    <a:pt x="576389" y="328269"/>
                  </a:lnTo>
                  <a:lnTo>
                    <a:pt x="502615" y="334200"/>
                  </a:lnTo>
                  <a:lnTo>
                    <a:pt x="438061" y="369747"/>
                  </a:lnTo>
                  <a:lnTo>
                    <a:pt x="394843" y="429209"/>
                  </a:lnTo>
                  <a:lnTo>
                    <a:pt x="381825" y="501700"/>
                  </a:lnTo>
                  <a:lnTo>
                    <a:pt x="388747" y="543267"/>
                  </a:lnTo>
                  <a:lnTo>
                    <a:pt x="407009" y="582904"/>
                  </a:lnTo>
                  <a:lnTo>
                    <a:pt x="435775" y="617639"/>
                  </a:lnTo>
                  <a:lnTo>
                    <a:pt x="474192" y="644461"/>
                  </a:lnTo>
                  <a:lnTo>
                    <a:pt x="521411" y="660387"/>
                  </a:lnTo>
                  <a:lnTo>
                    <a:pt x="576580" y="662419"/>
                  </a:lnTo>
                  <a:lnTo>
                    <a:pt x="576580" y="841171"/>
                  </a:lnTo>
                  <a:lnTo>
                    <a:pt x="564870" y="840600"/>
                  </a:lnTo>
                  <a:lnTo>
                    <a:pt x="553377" y="840181"/>
                  </a:lnTo>
                  <a:lnTo>
                    <a:pt x="542150" y="839393"/>
                  </a:lnTo>
                  <a:lnTo>
                    <a:pt x="503288" y="826808"/>
                  </a:lnTo>
                  <a:lnTo>
                    <a:pt x="468160" y="782205"/>
                  </a:lnTo>
                  <a:lnTo>
                    <a:pt x="461391" y="749579"/>
                  </a:lnTo>
                  <a:lnTo>
                    <a:pt x="457403" y="734174"/>
                  </a:lnTo>
                  <a:lnTo>
                    <a:pt x="448830" y="722363"/>
                  </a:lnTo>
                  <a:lnTo>
                    <a:pt x="436511" y="714908"/>
                  </a:lnTo>
                  <a:lnTo>
                    <a:pt x="421271" y="712558"/>
                  </a:lnTo>
                  <a:lnTo>
                    <a:pt x="406628" y="715746"/>
                  </a:lnTo>
                  <a:lnTo>
                    <a:pt x="394817" y="723823"/>
                  </a:lnTo>
                  <a:lnTo>
                    <a:pt x="386854" y="735901"/>
                  </a:lnTo>
                  <a:lnTo>
                    <a:pt x="383768" y="751078"/>
                  </a:lnTo>
                  <a:lnTo>
                    <a:pt x="383844" y="758647"/>
                  </a:lnTo>
                  <a:lnTo>
                    <a:pt x="401637" y="825969"/>
                  </a:lnTo>
                  <a:lnTo>
                    <a:pt x="426923" y="863269"/>
                  </a:lnTo>
                  <a:lnTo>
                    <a:pt x="460870" y="891895"/>
                  </a:lnTo>
                  <a:lnTo>
                    <a:pt x="501954" y="910564"/>
                  </a:lnTo>
                  <a:lnTo>
                    <a:pt x="548652" y="918019"/>
                  </a:lnTo>
                  <a:lnTo>
                    <a:pt x="555561" y="918133"/>
                  </a:lnTo>
                  <a:lnTo>
                    <a:pt x="577354" y="918121"/>
                  </a:lnTo>
                  <a:lnTo>
                    <a:pt x="577354" y="986942"/>
                  </a:lnTo>
                  <a:lnTo>
                    <a:pt x="588238" y="1029119"/>
                  </a:lnTo>
                  <a:lnTo>
                    <a:pt x="612800" y="1040790"/>
                  </a:lnTo>
                  <a:lnTo>
                    <a:pt x="625970" y="1039698"/>
                  </a:lnTo>
                  <a:lnTo>
                    <a:pt x="653364" y="1012647"/>
                  </a:lnTo>
                  <a:lnTo>
                    <a:pt x="655383" y="918057"/>
                  </a:lnTo>
                  <a:lnTo>
                    <a:pt x="655383" y="917790"/>
                  </a:lnTo>
                  <a:lnTo>
                    <a:pt x="691603" y="918006"/>
                  </a:lnTo>
                  <a:lnTo>
                    <a:pt x="758177" y="900760"/>
                  </a:lnTo>
                  <a:lnTo>
                    <a:pt x="813727" y="856081"/>
                  </a:lnTo>
                  <a:lnTo>
                    <a:pt x="824242" y="840105"/>
                  </a:lnTo>
                  <a:lnTo>
                    <a:pt x="832675" y="827278"/>
                  </a:lnTo>
                  <a:lnTo>
                    <a:pt x="844943" y="795096"/>
                  </a:lnTo>
                  <a:lnTo>
                    <a:pt x="850493" y="759625"/>
                  </a:lnTo>
                  <a:close/>
                </a:path>
                <a:path w="1248410" h="1246504">
                  <a:moveTo>
                    <a:pt x="1248371" y="586460"/>
                  </a:moveTo>
                  <a:lnTo>
                    <a:pt x="1246898" y="578662"/>
                  </a:lnTo>
                  <a:lnTo>
                    <a:pt x="1237970" y="520725"/>
                  </a:lnTo>
                  <a:lnTo>
                    <a:pt x="1233500" y="493788"/>
                  </a:lnTo>
                  <a:lnTo>
                    <a:pt x="1218438" y="431266"/>
                  </a:lnTo>
                  <a:lnTo>
                    <a:pt x="1191361" y="362419"/>
                  </a:lnTo>
                  <a:lnTo>
                    <a:pt x="1167701" y="319392"/>
                  </a:lnTo>
                  <a:lnTo>
                    <a:pt x="1136624" y="308013"/>
                  </a:lnTo>
                  <a:lnTo>
                    <a:pt x="1125512" y="310261"/>
                  </a:lnTo>
                  <a:lnTo>
                    <a:pt x="1116266" y="315252"/>
                  </a:lnTo>
                  <a:lnTo>
                    <a:pt x="1108925" y="322846"/>
                  </a:lnTo>
                  <a:lnTo>
                    <a:pt x="1103553" y="332867"/>
                  </a:lnTo>
                  <a:lnTo>
                    <a:pt x="1101191" y="342506"/>
                  </a:lnTo>
                  <a:lnTo>
                    <a:pt x="1101458" y="351878"/>
                  </a:lnTo>
                  <a:lnTo>
                    <a:pt x="1103858" y="361073"/>
                  </a:lnTo>
                  <a:lnTo>
                    <a:pt x="1107909" y="370154"/>
                  </a:lnTo>
                  <a:lnTo>
                    <a:pt x="1128344" y="413702"/>
                  </a:lnTo>
                  <a:lnTo>
                    <a:pt x="1144803" y="457987"/>
                  </a:lnTo>
                  <a:lnTo>
                    <a:pt x="1157236" y="502996"/>
                  </a:lnTo>
                  <a:lnTo>
                    <a:pt x="1165593" y="548741"/>
                  </a:lnTo>
                  <a:lnTo>
                    <a:pt x="1169822" y="595210"/>
                  </a:lnTo>
                  <a:lnTo>
                    <a:pt x="1169860" y="642416"/>
                  </a:lnTo>
                  <a:lnTo>
                    <a:pt x="1165682" y="690359"/>
                  </a:lnTo>
                  <a:lnTo>
                    <a:pt x="1156627" y="742378"/>
                  </a:lnTo>
                  <a:lnTo>
                    <a:pt x="1143317" y="792137"/>
                  </a:lnTo>
                  <a:lnTo>
                    <a:pt x="1125740" y="839609"/>
                  </a:lnTo>
                  <a:lnTo>
                    <a:pt x="1103884" y="884745"/>
                  </a:lnTo>
                  <a:lnTo>
                    <a:pt x="1077722" y="927481"/>
                  </a:lnTo>
                  <a:lnTo>
                    <a:pt x="1047216" y="967790"/>
                  </a:lnTo>
                  <a:lnTo>
                    <a:pt x="1012380" y="1005611"/>
                  </a:lnTo>
                  <a:lnTo>
                    <a:pt x="973162" y="1040904"/>
                  </a:lnTo>
                  <a:lnTo>
                    <a:pt x="935024" y="1069708"/>
                  </a:lnTo>
                  <a:lnTo>
                    <a:pt x="895273" y="1094841"/>
                  </a:lnTo>
                  <a:lnTo>
                    <a:pt x="854151" y="1116304"/>
                  </a:lnTo>
                  <a:lnTo>
                    <a:pt x="811872" y="1134071"/>
                  </a:lnTo>
                  <a:lnTo>
                    <a:pt x="768667" y="1148130"/>
                  </a:lnTo>
                  <a:lnTo>
                    <a:pt x="724750" y="1158481"/>
                  </a:lnTo>
                  <a:lnTo>
                    <a:pt x="680339" y="1165098"/>
                  </a:lnTo>
                  <a:lnTo>
                    <a:pt x="635647" y="1167968"/>
                  </a:lnTo>
                  <a:lnTo>
                    <a:pt x="590918" y="1167091"/>
                  </a:lnTo>
                  <a:lnTo>
                    <a:pt x="546366" y="1162431"/>
                  </a:lnTo>
                  <a:lnTo>
                    <a:pt x="502208" y="1153998"/>
                  </a:lnTo>
                  <a:lnTo>
                    <a:pt x="458660" y="1141768"/>
                  </a:lnTo>
                  <a:lnTo>
                    <a:pt x="415950" y="1125728"/>
                  </a:lnTo>
                  <a:lnTo>
                    <a:pt x="374307" y="1105865"/>
                  </a:lnTo>
                  <a:lnTo>
                    <a:pt x="333946" y="1082167"/>
                  </a:lnTo>
                  <a:lnTo>
                    <a:pt x="295084" y="1054620"/>
                  </a:lnTo>
                  <a:lnTo>
                    <a:pt x="253923" y="1020051"/>
                  </a:lnTo>
                  <a:lnTo>
                    <a:pt x="217144" y="983589"/>
                  </a:lnTo>
                  <a:lnTo>
                    <a:pt x="184746" y="945261"/>
                  </a:lnTo>
                  <a:lnTo>
                    <a:pt x="156730" y="905103"/>
                  </a:lnTo>
                  <a:lnTo>
                    <a:pt x="133083" y="863180"/>
                  </a:lnTo>
                  <a:lnTo>
                    <a:pt x="113804" y="819505"/>
                  </a:lnTo>
                  <a:lnTo>
                    <a:pt x="98882" y="774128"/>
                  </a:lnTo>
                  <a:lnTo>
                    <a:pt x="88315" y="727087"/>
                  </a:lnTo>
                  <a:lnTo>
                    <a:pt x="82105" y="678421"/>
                  </a:lnTo>
                  <a:lnTo>
                    <a:pt x="80238" y="628180"/>
                  </a:lnTo>
                  <a:lnTo>
                    <a:pt x="82715" y="576402"/>
                  </a:lnTo>
                  <a:lnTo>
                    <a:pt x="89522" y="523113"/>
                  </a:lnTo>
                  <a:lnTo>
                    <a:pt x="100342" y="472706"/>
                  </a:lnTo>
                  <a:lnTo>
                    <a:pt x="115620" y="424738"/>
                  </a:lnTo>
                  <a:lnTo>
                    <a:pt x="135255" y="379222"/>
                  </a:lnTo>
                  <a:lnTo>
                    <a:pt x="159131" y="336207"/>
                  </a:lnTo>
                  <a:lnTo>
                    <a:pt x="187172" y="295706"/>
                  </a:lnTo>
                  <a:lnTo>
                    <a:pt x="219265" y="257746"/>
                  </a:lnTo>
                  <a:lnTo>
                    <a:pt x="255320" y="222338"/>
                  </a:lnTo>
                  <a:lnTo>
                    <a:pt x="295249" y="189522"/>
                  </a:lnTo>
                  <a:lnTo>
                    <a:pt x="338099" y="159981"/>
                  </a:lnTo>
                  <a:lnTo>
                    <a:pt x="382130" y="135013"/>
                  </a:lnTo>
                  <a:lnTo>
                    <a:pt x="427342" y="114617"/>
                  </a:lnTo>
                  <a:lnTo>
                    <a:pt x="473697" y="98767"/>
                  </a:lnTo>
                  <a:lnTo>
                    <a:pt x="521169" y="87439"/>
                  </a:lnTo>
                  <a:lnTo>
                    <a:pt x="569734" y="80632"/>
                  </a:lnTo>
                  <a:lnTo>
                    <a:pt x="619379" y="78320"/>
                  </a:lnTo>
                  <a:lnTo>
                    <a:pt x="670077" y="80492"/>
                  </a:lnTo>
                  <a:lnTo>
                    <a:pt x="721817" y="87134"/>
                  </a:lnTo>
                  <a:lnTo>
                    <a:pt x="769734" y="97650"/>
                  </a:lnTo>
                  <a:lnTo>
                    <a:pt x="815860" y="112471"/>
                  </a:lnTo>
                  <a:lnTo>
                    <a:pt x="860259" y="131432"/>
                  </a:lnTo>
                  <a:lnTo>
                    <a:pt x="902995" y="154343"/>
                  </a:lnTo>
                  <a:lnTo>
                    <a:pt x="944143" y="181051"/>
                  </a:lnTo>
                  <a:lnTo>
                    <a:pt x="959383" y="188150"/>
                  </a:lnTo>
                  <a:lnTo>
                    <a:pt x="1000061" y="172745"/>
                  </a:lnTo>
                  <a:lnTo>
                    <a:pt x="1006538" y="143446"/>
                  </a:lnTo>
                  <a:lnTo>
                    <a:pt x="1000582" y="129336"/>
                  </a:lnTo>
                  <a:lnTo>
                    <a:pt x="949350" y="91236"/>
                  </a:lnTo>
                  <a:lnTo>
                    <a:pt x="908583" y="68351"/>
                  </a:lnTo>
                  <a:lnTo>
                    <a:pt x="866457" y="48704"/>
                  </a:lnTo>
                  <a:lnTo>
                    <a:pt x="822947" y="32334"/>
                  </a:lnTo>
                  <a:lnTo>
                    <a:pt x="778040" y="19278"/>
                  </a:lnTo>
                  <a:lnTo>
                    <a:pt x="731735" y="9575"/>
                  </a:lnTo>
                  <a:lnTo>
                    <a:pt x="663194" y="0"/>
                  </a:lnTo>
                  <a:lnTo>
                    <a:pt x="585177" y="0"/>
                  </a:lnTo>
                  <a:lnTo>
                    <a:pt x="533768" y="6883"/>
                  </a:lnTo>
                  <a:lnTo>
                    <a:pt x="468515" y="19723"/>
                  </a:lnTo>
                  <a:lnTo>
                    <a:pt x="421728" y="33591"/>
                  </a:lnTo>
                  <a:lnTo>
                    <a:pt x="376478" y="51015"/>
                  </a:lnTo>
                  <a:lnTo>
                    <a:pt x="332955" y="71843"/>
                  </a:lnTo>
                  <a:lnTo>
                    <a:pt x="291338" y="95885"/>
                  </a:lnTo>
                  <a:lnTo>
                    <a:pt x="251790" y="123012"/>
                  </a:lnTo>
                  <a:lnTo>
                    <a:pt x="214477" y="153047"/>
                  </a:lnTo>
                  <a:lnTo>
                    <a:pt x="179578" y="185826"/>
                  </a:lnTo>
                  <a:lnTo>
                    <a:pt x="147269" y="221208"/>
                  </a:lnTo>
                  <a:lnTo>
                    <a:pt x="117716" y="259016"/>
                  </a:lnTo>
                  <a:lnTo>
                    <a:pt x="91097" y="299085"/>
                  </a:lnTo>
                  <a:lnTo>
                    <a:pt x="67576" y="341287"/>
                  </a:lnTo>
                  <a:lnTo>
                    <a:pt x="47345" y="385419"/>
                  </a:lnTo>
                  <a:lnTo>
                    <a:pt x="30543" y="431355"/>
                  </a:lnTo>
                  <a:lnTo>
                    <a:pt x="17373" y="478929"/>
                  </a:lnTo>
                  <a:lnTo>
                    <a:pt x="8851" y="526630"/>
                  </a:lnTo>
                  <a:lnTo>
                    <a:pt x="2095" y="574751"/>
                  </a:lnTo>
                  <a:lnTo>
                    <a:pt x="0" y="586460"/>
                  </a:lnTo>
                  <a:lnTo>
                    <a:pt x="0" y="659472"/>
                  </a:lnTo>
                  <a:lnTo>
                    <a:pt x="4368" y="694944"/>
                  </a:lnTo>
                  <a:lnTo>
                    <a:pt x="21018" y="779957"/>
                  </a:lnTo>
                  <a:lnTo>
                    <a:pt x="35331" y="827481"/>
                  </a:lnTo>
                  <a:lnTo>
                    <a:pt x="52666" y="872782"/>
                  </a:lnTo>
                  <a:lnTo>
                    <a:pt x="73025" y="915860"/>
                  </a:lnTo>
                  <a:lnTo>
                    <a:pt x="96393" y="956703"/>
                  </a:lnTo>
                  <a:lnTo>
                    <a:pt x="122770" y="995299"/>
                  </a:lnTo>
                  <a:lnTo>
                    <a:pt x="152171" y="1031646"/>
                  </a:lnTo>
                  <a:lnTo>
                    <a:pt x="184594" y="1065733"/>
                  </a:lnTo>
                  <a:lnTo>
                    <a:pt x="220027" y="1097559"/>
                  </a:lnTo>
                  <a:lnTo>
                    <a:pt x="258470" y="1127099"/>
                  </a:lnTo>
                  <a:lnTo>
                    <a:pt x="299935" y="1154366"/>
                  </a:lnTo>
                  <a:lnTo>
                    <a:pt x="344411" y="1179347"/>
                  </a:lnTo>
                  <a:lnTo>
                    <a:pt x="390461" y="1200797"/>
                  </a:lnTo>
                  <a:lnTo>
                    <a:pt x="437438" y="1218006"/>
                  </a:lnTo>
                  <a:lnTo>
                    <a:pt x="485279" y="1231023"/>
                  </a:lnTo>
                  <a:lnTo>
                    <a:pt x="533946" y="1239964"/>
                  </a:lnTo>
                  <a:lnTo>
                    <a:pt x="583374" y="1244904"/>
                  </a:lnTo>
                  <a:lnTo>
                    <a:pt x="633526" y="1245920"/>
                  </a:lnTo>
                  <a:lnTo>
                    <a:pt x="684352" y="1243114"/>
                  </a:lnTo>
                  <a:lnTo>
                    <a:pt x="733780" y="1236510"/>
                  </a:lnTo>
                  <a:lnTo>
                    <a:pt x="782091" y="1225981"/>
                  </a:lnTo>
                  <a:lnTo>
                    <a:pt x="829094" y="1211681"/>
                  </a:lnTo>
                  <a:lnTo>
                    <a:pt x="874610" y="1193761"/>
                  </a:lnTo>
                  <a:lnTo>
                    <a:pt x="918438" y="1172387"/>
                  </a:lnTo>
                  <a:lnTo>
                    <a:pt x="960399" y="1147724"/>
                  </a:lnTo>
                  <a:lnTo>
                    <a:pt x="1000264" y="1119911"/>
                  </a:lnTo>
                  <a:lnTo>
                    <a:pt x="1037882" y="1089126"/>
                  </a:lnTo>
                  <a:lnTo>
                    <a:pt x="1073023" y="1055522"/>
                  </a:lnTo>
                  <a:lnTo>
                    <a:pt x="1105522" y="1019251"/>
                  </a:lnTo>
                  <a:lnTo>
                    <a:pt x="1135176" y="980478"/>
                  </a:lnTo>
                  <a:lnTo>
                    <a:pt x="1161783" y="939355"/>
                  </a:lnTo>
                  <a:lnTo>
                    <a:pt x="1185164" y="896048"/>
                  </a:lnTo>
                  <a:lnTo>
                    <a:pt x="1205103" y="850709"/>
                  </a:lnTo>
                  <a:lnTo>
                    <a:pt x="1221435" y="803503"/>
                  </a:lnTo>
                  <a:lnTo>
                    <a:pt x="1237627" y="737463"/>
                  </a:lnTo>
                  <a:lnTo>
                    <a:pt x="1246555" y="666483"/>
                  </a:lnTo>
                  <a:lnTo>
                    <a:pt x="1247673" y="662990"/>
                  </a:lnTo>
                  <a:lnTo>
                    <a:pt x="1248371" y="659472"/>
                  </a:lnTo>
                  <a:lnTo>
                    <a:pt x="1248371" y="5864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69548" y="4871758"/>
              <a:ext cx="85997" cy="86479"/>
            </a:xfrm>
            <a:prstGeom prst="rect">
              <a:avLst/>
            </a:prstGeom>
          </p:spPr>
        </p:pic>
      </p:grpSp>
      <p:sp>
        <p:nvSpPr>
          <p:cNvPr id="65" name="object 16"/>
          <p:cNvSpPr txBox="1">
            <a:spLocks/>
          </p:cNvSpPr>
          <p:nvPr/>
        </p:nvSpPr>
        <p:spPr>
          <a:xfrm>
            <a:off x="-2155275" y="-204613"/>
            <a:ext cx="8137871" cy="139653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>
              <a:defRPr sz="9250" b="1" i="0">
                <a:solidFill>
                  <a:srgbClr val="C9D41E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algn="ctr">
              <a:lnSpc>
                <a:spcPts val="10760"/>
              </a:lnSpc>
              <a:spcBef>
                <a:spcPts val="90"/>
              </a:spcBef>
            </a:pPr>
            <a:r>
              <a:rPr lang="es-ES" sz="5000" dirty="0">
                <a:latin typeface="Trebuchet MS" panose="020B0603020202020204" pitchFamily="34" charset="0"/>
                <a:ea typeface="+mn-ea"/>
                <a:cs typeface="Arial MT"/>
              </a:rPr>
              <a:t>Suspendido</a:t>
            </a:r>
            <a:endParaRPr lang="es-CO" sz="5000" dirty="0">
              <a:latin typeface="Trebuchet MS" panose="020B0603020202020204" pitchFamily="34" charset="0"/>
              <a:ea typeface="+mn-ea"/>
              <a:cs typeface="Arial MT"/>
            </a:endParaRPr>
          </a:p>
        </p:txBody>
      </p:sp>
      <p:sp>
        <p:nvSpPr>
          <p:cNvPr id="66" name="Rectángulo 65"/>
          <p:cNvSpPr/>
          <p:nvPr/>
        </p:nvSpPr>
        <p:spPr>
          <a:xfrm>
            <a:off x="15309142" y="623675"/>
            <a:ext cx="42497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rgbClr val="FFFFFF"/>
                </a:solidFill>
                <a:latin typeface="Arial MT"/>
                <a:cs typeface="Arial MT"/>
              </a:rPr>
              <a:t>Plazo Inicial: 20 meses</a:t>
            </a:r>
          </a:p>
          <a:p>
            <a:r>
              <a:rPr lang="es-ES" sz="2800" dirty="0">
                <a:solidFill>
                  <a:srgbClr val="FFFFFF"/>
                </a:solidFill>
                <a:latin typeface="Arial MT"/>
                <a:cs typeface="Arial MT"/>
              </a:rPr>
              <a:t>2 Prórroga (2</a:t>
            </a:r>
            <a:r>
              <a:rPr lang="es-CO" sz="2800" dirty="0">
                <a:solidFill>
                  <a:srgbClr val="FFFFFF"/>
                </a:solidFill>
                <a:latin typeface="Arial MT"/>
                <a:cs typeface="Arial MT"/>
              </a:rPr>
              <a:t> meses)</a:t>
            </a:r>
          </a:p>
          <a:p>
            <a:endParaRPr lang="es-ES" sz="2800" dirty="0">
              <a:solidFill>
                <a:srgbClr val="FFFFFF"/>
              </a:solidFill>
              <a:latin typeface="Arial MT"/>
              <a:cs typeface="Arial MT"/>
            </a:endParaRPr>
          </a:p>
          <a:p>
            <a:r>
              <a:rPr lang="es-ES" sz="2800" dirty="0">
                <a:solidFill>
                  <a:srgbClr val="FFFFFF"/>
                </a:solidFill>
                <a:latin typeface="Arial MT"/>
                <a:cs typeface="Arial MT"/>
              </a:rPr>
              <a:t>4 Suspensión de 295 días (9 meses y 24 días)</a:t>
            </a:r>
            <a:endParaRPr lang="es-CO" sz="2800" dirty="0">
              <a:solidFill>
                <a:srgbClr val="FFFFFF"/>
              </a:solidFill>
              <a:latin typeface="Arial MT"/>
              <a:cs typeface="Arial MT"/>
            </a:endParaRPr>
          </a:p>
          <a:p>
            <a:r>
              <a:rPr lang="es-ES" sz="2800" dirty="0">
                <a:solidFill>
                  <a:srgbClr val="FFFFFF"/>
                </a:solidFill>
                <a:latin typeface="Arial MT"/>
                <a:ea typeface="Arial MT"/>
                <a:cs typeface="Arial MT"/>
              </a:rPr>
              <a:t> </a:t>
            </a:r>
            <a:endParaRPr lang="es-CO" sz="2800" dirty="0"/>
          </a:p>
        </p:txBody>
      </p:sp>
      <p:sp>
        <p:nvSpPr>
          <p:cNvPr id="67" name="object 8"/>
          <p:cNvSpPr txBox="1"/>
          <p:nvPr/>
        </p:nvSpPr>
        <p:spPr>
          <a:xfrm>
            <a:off x="1031850" y="4207831"/>
            <a:ext cx="3420150" cy="253979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r>
              <a:rPr lang="es-ES" sz="4000" b="1" spc="-76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0,91 </a:t>
            </a:r>
            <a:r>
              <a:rPr sz="4000" b="1" spc="-76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%</a:t>
            </a:r>
            <a:endParaRPr lang="es-ES" sz="4000" b="1" spc="-76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rgbClr val="D2D400"/>
              </a:solidFill>
              <a:latin typeface="Trebuchet MS"/>
              <a:cs typeface="Trebuchet MS"/>
            </a:endParaRPr>
          </a:p>
          <a:p>
            <a:r>
              <a:rPr sz="2450" b="1" spc="5" dirty="0" err="1">
                <a:latin typeface="Arial MT"/>
                <a:cs typeface="Arial MT"/>
              </a:rPr>
              <a:t>Avance</a:t>
            </a:r>
            <a:r>
              <a:rPr sz="2450" b="1" spc="5" dirty="0">
                <a:latin typeface="Arial MT"/>
                <a:cs typeface="Arial MT"/>
              </a:rPr>
              <a:t> </a:t>
            </a:r>
            <a:r>
              <a:rPr sz="2450" b="1" spc="5" dirty="0" err="1">
                <a:latin typeface="Arial MT"/>
                <a:cs typeface="Arial MT"/>
              </a:rPr>
              <a:t>programado</a:t>
            </a:r>
            <a:endParaRPr lang="es-ES" sz="2450" b="1" spc="5" dirty="0">
              <a:latin typeface="Arial MT"/>
              <a:cs typeface="Arial MT"/>
            </a:endParaRPr>
          </a:p>
          <a:p>
            <a:endParaRPr lang="es-ES" sz="2450" b="1" spc="5" dirty="0">
              <a:latin typeface="Arial MT"/>
              <a:cs typeface="Arial MT"/>
            </a:endParaRPr>
          </a:p>
          <a:p>
            <a:pPr>
              <a:lnSpc>
                <a:spcPts val="4465"/>
              </a:lnSpc>
            </a:pPr>
            <a:r>
              <a:rPr lang="es-ES" sz="4000" b="1" spc="-76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0,82 </a:t>
            </a:r>
            <a:r>
              <a:rPr sz="4000" b="1" spc="-76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%</a:t>
            </a:r>
          </a:p>
          <a:p>
            <a:pPr marL="12700">
              <a:lnSpc>
                <a:spcPts val="4465"/>
              </a:lnSpc>
            </a:pPr>
            <a:r>
              <a:rPr sz="2450" b="1" spc="5" dirty="0" err="1">
                <a:latin typeface="Arial MT"/>
                <a:cs typeface="Arial MT"/>
              </a:rPr>
              <a:t>Avance</a:t>
            </a:r>
            <a:r>
              <a:rPr sz="2450" b="1" spc="5" dirty="0">
                <a:latin typeface="Arial MT"/>
                <a:cs typeface="Arial MT"/>
              </a:rPr>
              <a:t> </a:t>
            </a:r>
            <a:r>
              <a:rPr sz="2450" b="1" spc="5" dirty="0" err="1">
                <a:latin typeface="Arial MT"/>
                <a:cs typeface="Arial MT"/>
              </a:rPr>
              <a:t>ejecutado</a:t>
            </a:r>
            <a:endParaRPr sz="2450" b="1" spc="5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8031480" cy="11308715"/>
            </a:xfrm>
            <a:custGeom>
              <a:avLst/>
              <a:gdLst/>
              <a:ahLst/>
              <a:cxnLst/>
              <a:rect l="l" t="t" r="r" b="b"/>
              <a:pathLst>
                <a:path w="8031480" h="11308715">
                  <a:moveTo>
                    <a:pt x="0" y="0"/>
                  </a:moveTo>
                  <a:lnTo>
                    <a:pt x="8031169" y="0"/>
                  </a:lnTo>
                  <a:lnTo>
                    <a:pt x="8031169" y="11308556"/>
                  </a:lnTo>
                  <a:lnTo>
                    <a:pt x="0" y="113085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6C6D">
                <a:alpha val="7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47517" y="1046427"/>
            <a:ext cx="4886960" cy="2731770"/>
          </a:xfrm>
          <a:prstGeom prst="rect">
            <a:avLst/>
          </a:prstGeom>
        </p:spPr>
        <p:txBody>
          <a:bodyPr vert="horz" wrap="square" lIns="0" tIns="174625" rIns="0" bIns="0" rtlCol="0">
            <a:spAutoFit/>
          </a:bodyPr>
          <a:lstStyle/>
          <a:p>
            <a:pPr marL="12700" marR="5080">
              <a:lnSpc>
                <a:spcPts val="6680"/>
              </a:lnSpc>
              <a:spcBef>
                <a:spcPts val="1375"/>
              </a:spcBef>
            </a:pPr>
            <a:r>
              <a:rPr sz="6600" b="1" spc="5" dirty="0">
                <a:solidFill>
                  <a:srgbClr val="C9D41E"/>
                </a:solidFill>
                <a:latin typeface="Arial"/>
                <a:cs typeface="Arial"/>
              </a:rPr>
              <a:t>Zonas </a:t>
            </a:r>
            <a:r>
              <a:rPr sz="6600" b="1" spc="10" dirty="0">
                <a:solidFill>
                  <a:srgbClr val="C9D41E"/>
                </a:solidFill>
                <a:latin typeface="Arial"/>
                <a:cs typeface="Arial"/>
              </a:rPr>
              <a:t> </a:t>
            </a:r>
            <a:r>
              <a:rPr sz="6600" b="1" spc="95" dirty="0">
                <a:solidFill>
                  <a:srgbClr val="C9D41E"/>
                </a:solidFill>
                <a:latin typeface="Arial"/>
                <a:cs typeface="Arial"/>
              </a:rPr>
              <a:t>Industriales  </a:t>
            </a:r>
            <a:r>
              <a:rPr sz="6600" spc="245" dirty="0">
                <a:solidFill>
                  <a:srgbClr val="C9D41E"/>
                </a:solidFill>
                <a:latin typeface="Arial MT"/>
                <a:cs typeface="Arial MT"/>
              </a:rPr>
              <a:t>Grupo</a:t>
            </a:r>
            <a:r>
              <a:rPr sz="6600" spc="-145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6600" spc="80" dirty="0">
                <a:solidFill>
                  <a:srgbClr val="C9D41E"/>
                </a:solidFill>
                <a:latin typeface="Arial MT"/>
                <a:cs typeface="Arial MT"/>
              </a:rPr>
              <a:t>3</a:t>
            </a:r>
            <a:endParaRPr sz="66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7596" y="6234841"/>
            <a:ext cx="4737735" cy="185673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9925"/>
              </a:lnSpc>
              <a:spcBef>
                <a:spcPts val="125"/>
              </a:spcBef>
            </a:pPr>
            <a:r>
              <a:rPr sz="8500" b="1" spc="-590" dirty="0">
                <a:solidFill>
                  <a:srgbClr val="FFFFFF"/>
                </a:solidFill>
                <a:latin typeface="Trebuchet MS"/>
                <a:cs typeface="Trebuchet MS"/>
              </a:rPr>
              <a:t>0,63%</a:t>
            </a:r>
            <a:endParaRPr sz="8500">
              <a:latin typeface="Trebuchet MS"/>
              <a:cs typeface="Trebuchet MS"/>
            </a:endParaRPr>
          </a:p>
          <a:p>
            <a:pPr marL="12700">
              <a:lnSpc>
                <a:spcPts val="4465"/>
              </a:lnSpc>
            </a:pPr>
            <a:r>
              <a:rPr sz="3950" spc="15" dirty="0">
                <a:solidFill>
                  <a:srgbClr val="C9D41E"/>
                </a:solidFill>
                <a:latin typeface="Arial MT"/>
                <a:cs typeface="Arial MT"/>
              </a:rPr>
              <a:t>Avance</a:t>
            </a:r>
            <a:r>
              <a:rPr sz="3950" spc="-114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3950" spc="145" dirty="0">
                <a:solidFill>
                  <a:srgbClr val="C9D41E"/>
                </a:solidFill>
                <a:latin typeface="Arial MT"/>
                <a:cs typeface="Arial MT"/>
              </a:rPr>
              <a:t>programado</a:t>
            </a:r>
            <a:endParaRPr sz="395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7596" y="8571076"/>
            <a:ext cx="4162425" cy="185673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9925"/>
              </a:lnSpc>
              <a:spcBef>
                <a:spcPts val="125"/>
              </a:spcBef>
            </a:pPr>
            <a:r>
              <a:rPr sz="8500" b="1" spc="-605" dirty="0">
                <a:solidFill>
                  <a:srgbClr val="FFFFFF"/>
                </a:solidFill>
                <a:latin typeface="Trebuchet MS"/>
                <a:cs typeface="Trebuchet MS"/>
              </a:rPr>
              <a:t>0,61%</a:t>
            </a:r>
            <a:endParaRPr sz="8500">
              <a:latin typeface="Trebuchet MS"/>
              <a:cs typeface="Trebuchet MS"/>
            </a:endParaRPr>
          </a:p>
          <a:p>
            <a:pPr marL="12700">
              <a:lnSpc>
                <a:spcPts val="4465"/>
              </a:lnSpc>
            </a:pPr>
            <a:r>
              <a:rPr sz="3950" spc="15" dirty="0">
                <a:solidFill>
                  <a:srgbClr val="C9D41E"/>
                </a:solidFill>
                <a:latin typeface="Arial MT"/>
                <a:cs typeface="Arial MT"/>
              </a:rPr>
              <a:t>Avance</a:t>
            </a:r>
            <a:r>
              <a:rPr sz="3950" spc="-145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3950" spc="125" dirty="0">
                <a:solidFill>
                  <a:srgbClr val="C9D41E"/>
                </a:solidFill>
                <a:latin typeface="Arial MT"/>
                <a:cs typeface="Arial MT"/>
              </a:rPr>
              <a:t>ejecutado</a:t>
            </a:r>
            <a:endParaRPr sz="395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80850" y="3778197"/>
            <a:ext cx="8653145" cy="91205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9650" b="1" spc="-925" dirty="0">
                <a:solidFill>
                  <a:srgbClr val="1D8A72"/>
                </a:solidFill>
                <a:latin typeface="Arial"/>
                <a:cs typeface="Arial"/>
              </a:rPr>
              <a:t>14</a:t>
            </a:r>
            <a:endParaRPr sz="596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6618115"/>
            <a:chOff x="0" y="0"/>
            <a:chExt cx="20104100" cy="661811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20104100" cy="3790950"/>
            </a:xfrm>
            <a:custGeom>
              <a:avLst/>
              <a:gdLst/>
              <a:ahLst/>
              <a:cxnLst/>
              <a:rect l="l" t="t" r="r" b="b"/>
              <a:pathLst>
                <a:path w="20104100" h="3790950">
                  <a:moveTo>
                    <a:pt x="0" y="3790460"/>
                  </a:moveTo>
                  <a:lnTo>
                    <a:pt x="20104099" y="3790460"/>
                  </a:lnTo>
                  <a:lnTo>
                    <a:pt x="20104099" y="0"/>
                  </a:lnTo>
                  <a:lnTo>
                    <a:pt x="0" y="0"/>
                  </a:lnTo>
                  <a:lnTo>
                    <a:pt x="0" y="3790460"/>
                  </a:lnTo>
                  <a:close/>
                </a:path>
              </a:pathLst>
            </a:custGeom>
            <a:solidFill>
              <a:srgbClr val="0944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790460"/>
              <a:ext cx="20104100" cy="2827655"/>
            </a:xfrm>
            <a:custGeom>
              <a:avLst/>
              <a:gdLst/>
              <a:ahLst/>
              <a:cxnLst/>
              <a:rect l="l" t="t" r="r" b="b"/>
              <a:pathLst>
                <a:path w="20104100" h="2827654">
                  <a:moveTo>
                    <a:pt x="20104099" y="0"/>
                  </a:moveTo>
                  <a:lnTo>
                    <a:pt x="0" y="0"/>
                  </a:lnTo>
                  <a:lnTo>
                    <a:pt x="0" y="2827139"/>
                  </a:lnTo>
                  <a:lnTo>
                    <a:pt x="20104099" y="2827139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171606"/>
              </p:ext>
            </p:extLst>
          </p:nvPr>
        </p:nvGraphicFramePr>
        <p:xfrm>
          <a:off x="13557434" y="4085540"/>
          <a:ext cx="6293485" cy="20627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91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151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91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2131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2050" spc="-4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CONSULTORÍA</a:t>
                      </a:r>
                      <a:endParaRPr sz="2050" dirty="0">
                        <a:latin typeface="Arial MT"/>
                        <a:cs typeface="Arial MT"/>
                      </a:endParaRPr>
                    </a:p>
                  </a:txBody>
                  <a:tcPr marL="0" marR="0" marT="76200" marB="0"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1D8A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3544">
                <a:tc>
                  <a:txBody>
                    <a:bodyPr/>
                    <a:lstStyle/>
                    <a:p>
                      <a:pPr marL="50419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205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Fecha</a:t>
                      </a:r>
                      <a:endParaRPr sz="2050">
                        <a:latin typeface="Arial MT"/>
                        <a:cs typeface="Arial MT"/>
                      </a:endParaRPr>
                    </a:p>
                  </a:txBody>
                  <a:tcPr marL="0" marR="0" marT="66040" marB="0">
                    <a:lnR w="53975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1D8A72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2050" spc="4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Tipo</a:t>
                      </a:r>
                      <a:r>
                        <a:rPr sz="2050" spc="-4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050" spc="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2050" spc="-3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050" spc="4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proceso</a:t>
                      </a:r>
                      <a:endParaRPr sz="2050">
                        <a:latin typeface="Arial MT"/>
                        <a:cs typeface="Arial MT"/>
                      </a:endParaRPr>
                    </a:p>
                  </a:txBody>
                  <a:tcPr marL="0" marR="0" marT="66040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1D8A72"/>
                    </a:solidFill>
                  </a:tcPr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2050" spc="-1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Estado</a:t>
                      </a:r>
                      <a:r>
                        <a:rPr sz="2050" spc="-6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050" spc="3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actual</a:t>
                      </a:r>
                      <a:endParaRPr sz="2050">
                        <a:latin typeface="Arial MT"/>
                        <a:cs typeface="Arial MT"/>
                      </a:endParaRPr>
                    </a:p>
                  </a:txBody>
                  <a:tcPr marL="0" marR="0" marT="66040" marB="0">
                    <a:lnL w="53975">
                      <a:solidFill>
                        <a:srgbClr val="FFFFFF"/>
                      </a:solidFill>
                      <a:prstDash val="solid"/>
                    </a:lnL>
                    <a:lnT w="53975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1D8A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8779">
                <a:tc>
                  <a:txBody>
                    <a:bodyPr/>
                    <a:lstStyle/>
                    <a:p>
                      <a:pPr marL="27749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2050" spc="70" dirty="0">
                          <a:latin typeface="Arial MT"/>
                          <a:cs typeface="Arial MT"/>
                        </a:rPr>
                        <a:t>26/01/2023</a:t>
                      </a:r>
                      <a:endParaRPr sz="2050">
                        <a:latin typeface="Arial MT"/>
                        <a:cs typeface="Arial MT"/>
                      </a:endParaRPr>
                    </a:p>
                  </a:txBody>
                  <a:tcPr marL="0" marR="0" marT="86995" marB="0">
                    <a:lnR w="53975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82245" marR="161290" indent="644525">
                        <a:lnSpc>
                          <a:spcPts val="1500"/>
                        </a:lnSpc>
                        <a:spcBef>
                          <a:spcPts val="725"/>
                        </a:spcBef>
                      </a:pPr>
                      <a:r>
                        <a:rPr sz="1450" dirty="0">
                          <a:latin typeface="Arial MT"/>
                          <a:cs typeface="Arial MT"/>
                        </a:rPr>
                        <a:t>Penal </a:t>
                      </a:r>
                      <a:r>
                        <a:rPr sz="145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spc="30" dirty="0">
                          <a:latin typeface="Arial MT"/>
                          <a:cs typeface="Arial MT"/>
                        </a:rPr>
                        <a:t>pecuniaria</a:t>
                      </a:r>
                      <a:r>
                        <a:rPr sz="145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spc="60" dirty="0">
                          <a:latin typeface="Arial MT"/>
                          <a:cs typeface="Arial MT"/>
                        </a:rPr>
                        <a:t>consultor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92075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650" spc="-15" dirty="0">
                          <a:latin typeface="Arial MT"/>
                          <a:cs typeface="Arial MT"/>
                        </a:rPr>
                        <a:t>Revisión</a:t>
                      </a:r>
                      <a:r>
                        <a:rPr sz="165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spc="-5" dirty="0">
                          <a:latin typeface="Arial MT"/>
                          <a:cs typeface="Arial MT"/>
                        </a:rPr>
                        <a:t>DG</a:t>
                      </a:r>
                      <a:endParaRPr sz="1650">
                        <a:latin typeface="Arial MT"/>
                        <a:cs typeface="Arial MT"/>
                      </a:endParaRPr>
                    </a:p>
                  </a:txBody>
                  <a:tcPr marL="0" marR="0" marT="116839" marB="0">
                    <a:lnL w="53975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8308">
                <a:tc>
                  <a:txBody>
                    <a:bodyPr/>
                    <a:lstStyle/>
                    <a:p>
                      <a:pPr marL="28956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2050" spc="50" dirty="0">
                          <a:latin typeface="Arial MT"/>
                          <a:cs typeface="Arial MT"/>
                        </a:rPr>
                        <a:t>18/01/2023</a:t>
                      </a:r>
                      <a:endParaRPr sz="2050">
                        <a:latin typeface="Arial MT"/>
                        <a:cs typeface="Arial MT"/>
                      </a:endParaRPr>
                    </a:p>
                  </a:txBody>
                  <a:tcPr marL="0" marR="0" marT="81915" marB="0">
                    <a:lnR w="53975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20014" marR="99060" indent="706755">
                        <a:lnSpc>
                          <a:spcPts val="1500"/>
                        </a:lnSpc>
                        <a:spcBef>
                          <a:spcPts val="440"/>
                        </a:spcBef>
                      </a:pPr>
                      <a:r>
                        <a:rPr sz="1450" dirty="0">
                          <a:latin typeface="Arial MT"/>
                          <a:cs typeface="Arial MT"/>
                        </a:rPr>
                        <a:t>Penal </a:t>
                      </a:r>
                      <a:r>
                        <a:rPr sz="145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spc="30" dirty="0">
                          <a:latin typeface="Arial MT"/>
                          <a:cs typeface="Arial MT"/>
                        </a:rPr>
                        <a:t>pecuniaria</a:t>
                      </a:r>
                      <a:r>
                        <a:rPr sz="145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50" spc="50" dirty="0">
                          <a:latin typeface="Arial MT"/>
                          <a:cs typeface="Arial MT"/>
                        </a:rPr>
                        <a:t>interventor</a:t>
                      </a:r>
                      <a:endParaRPr sz="1450">
                        <a:latin typeface="Arial MT"/>
                        <a:cs typeface="Arial MT"/>
                      </a:endParaRPr>
                    </a:p>
                  </a:txBody>
                  <a:tcPr marL="0" marR="0" marT="55880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765175" marR="530860" indent="-252095">
                        <a:lnSpc>
                          <a:spcPts val="1810"/>
                        </a:lnSpc>
                        <a:spcBef>
                          <a:spcPts val="254"/>
                        </a:spcBef>
                      </a:pPr>
                      <a:r>
                        <a:rPr sz="1650" spc="-5" dirty="0">
                          <a:latin typeface="Arial MT"/>
                          <a:cs typeface="Arial MT"/>
                        </a:rPr>
                        <a:t>Ajuste</a:t>
                      </a:r>
                      <a:r>
                        <a:rPr sz="1650" spc="-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spc="-50" dirty="0">
                          <a:latin typeface="Arial MT"/>
                          <a:cs typeface="Arial MT"/>
                        </a:rPr>
                        <a:t>DTP </a:t>
                      </a:r>
                      <a:r>
                        <a:rPr sz="1650" spc="-4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spc="-55" dirty="0">
                          <a:latin typeface="Arial MT"/>
                          <a:cs typeface="Arial MT"/>
                        </a:rPr>
                        <a:t>Ver.</a:t>
                      </a:r>
                      <a:r>
                        <a:rPr sz="165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50" spc="10" dirty="0">
                          <a:latin typeface="Arial MT"/>
                          <a:cs typeface="Arial MT"/>
                        </a:rPr>
                        <a:t>2</a:t>
                      </a:r>
                      <a:endParaRPr sz="1650" dirty="0">
                        <a:latin typeface="Arial MT"/>
                        <a:cs typeface="Arial MT"/>
                      </a:endParaRPr>
                    </a:p>
                  </a:txBody>
                  <a:tcPr marL="0" marR="0" marT="32384" marB="0">
                    <a:lnL w="53975">
                      <a:solidFill>
                        <a:srgbClr val="FFFFFF"/>
                      </a:solidFill>
                      <a:prstDash val="solid"/>
                    </a:lnL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53659" y="1460022"/>
            <a:ext cx="3414395" cy="12852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250" spc="-370" dirty="0"/>
              <a:t>CI</a:t>
            </a:r>
            <a:r>
              <a:rPr sz="8250" spc="-580" dirty="0"/>
              <a:t>V</a:t>
            </a:r>
            <a:r>
              <a:rPr sz="8250" spc="-735" dirty="0"/>
              <a:t>S:</a:t>
            </a:r>
            <a:r>
              <a:rPr sz="8250" spc="-850" dirty="0"/>
              <a:t> </a:t>
            </a:r>
            <a:r>
              <a:rPr sz="8250" spc="-785" dirty="0"/>
              <a:t>30</a:t>
            </a:r>
            <a:endParaRPr sz="8250"/>
          </a:p>
        </p:txBody>
      </p:sp>
      <p:sp>
        <p:nvSpPr>
          <p:cNvPr id="7" name="object 7"/>
          <p:cNvSpPr txBox="1"/>
          <p:nvPr/>
        </p:nvSpPr>
        <p:spPr>
          <a:xfrm>
            <a:off x="7614859" y="1816032"/>
            <a:ext cx="3505835" cy="1743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9725"/>
              </a:lnSpc>
              <a:spcBef>
                <a:spcPts val="114"/>
              </a:spcBef>
            </a:pPr>
            <a:r>
              <a:rPr sz="8250" b="1" spc="-980" dirty="0">
                <a:solidFill>
                  <a:srgbClr val="C9D41E"/>
                </a:solidFill>
                <a:latin typeface="Trebuchet MS"/>
                <a:cs typeface="Trebuchet MS"/>
              </a:rPr>
              <a:t>2</a:t>
            </a:r>
            <a:r>
              <a:rPr sz="8250" b="1" spc="-1000" dirty="0">
                <a:solidFill>
                  <a:srgbClr val="C9D41E"/>
                </a:solidFill>
                <a:latin typeface="Trebuchet MS"/>
                <a:cs typeface="Trebuchet MS"/>
              </a:rPr>
              <a:t>4.117</a:t>
            </a:r>
            <a:r>
              <a:rPr sz="8250" b="1" spc="-1610" dirty="0">
                <a:solidFill>
                  <a:srgbClr val="C9D41E"/>
                </a:solidFill>
                <a:latin typeface="Trebuchet MS"/>
                <a:cs typeface="Trebuchet MS"/>
              </a:rPr>
              <a:t> </a:t>
            </a:r>
            <a:r>
              <a:rPr sz="4400" b="1" spc="-540" dirty="0">
                <a:solidFill>
                  <a:srgbClr val="C9D41E"/>
                </a:solidFill>
                <a:latin typeface="Trebuchet MS"/>
                <a:cs typeface="Trebuchet MS"/>
              </a:rPr>
              <a:t>m2</a:t>
            </a:r>
            <a:endParaRPr sz="4400">
              <a:latin typeface="Trebuchet MS"/>
              <a:cs typeface="Trebuchet MS"/>
            </a:endParaRPr>
          </a:p>
          <a:p>
            <a:pPr marL="222250">
              <a:lnSpc>
                <a:spcPts val="3785"/>
              </a:lnSpc>
            </a:pPr>
            <a:r>
              <a:rPr sz="3300" dirty="0">
                <a:solidFill>
                  <a:srgbClr val="FFFFFF"/>
                </a:solidFill>
                <a:latin typeface="Arial MT"/>
                <a:cs typeface="Arial MT"/>
              </a:rPr>
              <a:t>Espacio</a:t>
            </a:r>
            <a:r>
              <a:rPr sz="3300" spc="-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300" spc="145" dirty="0">
                <a:solidFill>
                  <a:srgbClr val="FFFFFF"/>
                </a:solidFill>
                <a:latin typeface="Arial MT"/>
                <a:cs typeface="Arial MT"/>
              </a:rPr>
              <a:t>público</a:t>
            </a:r>
            <a:endParaRPr sz="3300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172559" y="405275"/>
            <a:ext cx="7464191" cy="7102892"/>
            <a:chOff x="7172559" y="405275"/>
            <a:chExt cx="7464191" cy="7102892"/>
          </a:xfrm>
        </p:grpSpPr>
        <p:sp>
          <p:nvSpPr>
            <p:cNvPr id="9" name="object 9"/>
            <p:cNvSpPr/>
            <p:nvPr/>
          </p:nvSpPr>
          <p:spPr>
            <a:xfrm>
              <a:off x="7994650" y="405275"/>
              <a:ext cx="6642100" cy="1261745"/>
            </a:xfrm>
            <a:custGeom>
              <a:avLst/>
              <a:gdLst/>
              <a:ahLst/>
              <a:cxnLst/>
              <a:rect l="l" t="t" r="r" b="b"/>
              <a:pathLst>
                <a:path w="6642100" h="1261745">
                  <a:moveTo>
                    <a:pt x="261594" y="696112"/>
                  </a:moveTo>
                  <a:lnTo>
                    <a:pt x="259346" y="686396"/>
                  </a:lnTo>
                  <a:lnTo>
                    <a:pt x="253568" y="678154"/>
                  </a:lnTo>
                  <a:lnTo>
                    <a:pt x="245313" y="672426"/>
                  </a:lnTo>
                  <a:lnTo>
                    <a:pt x="235648" y="670267"/>
                  </a:lnTo>
                  <a:lnTo>
                    <a:pt x="225640" y="672528"/>
                  </a:lnTo>
                  <a:lnTo>
                    <a:pt x="217182" y="678599"/>
                  </a:lnTo>
                  <a:lnTo>
                    <a:pt x="211442" y="687247"/>
                  </a:lnTo>
                  <a:lnTo>
                    <a:pt x="209562" y="697293"/>
                  </a:lnTo>
                  <a:lnTo>
                    <a:pt x="212039" y="707047"/>
                  </a:lnTo>
                  <a:lnTo>
                    <a:pt x="217944" y="715048"/>
                  </a:lnTo>
                  <a:lnTo>
                    <a:pt x="226314" y="720420"/>
                  </a:lnTo>
                  <a:lnTo>
                    <a:pt x="236181" y="722249"/>
                  </a:lnTo>
                  <a:lnTo>
                    <a:pt x="245973" y="719937"/>
                  </a:lnTo>
                  <a:lnTo>
                    <a:pt x="254114" y="714159"/>
                  </a:lnTo>
                  <a:lnTo>
                    <a:pt x="259638" y="705891"/>
                  </a:lnTo>
                  <a:lnTo>
                    <a:pt x="261594" y="696112"/>
                  </a:lnTo>
                  <a:close/>
                </a:path>
                <a:path w="6642100" h="1261745">
                  <a:moveTo>
                    <a:pt x="929297" y="314820"/>
                  </a:moveTo>
                  <a:lnTo>
                    <a:pt x="927163" y="305003"/>
                  </a:lnTo>
                  <a:lnTo>
                    <a:pt x="921524" y="296849"/>
                  </a:lnTo>
                  <a:lnTo>
                    <a:pt x="913320" y="291274"/>
                  </a:lnTo>
                  <a:lnTo>
                    <a:pt x="903465" y="289179"/>
                  </a:lnTo>
                  <a:lnTo>
                    <a:pt x="893254" y="291350"/>
                  </a:lnTo>
                  <a:lnTo>
                    <a:pt x="884783" y="297230"/>
                  </a:lnTo>
                  <a:lnTo>
                    <a:pt x="879106" y="305739"/>
                  </a:lnTo>
                  <a:lnTo>
                    <a:pt x="877277" y="315823"/>
                  </a:lnTo>
                  <a:lnTo>
                    <a:pt x="879703" y="325589"/>
                  </a:lnTo>
                  <a:lnTo>
                    <a:pt x="885507" y="333527"/>
                  </a:lnTo>
                  <a:lnTo>
                    <a:pt x="893838" y="338823"/>
                  </a:lnTo>
                  <a:lnTo>
                    <a:pt x="903820" y="340652"/>
                  </a:lnTo>
                  <a:lnTo>
                    <a:pt x="913752" y="338480"/>
                  </a:lnTo>
                  <a:lnTo>
                    <a:pt x="921880" y="332892"/>
                  </a:lnTo>
                  <a:lnTo>
                    <a:pt x="927341" y="324713"/>
                  </a:lnTo>
                  <a:lnTo>
                    <a:pt x="929297" y="314820"/>
                  </a:lnTo>
                  <a:close/>
                </a:path>
                <a:path w="6642100" h="1261745">
                  <a:moveTo>
                    <a:pt x="1340269" y="526389"/>
                  </a:moveTo>
                  <a:lnTo>
                    <a:pt x="1336624" y="525119"/>
                  </a:lnTo>
                  <a:lnTo>
                    <a:pt x="1338021" y="522579"/>
                  </a:lnTo>
                  <a:lnTo>
                    <a:pt x="1337500" y="520039"/>
                  </a:lnTo>
                  <a:lnTo>
                    <a:pt x="1319314" y="467969"/>
                  </a:lnTo>
                  <a:lnTo>
                    <a:pt x="1290269" y="427329"/>
                  </a:lnTo>
                  <a:lnTo>
                    <a:pt x="1286675" y="424484"/>
                  </a:lnTo>
                  <a:lnTo>
                    <a:pt x="1286675" y="540359"/>
                  </a:lnTo>
                  <a:lnTo>
                    <a:pt x="1282534" y="586079"/>
                  </a:lnTo>
                  <a:lnTo>
                    <a:pt x="1262405" y="629259"/>
                  </a:lnTo>
                  <a:lnTo>
                    <a:pt x="1226807" y="661009"/>
                  </a:lnTo>
                  <a:lnTo>
                    <a:pt x="1191971" y="676249"/>
                  </a:lnTo>
                  <a:lnTo>
                    <a:pt x="1157351" y="680059"/>
                  </a:lnTo>
                  <a:lnTo>
                    <a:pt x="1122908" y="674979"/>
                  </a:lnTo>
                  <a:lnTo>
                    <a:pt x="1088631" y="658469"/>
                  </a:lnTo>
                  <a:lnTo>
                    <a:pt x="1071981" y="650849"/>
                  </a:lnTo>
                  <a:lnTo>
                    <a:pt x="1058608" y="650849"/>
                  </a:lnTo>
                  <a:lnTo>
                    <a:pt x="1048054" y="658469"/>
                  </a:lnTo>
                  <a:lnTo>
                    <a:pt x="1039812" y="674979"/>
                  </a:lnTo>
                  <a:lnTo>
                    <a:pt x="1024178" y="707999"/>
                  </a:lnTo>
                  <a:lnTo>
                    <a:pt x="1002563" y="734669"/>
                  </a:lnTo>
                  <a:lnTo>
                    <a:pt x="975055" y="754989"/>
                  </a:lnTo>
                  <a:lnTo>
                    <a:pt x="941730" y="768959"/>
                  </a:lnTo>
                  <a:lnTo>
                    <a:pt x="938047" y="770229"/>
                  </a:lnTo>
                  <a:lnTo>
                    <a:pt x="934173" y="770229"/>
                  </a:lnTo>
                  <a:lnTo>
                    <a:pt x="929436" y="771499"/>
                  </a:lnTo>
                  <a:lnTo>
                    <a:pt x="929335" y="616559"/>
                  </a:lnTo>
                  <a:lnTo>
                    <a:pt x="929271" y="597509"/>
                  </a:lnTo>
                  <a:lnTo>
                    <a:pt x="933665" y="594969"/>
                  </a:lnTo>
                  <a:lnTo>
                    <a:pt x="965873" y="563219"/>
                  </a:lnTo>
                  <a:lnTo>
                    <a:pt x="1003528" y="525119"/>
                  </a:lnTo>
                  <a:lnTo>
                    <a:pt x="1054976" y="473049"/>
                  </a:lnTo>
                  <a:lnTo>
                    <a:pt x="1058125" y="470509"/>
                  </a:lnTo>
                  <a:lnTo>
                    <a:pt x="1060742" y="466699"/>
                  </a:lnTo>
                  <a:lnTo>
                    <a:pt x="1065364" y="457809"/>
                  </a:lnTo>
                  <a:lnTo>
                    <a:pt x="1066647" y="448919"/>
                  </a:lnTo>
                  <a:lnTo>
                    <a:pt x="1064653" y="440029"/>
                  </a:lnTo>
                  <a:lnTo>
                    <a:pt x="1059434" y="432409"/>
                  </a:lnTo>
                  <a:lnTo>
                    <a:pt x="1051737" y="427329"/>
                  </a:lnTo>
                  <a:lnTo>
                    <a:pt x="1043038" y="424789"/>
                  </a:lnTo>
                  <a:lnTo>
                    <a:pt x="1033932" y="426059"/>
                  </a:lnTo>
                  <a:lnTo>
                    <a:pt x="1024966" y="431139"/>
                  </a:lnTo>
                  <a:lnTo>
                    <a:pt x="1021130" y="433679"/>
                  </a:lnTo>
                  <a:lnTo>
                    <a:pt x="1017752" y="437489"/>
                  </a:lnTo>
                  <a:lnTo>
                    <a:pt x="929411" y="525119"/>
                  </a:lnTo>
                  <a:lnTo>
                    <a:pt x="929335" y="423519"/>
                  </a:lnTo>
                  <a:lnTo>
                    <a:pt x="926388" y="409549"/>
                  </a:lnTo>
                  <a:lnTo>
                    <a:pt x="918781" y="399389"/>
                  </a:lnTo>
                  <a:lnTo>
                    <a:pt x="907821" y="394309"/>
                  </a:lnTo>
                  <a:lnTo>
                    <a:pt x="894829" y="395579"/>
                  </a:lnTo>
                  <a:lnTo>
                    <a:pt x="877062" y="616559"/>
                  </a:lnTo>
                  <a:lnTo>
                    <a:pt x="871842" y="616559"/>
                  </a:lnTo>
                  <a:lnTo>
                    <a:pt x="822794" y="564489"/>
                  </a:lnTo>
                  <a:lnTo>
                    <a:pt x="777913" y="520039"/>
                  </a:lnTo>
                  <a:lnTo>
                    <a:pt x="756475" y="509879"/>
                  </a:lnTo>
                  <a:lnTo>
                    <a:pt x="748169" y="512419"/>
                  </a:lnTo>
                  <a:lnTo>
                    <a:pt x="741641" y="514959"/>
                  </a:lnTo>
                  <a:lnTo>
                    <a:pt x="736663" y="520039"/>
                  </a:lnTo>
                  <a:lnTo>
                    <a:pt x="733285" y="526389"/>
                  </a:lnTo>
                  <a:lnTo>
                    <a:pt x="731583" y="534009"/>
                  </a:lnTo>
                  <a:lnTo>
                    <a:pt x="731951" y="541629"/>
                  </a:lnTo>
                  <a:lnTo>
                    <a:pt x="734479" y="547979"/>
                  </a:lnTo>
                  <a:lnTo>
                    <a:pt x="738606" y="554329"/>
                  </a:lnTo>
                  <a:lnTo>
                    <a:pt x="743762" y="559409"/>
                  </a:lnTo>
                  <a:lnTo>
                    <a:pt x="806234" y="622909"/>
                  </a:lnTo>
                  <a:lnTo>
                    <a:pt x="837488" y="653389"/>
                  </a:lnTo>
                  <a:lnTo>
                    <a:pt x="868845" y="685139"/>
                  </a:lnTo>
                  <a:lnTo>
                    <a:pt x="874953" y="690219"/>
                  </a:lnTo>
                  <a:lnTo>
                    <a:pt x="877443" y="696569"/>
                  </a:lnTo>
                  <a:lnTo>
                    <a:pt x="877316" y="702132"/>
                  </a:lnTo>
                  <a:lnTo>
                    <a:pt x="877316" y="827379"/>
                  </a:lnTo>
                  <a:lnTo>
                    <a:pt x="877227" y="837539"/>
                  </a:lnTo>
                  <a:lnTo>
                    <a:pt x="877112" y="857859"/>
                  </a:lnTo>
                  <a:lnTo>
                    <a:pt x="877049" y="1058519"/>
                  </a:lnTo>
                  <a:lnTo>
                    <a:pt x="877176" y="1080109"/>
                  </a:lnTo>
                  <a:lnTo>
                    <a:pt x="877303" y="1096619"/>
                  </a:lnTo>
                  <a:lnTo>
                    <a:pt x="875995" y="1100429"/>
                  </a:lnTo>
                  <a:lnTo>
                    <a:pt x="829792" y="1115669"/>
                  </a:lnTo>
                  <a:lnTo>
                    <a:pt x="777913" y="1163929"/>
                  </a:lnTo>
                  <a:lnTo>
                    <a:pt x="759968" y="1207109"/>
                  </a:lnTo>
                  <a:lnTo>
                    <a:pt x="757669" y="1209649"/>
                  </a:lnTo>
                  <a:lnTo>
                    <a:pt x="594118" y="1209649"/>
                  </a:lnTo>
                  <a:lnTo>
                    <a:pt x="590905" y="1208379"/>
                  </a:lnTo>
                  <a:lnTo>
                    <a:pt x="591312" y="1200759"/>
                  </a:lnTo>
                  <a:lnTo>
                    <a:pt x="591426" y="1198219"/>
                  </a:lnTo>
                  <a:lnTo>
                    <a:pt x="591769" y="1189329"/>
                  </a:lnTo>
                  <a:lnTo>
                    <a:pt x="591858" y="1184249"/>
                  </a:lnTo>
                  <a:lnTo>
                    <a:pt x="591756" y="1162659"/>
                  </a:lnTo>
                  <a:lnTo>
                    <a:pt x="591108" y="1143609"/>
                  </a:lnTo>
                  <a:lnTo>
                    <a:pt x="592937" y="1141069"/>
                  </a:lnTo>
                  <a:lnTo>
                    <a:pt x="601891" y="1141069"/>
                  </a:lnTo>
                  <a:lnTo>
                    <a:pt x="617575" y="1142339"/>
                  </a:lnTo>
                  <a:lnTo>
                    <a:pt x="648970" y="1142339"/>
                  </a:lnTo>
                  <a:lnTo>
                    <a:pt x="688467" y="1133449"/>
                  </a:lnTo>
                  <a:lnTo>
                    <a:pt x="696353" y="1091539"/>
                  </a:lnTo>
                  <a:lnTo>
                    <a:pt x="696353" y="1035659"/>
                  </a:lnTo>
                  <a:lnTo>
                    <a:pt x="688479" y="992479"/>
                  </a:lnTo>
                  <a:lnTo>
                    <a:pt x="665416" y="984859"/>
                  </a:lnTo>
                  <a:lnTo>
                    <a:pt x="645147" y="984859"/>
                  </a:lnTo>
                  <a:lnTo>
                    <a:pt x="645147" y="1069949"/>
                  </a:lnTo>
                  <a:lnTo>
                    <a:pt x="644982" y="1080109"/>
                  </a:lnTo>
                  <a:lnTo>
                    <a:pt x="642023" y="1086459"/>
                  </a:lnTo>
                  <a:lnTo>
                    <a:pt x="634695" y="1090269"/>
                  </a:lnTo>
                  <a:lnTo>
                    <a:pt x="624865" y="1091539"/>
                  </a:lnTo>
                  <a:lnTo>
                    <a:pt x="603338" y="1088999"/>
                  </a:lnTo>
                  <a:lnTo>
                    <a:pt x="540131" y="1088999"/>
                  </a:lnTo>
                  <a:lnTo>
                    <a:pt x="540131" y="1143609"/>
                  </a:lnTo>
                  <a:lnTo>
                    <a:pt x="539483" y="1153769"/>
                  </a:lnTo>
                  <a:lnTo>
                    <a:pt x="538949" y="1165199"/>
                  </a:lnTo>
                  <a:lnTo>
                    <a:pt x="538822" y="1172819"/>
                  </a:lnTo>
                  <a:lnTo>
                    <a:pt x="538797" y="1176629"/>
                  </a:lnTo>
                  <a:lnTo>
                    <a:pt x="538949" y="1186789"/>
                  </a:lnTo>
                  <a:lnTo>
                    <a:pt x="539483" y="1198219"/>
                  </a:lnTo>
                  <a:lnTo>
                    <a:pt x="540105" y="1208379"/>
                  </a:lnTo>
                  <a:lnTo>
                    <a:pt x="537222" y="1209649"/>
                  </a:lnTo>
                  <a:lnTo>
                    <a:pt x="158927" y="1209649"/>
                  </a:lnTo>
                  <a:lnTo>
                    <a:pt x="156629" y="1208379"/>
                  </a:lnTo>
                  <a:lnTo>
                    <a:pt x="156845" y="1202029"/>
                  </a:lnTo>
                  <a:lnTo>
                    <a:pt x="157187" y="1189329"/>
                  </a:lnTo>
                  <a:lnTo>
                    <a:pt x="157264" y="1184249"/>
                  </a:lnTo>
                  <a:lnTo>
                    <a:pt x="157200" y="1162659"/>
                  </a:lnTo>
                  <a:lnTo>
                    <a:pt x="156857" y="1152499"/>
                  </a:lnTo>
                  <a:lnTo>
                    <a:pt x="156489" y="1143609"/>
                  </a:lnTo>
                  <a:lnTo>
                    <a:pt x="159004" y="1141069"/>
                  </a:lnTo>
                  <a:lnTo>
                    <a:pt x="212686" y="1141069"/>
                  </a:lnTo>
                  <a:lnTo>
                    <a:pt x="257835" y="1142339"/>
                  </a:lnTo>
                  <a:lnTo>
                    <a:pt x="348132" y="1141069"/>
                  </a:lnTo>
                  <a:lnTo>
                    <a:pt x="437769" y="1142339"/>
                  </a:lnTo>
                  <a:lnTo>
                    <a:pt x="482587" y="1141069"/>
                  </a:lnTo>
                  <a:lnTo>
                    <a:pt x="537121" y="1141069"/>
                  </a:lnTo>
                  <a:lnTo>
                    <a:pt x="540131" y="1143609"/>
                  </a:lnTo>
                  <a:lnTo>
                    <a:pt x="540131" y="1088999"/>
                  </a:lnTo>
                  <a:lnTo>
                    <a:pt x="54622" y="1088999"/>
                  </a:lnTo>
                  <a:lnTo>
                    <a:pt x="51079" y="1087729"/>
                  </a:lnTo>
                  <a:lnTo>
                    <a:pt x="52019" y="1077569"/>
                  </a:lnTo>
                  <a:lnTo>
                    <a:pt x="52070" y="1066139"/>
                  </a:lnTo>
                  <a:lnTo>
                    <a:pt x="51346" y="1057249"/>
                  </a:lnTo>
                  <a:lnTo>
                    <a:pt x="51396" y="1047089"/>
                  </a:lnTo>
                  <a:lnTo>
                    <a:pt x="54241" y="1039469"/>
                  </a:lnTo>
                  <a:lnTo>
                    <a:pt x="61341" y="1035659"/>
                  </a:lnTo>
                  <a:lnTo>
                    <a:pt x="70840" y="1035659"/>
                  </a:lnTo>
                  <a:lnTo>
                    <a:pt x="81394" y="1036929"/>
                  </a:lnTo>
                  <a:lnTo>
                    <a:pt x="641896" y="1036929"/>
                  </a:lnTo>
                  <a:lnTo>
                    <a:pt x="644994" y="1039469"/>
                  </a:lnTo>
                  <a:lnTo>
                    <a:pt x="644283" y="1047089"/>
                  </a:lnTo>
                  <a:lnTo>
                    <a:pt x="644194" y="1050899"/>
                  </a:lnTo>
                  <a:lnTo>
                    <a:pt x="644296" y="1058519"/>
                  </a:lnTo>
                  <a:lnTo>
                    <a:pt x="645147" y="1069949"/>
                  </a:lnTo>
                  <a:lnTo>
                    <a:pt x="645147" y="984859"/>
                  </a:lnTo>
                  <a:lnTo>
                    <a:pt x="592988" y="984859"/>
                  </a:lnTo>
                  <a:lnTo>
                    <a:pt x="591362" y="982319"/>
                  </a:lnTo>
                  <a:lnTo>
                    <a:pt x="591693" y="955649"/>
                  </a:lnTo>
                  <a:lnTo>
                    <a:pt x="591693" y="917549"/>
                  </a:lnTo>
                  <a:lnTo>
                    <a:pt x="591337" y="898499"/>
                  </a:lnTo>
                  <a:lnTo>
                    <a:pt x="591146" y="890879"/>
                  </a:lnTo>
                  <a:lnTo>
                    <a:pt x="594283" y="889609"/>
                  </a:lnTo>
                  <a:lnTo>
                    <a:pt x="601814" y="890879"/>
                  </a:lnTo>
                  <a:lnTo>
                    <a:pt x="664603" y="890879"/>
                  </a:lnTo>
                  <a:lnTo>
                    <a:pt x="671715" y="889609"/>
                  </a:lnTo>
                  <a:lnTo>
                    <a:pt x="678827" y="888339"/>
                  </a:lnTo>
                  <a:lnTo>
                    <a:pt x="688657" y="883259"/>
                  </a:lnTo>
                  <a:lnTo>
                    <a:pt x="694372" y="873099"/>
                  </a:lnTo>
                  <a:lnTo>
                    <a:pt x="696290" y="857859"/>
                  </a:lnTo>
                  <a:lnTo>
                    <a:pt x="696417" y="838809"/>
                  </a:lnTo>
                  <a:lnTo>
                    <a:pt x="696366" y="817219"/>
                  </a:lnTo>
                  <a:lnTo>
                    <a:pt x="696074" y="803249"/>
                  </a:lnTo>
                  <a:lnTo>
                    <a:pt x="695934" y="798169"/>
                  </a:lnTo>
                  <a:lnTo>
                    <a:pt x="698385" y="796899"/>
                  </a:lnTo>
                  <a:lnTo>
                    <a:pt x="705599" y="795629"/>
                  </a:lnTo>
                  <a:lnTo>
                    <a:pt x="720521" y="794359"/>
                  </a:lnTo>
                  <a:lnTo>
                    <a:pt x="735190" y="791819"/>
                  </a:lnTo>
                  <a:lnTo>
                    <a:pt x="770826" y="779119"/>
                  </a:lnTo>
                  <a:lnTo>
                    <a:pt x="775893" y="779119"/>
                  </a:lnTo>
                  <a:lnTo>
                    <a:pt x="782193" y="784199"/>
                  </a:lnTo>
                  <a:lnTo>
                    <a:pt x="801370" y="798169"/>
                  </a:lnTo>
                  <a:lnTo>
                    <a:pt x="821867" y="808329"/>
                  </a:lnTo>
                  <a:lnTo>
                    <a:pt x="843635" y="817219"/>
                  </a:lnTo>
                  <a:lnTo>
                    <a:pt x="866660" y="822299"/>
                  </a:lnTo>
                  <a:lnTo>
                    <a:pt x="875703" y="823569"/>
                  </a:lnTo>
                  <a:lnTo>
                    <a:pt x="877316" y="827379"/>
                  </a:lnTo>
                  <a:lnTo>
                    <a:pt x="877316" y="702132"/>
                  </a:lnTo>
                  <a:lnTo>
                    <a:pt x="877239" y="705459"/>
                  </a:lnTo>
                  <a:lnTo>
                    <a:pt x="877176" y="709269"/>
                  </a:lnTo>
                  <a:lnTo>
                    <a:pt x="877062" y="771499"/>
                  </a:lnTo>
                  <a:lnTo>
                    <a:pt x="858888" y="766419"/>
                  </a:lnTo>
                  <a:lnTo>
                    <a:pt x="842137" y="760069"/>
                  </a:lnTo>
                  <a:lnTo>
                    <a:pt x="826566" y="751179"/>
                  </a:lnTo>
                  <a:lnTo>
                    <a:pt x="817448" y="744829"/>
                  </a:lnTo>
                  <a:lnTo>
                    <a:pt x="811974" y="741019"/>
                  </a:lnTo>
                  <a:lnTo>
                    <a:pt x="809256" y="738479"/>
                  </a:lnTo>
                  <a:lnTo>
                    <a:pt x="806780" y="735939"/>
                  </a:lnTo>
                  <a:lnTo>
                    <a:pt x="804189" y="734669"/>
                  </a:lnTo>
                  <a:lnTo>
                    <a:pt x="792200" y="724509"/>
                  </a:lnTo>
                  <a:lnTo>
                    <a:pt x="782370" y="720699"/>
                  </a:lnTo>
                  <a:lnTo>
                    <a:pt x="771867" y="721969"/>
                  </a:lnTo>
                  <a:lnTo>
                    <a:pt x="757809" y="727049"/>
                  </a:lnTo>
                  <a:lnTo>
                    <a:pt x="745223" y="733399"/>
                  </a:lnTo>
                  <a:lnTo>
                    <a:pt x="719150" y="741019"/>
                  </a:lnTo>
                  <a:lnTo>
                    <a:pt x="705675" y="743559"/>
                  </a:lnTo>
                  <a:lnTo>
                    <a:pt x="698436" y="744829"/>
                  </a:lnTo>
                  <a:lnTo>
                    <a:pt x="695655" y="743559"/>
                  </a:lnTo>
                  <a:lnTo>
                    <a:pt x="696137" y="735939"/>
                  </a:lnTo>
                  <a:lnTo>
                    <a:pt x="696480" y="727049"/>
                  </a:lnTo>
                  <a:lnTo>
                    <a:pt x="694182" y="687679"/>
                  </a:lnTo>
                  <a:lnTo>
                    <a:pt x="665403" y="671169"/>
                  </a:lnTo>
                  <a:lnTo>
                    <a:pt x="635292" y="671169"/>
                  </a:lnTo>
                  <a:lnTo>
                    <a:pt x="605193" y="669899"/>
                  </a:lnTo>
                  <a:lnTo>
                    <a:pt x="575094" y="671169"/>
                  </a:lnTo>
                  <a:lnTo>
                    <a:pt x="536422" y="671169"/>
                  </a:lnTo>
                  <a:lnTo>
                    <a:pt x="531977" y="668629"/>
                  </a:lnTo>
                  <a:lnTo>
                    <a:pt x="527558" y="661009"/>
                  </a:lnTo>
                  <a:lnTo>
                    <a:pt x="508787" y="620369"/>
                  </a:lnTo>
                  <a:lnTo>
                    <a:pt x="500697" y="578459"/>
                  </a:lnTo>
                  <a:lnTo>
                    <a:pt x="502666" y="536549"/>
                  </a:lnTo>
                  <a:lnTo>
                    <a:pt x="514045" y="497179"/>
                  </a:lnTo>
                  <a:lnTo>
                    <a:pt x="534174" y="461619"/>
                  </a:lnTo>
                  <a:lnTo>
                    <a:pt x="562444" y="431139"/>
                  </a:lnTo>
                  <a:lnTo>
                    <a:pt x="598195" y="407009"/>
                  </a:lnTo>
                  <a:lnTo>
                    <a:pt x="640778" y="391769"/>
                  </a:lnTo>
                  <a:lnTo>
                    <a:pt x="656869" y="386689"/>
                  </a:lnTo>
                  <a:lnTo>
                    <a:pt x="666419" y="377799"/>
                  </a:lnTo>
                  <a:lnTo>
                    <a:pt x="670280" y="366369"/>
                  </a:lnTo>
                  <a:lnTo>
                    <a:pt x="669264" y="348589"/>
                  </a:lnTo>
                  <a:lnTo>
                    <a:pt x="666915" y="304139"/>
                  </a:lnTo>
                  <a:lnTo>
                    <a:pt x="673684" y="258419"/>
                  </a:lnTo>
                  <a:lnTo>
                    <a:pt x="688911" y="216509"/>
                  </a:lnTo>
                  <a:lnTo>
                    <a:pt x="711822" y="177139"/>
                  </a:lnTo>
                  <a:lnTo>
                    <a:pt x="741667" y="142849"/>
                  </a:lnTo>
                  <a:lnTo>
                    <a:pt x="777697" y="114909"/>
                  </a:lnTo>
                  <a:lnTo>
                    <a:pt x="819150" y="94589"/>
                  </a:lnTo>
                  <a:lnTo>
                    <a:pt x="865251" y="81889"/>
                  </a:lnTo>
                  <a:lnTo>
                    <a:pt x="910971" y="79349"/>
                  </a:lnTo>
                  <a:lnTo>
                    <a:pt x="955306" y="84429"/>
                  </a:lnTo>
                  <a:lnTo>
                    <a:pt x="997216" y="98399"/>
                  </a:lnTo>
                  <a:lnTo>
                    <a:pt x="1035710" y="119989"/>
                  </a:lnTo>
                  <a:lnTo>
                    <a:pt x="1069746" y="147929"/>
                  </a:lnTo>
                  <a:lnTo>
                    <a:pt x="1098334" y="180949"/>
                  </a:lnTo>
                  <a:lnTo>
                    <a:pt x="1120432" y="221589"/>
                  </a:lnTo>
                  <a:lnTo>
                    <a:pt x="1135037" y="267309"/>
                  </a:lnTo>
                  <a:lnTo>
                    <a:pt x="1140345" y="321919"/>
                  </a:lnTo>
                  <a:lnTo>
                    <a:pt x="1137894" y="349859"/>
                  </a:lnTo>
                  <a:lnTo>
                    <a:pt x="1132039" y="376529"/>
                  </a:lnTo>
                  <a:lnTo>
                    <a:pt x="1130388" y="382879"/>
                  </a:lnTo>
                  <a:lnTo>
                    <a:pt x="1129601" y="385419"/>
                  </a:lnTo>
                  <a:lnTo>
                    <a:pt x="1127950" y="401929"/>
                  </a:lnTo>
                  <a:lnTo>
                    <a:pt x="1132319" y="413359"/>
                  </a:lnTo>
                  <a:lnTo>
                    <a:pt x="1142377" y="420979"/>
                  </a:lnTo>
                  <a:lnTo>
                    <a:pt x="1157820" y="423519"/>
                  </a:lnTo>
                  <a:lnTo>
                    <a:pt x="1181912" y="426059"/>
                  </a:lnTo>
                  <a:lnTo>
                    <a:pt x="1204366" y="432409"/>
                  </a:lnTo>
                  <a:lnTo>
                    <a:pt x="1225334" y="442569"/>
                  </a:lnTo>
                  <a:lnTo>
                    <a:pt x="1244968" y="456539"/>
                  </a:lnTo>
                  <a:lnTo>
                    <a:pt x="1274318" y="494639"/>
                  </a:lnTo>
                  <a:lnTo>
                    <a:pt x="1286675" y="540359"/>
                  </a:lnTo>
                  <a:lnTo>
                    <a:pt x="1286675" y="424484"/>
                  </a:lnTo>
                  <a:lnTo>
                    <a:pt x="1250238" y="395579"/>
                  </a:lnTo>
                  <a:lnTo>
                    <a:pt x="1199095" y="376529"/>
                  </a:lnTo>
                  <a:lnTo>
                    <a:pt x="1187792" y="373989"/>
                  </a:lnTo>
                  <a:lnTo>
                    <a:pt x="1187259" y="368909"/>
                  </a:lnTo>
                  <a:lnTo>
                    <a:pt x="1188593" y="360019"/>
                  </a:lnTo>
                  <a:lnTo>
                    <a:pt x="1191882" y="305409"/>
                  </a:lnTo>
                  <a:lnTo>
                    <a:pt x="1185735" y="253339"/>
                  </a:lnTo>
                  <a:lnTo>
                    <a:pt x="1170178" y="203809"/>
                  </a:lnTo>
                  <a:lnTo>
                    <a:pt x="1145235" y="158089"/>
                  </a:lnTo>
                  <a:lnTo>
                    <a:pt x="1110957" y="114909"/>
                  </a:lnTo>
                  <a:lnTo>
                    <a:pt x="1077455" y="84429"/>
                  </a:lnTo>
                  <a:lnTo>
                    <a:pt x="1039749" y="60299"/>
                  </a:lnTo>
                  <a:lnTo>
                    <a:pt x="998842" y="42519"/>
                  </a:lnTo>
                  <a:lnTo>
                    <a:pt x="955738" y="31089"/>
                  </a:lnTo>
                  <a:lnTo>
                    <a:pt x="911453" y="26009"/>
                  </a:lnTo>
                  <a:lnTo>
                    <a:pt x="866990" y="28549"/>
                  </a:lnTo>
                  <a:lnTo>
                    <a:pt x="823328" y="37439"/>
                  </a:lnTo>
                  <a:lnTo>
                    <a:pt x="781507" y="53949"/>
                  </a:lnTo>
                  <a:lnTo>
                    <a:pt x="736612" y="80619"/>
                  </a:lnTo>
                  <a:lnTo>
                    <a:pt x="698741" y="111099"/>
                  </a:lnTo>
                  <a:lnTo>
                    <a:pt x="667893" y="146659"/>
                  </a:lnTo>
                  <a:lnTo>
                    <a:pt x="644093" y="186029"/>
                  </a:lnTo>
                  <a:lnTo>
                    <a:pt x="627367" y="229209"/>
                  </a:lnTo>
                  <a:lnTo>
                    <a:pt x="617740" y="277469"/>
                  </a:lnTo>
                  <a:lnTo>
                    <a:pt x="615226" y="329539"/>
                  </a:lnTo>
                  <a:lnTo>
                    <a:pt x="615416" y="339699"/>
                  </a:lnTo>
                  <a:lnTo>
                    <a:pt x="613168" y="344779"/>
                  </a:lnTo>
                  <a:lnTo>
                    <a:pt x="562190" y="366369"/>
                  </a:lnTo>
                  <a:lnTo>
                    <a:pt x="526707" y="391769"/>
                  </a:lnTo>
                  <a:lnTo>
                    <a:pt x="497027" y="423519"/>
                  </a:lnTo>
                  <a:lnTo>
                    <a:pt x="473773" y="460349"/>
                  </a:lnTo>
                  <a:lnTo>
                    <a:pt x="457530" y="499719"/>
                  </a:lnTo>
                  <a:lnTo>
                    <a:pt x="448919" y="542899"/>
                  </a:lnTo>
                  <a:lnTo>
                    <a:pt x="448525" y="586079"/>
                  </a:lnTo>
                  <a:lnTo>
                    <a:pt x="456971" y="630529"/>
                  </a:lnTo>
                  <a:lnTo>
                    <a:pt x="460336" y="640689"/>
                  </a:lnTo>
                  <a:lnTo>
                    <a:pt x="464159" y="649579"/>
                  </a:lnTo>
                  <a:lnTo>
                    <a:pt x="468160" y="659739"/>
                  </a:lnTo>
                  <a:lnTo>
                    <a:pt x="472071" y="671169"/>
                  </a:lnTo>
                  <a:lnTo>
                    <a:pt x="343408" y="671169"/>
                  </a:lnTo>
                  <a:lnTo>
                    <a:pt x="331343" y="672439"/>
                  </a:lnTo>
                  <a:lnTo>
                    <a:pt x="322033" y="678789"/>
                  </a:lnTo>
                  <a:lnTo>
                    <a:pt x="316128" y="687679"/>
                  </a:lnTo>
                  <a:lnTo>
                    <a:pt x="314261" y="697839"/>
                  </a:lnTo>
                  <a:lnTo>
                    <a:pt x="316623" y="707999"/>
                  </a:lnTo>
                  <a:lnTo>
                    <a:pt x="322643" y="715619"/>
                  </a:lnTo>
                  <a:lnTo>
                    <a:pt x="331787" y="720699"/>
                  </a:lnTo>
                  <a:lnTo>
                    <a:pt x="343573" y="723239"/>
                  </a:lnTo>
                  <a:lnTo>
                    <a:pt x="641972" y="723239"/>
                  </a:lnTo>
                  <a:lnTo>
                    <a:pt x="644359" y="724509"/>
                  </a:lnTo>
                  <a:lnTo>
                    <a:pt x="643877" y="754989"/>
                  </a:lnTo>
                  <a:lnTo>
                    <a:pt x="643788" y="795629"/>
                  </a:lnTo>
                  <a:lnTo>
                    <a:pt x="643915" y="809599"/>
                  </a:lnTo>
                  <a:lnTo>
                    <a:pt x="644194" y="827379"/>
                  </a:lnTo>
                  <a:lnTo>
                    <a:pt x="644398" y="836269"/>
                  </a:lnTo>
                  <a:lnTo>
                    <a:pt x="641654" y="838809"/>
                  </a:lnTo>
                  <a:lnTo>
                    <a:pt x="539673" y="838809"/>
                  </a:lnTo>
                  <a:lnTo>
                    <a:pt x="539673" y="983589"/>
                  </a:lnTo>
                  <a:lnTo>
                    <a:pt x="537184" y="984859"/>
                  </a:lnTo>
                  <a:lnTo>
                    <a:pt x="159473" y="984859"/>
                  </a:lnTo>
                  <a:lnTo>
                    <a:pt x="156527" y="983589"/>
                  </a:lnTo>
                  <a:lnTo>
                    <a:pt x="156806" y="973429"/>
                  </a:lnTo>
                  <a:lnTo>
                    <a:pt x="157162" y="956919"/>
                  </a:lnTo>
                  <a:lnTo>
                    <a:pt x="157162" y="917549"/>
                  </a:lnTo>
                  <a:lnTo>
                    <a:pt x="156806" y="892149"/>
                  </a:lnTo>
                  <a:lnTo>
                    <a:pt x="158877" y="890879"/>
                  </a:lnTo>
                  <a:lnTo>
                    <a:pt x="538911" y="890879"/>
                  </a:lnTo>
                  <a:lnTo>
                    <a:pt x="539432" y="893419"/>
                  </a:lnTo>
                  <a:lnTo>
                    <a:pt x="539178" y="917549"/>
                  </a:lnTo>
                  <a:lnTo>
                    <a:pt x="539165" y="956919"/>
                  </a:lnTo>
                  <a:lnTo>
                    <a:pt x="539470" y="974699"/>
                  </a:lnTo>
                  <a:lnTo>
                    <a:pt x="539673" y="983589"/>
                  </a:lnTo>
                  <a:lnTo>
                    <a:pt x="539673" y="838809"/>
                  </a:lnTo>
                  <a:lnTo>
                    <a:pt x="534263" y="838809"/>
                  </a:lnTo>
                  <a:lnTo>
                    <a:pt x="485063" y="837539"/>
                  </a:lnTo>
                  <a:lnTo>
                    <a:pt x="172046" y="838809"/>
                  </a:lnTo>
                  <a:lnTo>
                    <a:pt x="56197" y="838809"/>
                  </a:lnTo>
                  <a:lnTo>
                    <a:pt x="51663" y="837539"/>
                  </a:lnTo>
                  <a:lnTo>
                    <a:pt x="52006" y="827379"/>
                  </a:lnTo>
                  <a:lnTo>
                    <a:pt x="52489" y="804519"/>
                  </a:lnTo>
                  <a:lnTo>
                    <a:pt x="52616" y="786739"/>
                  </a:lnTo>
                  <a:lnTo>
                    <a:pt x="52489" y="756259"/>
                  </a:lnTo>
                  <a:lnTo>
                    <a:pt x="52120" y="730859"/>
                  </a:lnTo>
                  <a:lnTo>
                    <a:pt x="51981" y="724509"/>
                  </a:lnTo>
                  <a:lnTo>
                    <a:pt x="54635" y="723239"/>
                  </a:lnTo>
                  <a:lnTo>
                    <a:pt x="130479" y="723239"/>
                  </a:lnTo>
                  <a:lnTo>
                    <a:pt x="143802" y="719429"/>
                  </a:lnTo>
                  <a:lnTo>
                    <a:pt x="152984" y="710539"/>
                  </a:lnTo>
                  <a:lnTo>
                    <a:pt x="156857" y="699109"/>
                  </a:lnTo>
                  <a:lnTo>
                    <a:pt x="154266" y="686409"/>
                  </a:lnTo>
                  <a:lnTo>
                    <a:pt x="149225" y="678789"/>
                  </a:lnTo>
                  <a:lnTo>
                    <a:pt x="142697" y="673709"/>
                  </a:lnTo>
                  <a:lnTo>
                    <a:pt x="134950" y="671169"/>
                  </a:lnTo>
                  <a:lnTo>
                    <a:pt x="59474" y="671169"/>
                  </a:lnTo>
                  <a:lnTo>
                    <a:pt x="37236" y="669899"/>
                  </a:lnTo>
                  <a:lnTo>
                    <a:pt x="25755" y="671169"/>
                  </a:lnTo>
                  <a:lnTo>
                    <a:pt x="15697" y="673709"/>
                  </a:lnTo>
                  <a:lnTo>
                    <a:pt x="7099" y="680059"/>
                  </a:lnTo>
                  <a:lnTo>
                    <a:pt x="0" y="688949"/>
                  </a:lnTo>
                  <a:lnTo>
                    <a:pt x="0" y="874369"/>
                  </a:lnTo>
                  <a:lnTo>
                    <a:pt x="8775" y="883259"/>
                  </a:lnTo>
                  <a:lnTo>
                    <a:pt x="18897" y="888339"/>
                  </a:lnTo>
                  <a:lnTo>
                    <a:pt x="30187" y="890879"/>
                  </a:lnTo>
                  <a:lnTo>
                    <a:pt x="102743" y="890879"/>
                  </a:lnTo>
                  <a:lnTo>
                    <a:pt x="104978" y="892149"/>
                  </a:lnTo>
                  <a:lnTo>
                    <a:pt x="104851" y="899769"/>
                  </a:lnTo>
                  <a:lnTo>
                    <a:pt x="104648" y="917549"/>
                  </a:lnTo>
                  <a:lnTo>
                    <a:pt x="104635" y="955649"/>
                  </a:lnTo>
                  <a:lnTo>
                    <a:pt x="104952" y="982319"/>
                  </a:lnTo>
                  <a:lnTo>
                    <a:pt x="103111" y="984859"/>
                  </a:lnTo>
                  <a:lnTo>
                    <a:pt x="31419" y="984859"/>
                  </a:lnTo>
                  <a:lnTo>
                    <a:pt x="19748" y="986129"/>
                  </a:lnTo>
                  <a:lnTo>
                    <a:pt x="9194" y="991209"/>
                  </a:lnTo>
                  <a:lnTo>
                    <a:pt x="0" y="1000099"/>
                  </a:lnTo>
                  <a:lnTo>
                    <a:pt x="0" y="1125829"/>
                  </a:lnTo>
                  <a:lnTo>
                    <a:pt x="9194" y="1134719"/>
                  </a:lnTo>
                  <a:lnTo>
                    <a:pt x="19761" y="1139799"/>
                  </a:lnTo>
                  <a:lnTo>
                    <a:pt x="31432" y="1142339"/>
                  </a:lnTo>
                  <a:lnTo>
                    <a:pt x="43980" y="1142339"/>
                  </a:lnTo>
                  <a:lnTo>
                    <a:pt x="57023" y="1141069"/>
                  </a:lnTo>
                  <a:lnTo>
                    <a:pt x="101650" y="1141069"/>
                  </a:lnTo>
                  <a:lnTo>
                    <a:pt x="105092" y="1142339"/>
                  </a:lnTo>
                  <a:lnTo>
                    <a:pt x="104876" y="1148689"/>
                  </a:lnTo>
                  <a:lnTo>
                    <a:pt x="104648" y="1158849"/>
                  </a:lnTo>
                  <a:lnTo>
                    <a:pt x="104571" y="1189329"/>
                  </a:lnTo>
                  <a:lnTo>
                    <a:pt x="104876" y="1202029"/>
                  </a:lnTo>
                  <a:lnTo>
                    <a:pt x="105092" y="1209649"/>
                  </a:lnTo>
                  <a:lnTo>
                    <a:pt x="31432" y="1209649"/>
                  </a:lnTo>
                  <a:lnTo>
                    <a:pt x="19761" y="1212189"/>
                  </a:lnTo>
                  <a:lnTo>
                    <a:pt x="9194" y="1215999"/>
                  </a:lnTo>
                  <a:lnTo>
                    <a:pt x="0" y="1224889"/>
                  </a:lnTo>
                  <a:lnTo>
                    <a:pt x="0" y="1246479"/>
                  </a:lnTo>
                  <a:lnTo>
                    <a:pt x="9220" y="1255369"/>
                  </a:lnTo>
                  <a:lnTo>
                    <a:pt x="19799" y="1260449"/>
                  </a:lnTo>
                  <a:lnTo>
                    <a:pt x="31508" y="1261719"/>
                  </a:lnTo>
                  <a:lnTo>
                    <a:pt x="1177175" y="1261719"/>
                  </a:lnTo>
                  <a:lnTo>
                    <a:pt x="1185697" y="1257909"/>
                  </a:lnTo>
                  <a:lnTo>
                    <a:pt x="1192428" y="1252829"/>
                  </a:lnTo>
                  <a:lnTo>
                    <a:pt x="1196936" y="1245209"/>
                  </a:lnTo>
                  <a:lnTo>
                    <a:pt x="1198753" y="1236319"/>
                  </a:lnTo>
                  <a:lnTo>
                    <a:pt x="1197648" y="1228699"/>
                  </a:lnTo>
                  <a:lnTo>
                    <a:pt x="1193927" y="1221079"/>
                  </a:lnTo>
                  <a:lnTo>
                    <a:pt x="1187907" y="1214729"/>
                  </a:lnTo>
                  <a:lnTo>
                    <a:pt x="1172108" y="1209649"/>
                  </a:lnTo>
                  <a:lnTo>
                    <a:pt x="1170203" y="1207109"/>
                  </a:lnTo>
                  <a:lnTo>
                    <a:pt x="1169924" y="1199489"/>
                  </a:lnTo>
                  <a:lnTo>
                    <a:pt x="1163904" y="1158849"/>
                  </a:lnTo>
                  <a:lnTo>
                    <a:pt x="1148753" y="1123289"/>
                  </a:lnTo>
                  <a:lnTo>
                    <a:pt x="1133551" y="1104239"/>
                  </a:lnTo>
                  <a:lnTo>
                    <a:pt x="1124445" y="1092809"/>
                  </a:lnTo>
                  <a:lnTo>
                    <a:pt x="1118082" y="1088478"/>
                  </a:lnTo>
                  <a:lnTo>
                    <a:pt x="1118082" y="1208379"/>
                  </a:lnTo>
                  <a:lnTo>
                    <a:pt x="1115923" y="1209649"/>
                  </a:lnTo>
                  <a:lnTo>
                    <a:pt x="814400" y="1209649"/>
                  </a:lnTo>
                  <a:lnTo>
                    <a:pt x="827659" y="1184249"/>
                  </a:lnTo>
                  <a:lnTo>
                    <a:pt x="848385" y="1165199"/>
                  </a:lnTo>
                  <a:lnTo>
                    <a:pt x="873925" y="1153769"/>
                  </a:lnTo>
                  <a:lnTo>
                    <a:pt x="901611" y="1153769"/>
                  </a:lnTo>
                  <a:lnTo>
                    <a:pt x="915352" y="1155039"/>
                  </a:lnTo>
                  <a:lnTo>
                    <a:pt x="921372" y="1153769"/>
                  </a:lnTo>
                  <a:lnTo>
                    <a:pt x="927392" y="1152499"/>
                  </a:lnTo>
                  <a:lnTo>
                    <a:pt x="938199" y="1146149"/>
                  </a:lnTo>
                  <a:lnTo>
                    <a:pt x="948296" y="1135989"/>
                  </a:lnTo>
                  <a:lnTo>
                    <a:pt x="970610" y="1116939"/>
                  </a:lnTo>
                  <a:lnTo>
                    <a:pt x="997610" y="1106779"/>
                  </a:lnTo>
                  <a:lnTo>
                    <a:pt x="1027036" y="1104239"/>
                  </a:lnTo>
                  <a:lnTo>
                    <a:pt x="1056690" y="1110589"/>
                  </a:lnTo>
                  <a:lnTo>
                    <a:pt x="1100429" y="1146149"/>
                  </a:lnTo>
                  <a:lnTo>
                    <a:pt x="1117993" y="1200759"/>
                  </a:lnTo>
                  <a:lnTo>
                    <a:pt x="1118082" y="1208379"/>
                  </a:lnTo>
                  <a:lnTo>
                    <a:pt x="1118082" y="1088478"/>
                  </a:lnTo>
                  <a:lnTo>
                    <a:pt x="1107694" y="1081379"/>
                  </a:lnTo>
                  <a:lnTo>
                    <a:pt x="1090955" y="1069949"/>
                  </a:lnTo>
                  <a:lnTo>
                    <a:pt x="1052791" y="1054709"/>
                  </a:lnTo>
                  <a:lnTo>
                    <a:pt x="1014679" y="1050899"/>
                  </a:lnTo>
                  <a:lnTo>
                    <a:pt x="976858" y="1058519"/>
                  </a:lnTo>
                  <a:lnTo>
                    <a:pt x="939533" y="1076299"/>
                  </a:lnTo>
                  <a:lnTo>
                    <a:pt x="936701" y="1077569"/>
                  </a:lnTo>
                  <a:lnTo>
                    <a:pt x="933780" y="1078839"/>
                  </a:lnTo>
                  <a:lnTo>
                    <a:pt x="929436" y="1081379"/>
                  </a:lnTo>
                  <a:lnTo>
                    <a:pt x="929322" y="868019"/>
                  </a:lnTo>
                  <a:lnTo>
                    <a:pt x="929208" y="836269"/>
                  </a:lnTo>
                  <a:lnTo>
                    <a:pt x="929157" y="827379"/>
                  </a:lnTo>
                  <a:lnTo>
                    <a:pt x="931570" y="823569"/>
                  </a:lnTo>
                  <a:lnTo>
                    <a:pt x="940054" y="822299"/>
                  </a:lnTo>
                  <a:lnTo>
                    <a:pt x="982192" y="809599"/>
                  </a:lnTo>
                  <a:lnTo>
                    <a:pt x="1018705" y="789279"/>
                  </a:lnTo>
                  <a:lnTo>
                    <a:pt x="1029474" y="779119"/>
                  </a:lnTo>
                  <a:lnTo>
                    <a:pt x="1037551" y="771499"/>
                  </a:lnTo>
                  <a:lnTo>
                    <a:pt x="1049655" y="760069"/>
                  </a:lnTo>
                  <a:lnTo>
                    <a:pt x="1075169" y="724509"/>
                  </a:lnTo>
                  <a:lnTo>
                    <a:pt x="1078471" y="719429"/>
                  </a:lnTo>
                  <a:lnTo>
                    <a:pt x="1079779" y="714349"/>
                  </a:lnTo>
                  <a:lnTo>
                    <a:pt x="1089355" y="718159"/>
                  </a:lnTo>
                  <a:lnTo>
                    <a:pt x="1135799" y="730859"/>
                  </a:lnTo>
                  <a:lnTo>
                    <a:pt x="1181074" y="730859"/>
                  </a:lnTo>
                  <a:lnTo>
                    <a:pt x="1223657" y="720699"/>
                  </a:lnTo>
                  <a:lnTo>
                    <a:pt x="1235646" y="714349"/>
                  </a:lnTo>
                  <a:lnTo>
                    <a:pt x="1262011" y="700379"/>
                  </a:lnTo>
                  <a:lnTo>
                    <a:pt x="1285735" y="680059"/>
                  </a:lnTo>
                  <a:lnTo>
                    <a:pt x="1294638" y="672439"/>
                  </a:lnTo>
                  <a:lnTo>
                    <a:pt x="1319987" y="634339"/>
                  </a:lnTo>
                  <a:lnTo>
                    <a:pt x="1336548" y="588619"/>
                  </a:lnTo>
                  <a:lnTo>
                    <a:pt x="1337360" y="586079"/>
                  </a:lnTo>
                  <a:lnTo>
                    <a:pt x="1335468" y="580999"/>
                  </a:lnTo>
                  <a:lnTo>
                    <a:pt x="1340269" y="578459"/>
                  </a:lnTo>
                  <a:lnTo>
                    <a:pt x="1340269" y="526389"/>
                  </a:lnTo>
                  <a:close/>
                </a:path>
                <a:path w="6642100" h="1261745">
                  <a:moveTo>
                    <a:pt x="5857367" y="381076"/>
                  </a:moveTo>
                  <a:lnTo>
                    <a:pt x="5853582" y="335267"/>
                  </a:lnTo>
                  <a:lnTo>
                    <a:pt x="5834075" y="324053"/>
                  </a:lnTo>
                  <a:lnTo>
                    <a:pt x="5819203" y="332295"/>
                  </a:lnTo>
                  <a:lnTo>
                    <a:pt x="5817819" y="340347"/>
                  </a:lnTo>
                  <a:lnTo>
                    <a:pt x="5817514" y="349237"/>
                  </a:lnTo>
                  <a:lnTo>
                    <a:pt x="5819356" y="362940"/>
                  </a:lnTo>
                  <a:lnTo>
                    <a:pt x="5835497" y="390359"/>
                  </a:lnTo>
                  <a:lnTo>
                    <a:pt x="5842457" y="390093"/>
                  </a:lnTo>
                  <a:lnTo>
                    <a:pt x="5852503" y="387870"/>
                  </a:lnTo>
                  <a:lnTo>
                    <a:pt x="5857367" y="381076"/>
                  </a:lnTo>
                  <a:close/>
                </a:path>
                <a:path w="6642100" h="1261745">
                  <a:moveTo>
                    <a:pt x="5907189" y="234137"/>
                  </a:moveTo>
                  <a:lnTo>
                    <a:pt x="5906998" y="230835"/>
                  </a:lnTo>
                  <a:lnTo>
                    <a:pt x="5907024" y="222338"/>
                  </a:lnTo>
                  <a:lnTo>
                    <a:pt x="5903442" y="216966"/>
                  </a:lnTo>
                  <a:lnTo>
                    <a:pt x="5889383" y="210007"/>
                  </a:lnTo>
                  <a:lnTo>
                    <a:pt x="5882221" y="211162"/>
                  </a:lnTo>
                  <a:lnTo>
                    <a:pt x="5871248" y="223164"/>
                  </a:lnTo>
                  <a:lnTo>
                    <a:pt x="5852515" y="255447"/>
                  </a:lnTo>
                  <a:lnTo>
                    <a:pt x="5854712" y="261327"/>
                  </a:lnTo>
                  <a:lnTo>
                    <a:pt x="5859361" y="266700"/>
                  </a:lnTo>
                  <a:lnTo>
                    <a:pt x="5865304" y="269989"/>
                  </a:lnTo>
                  <a:lnTo>
                    <a:pt x="5871921" y="270662"/>
                  </a:lnTo>
                  <a:lnTo>
                    <a:pt x="5878449" y="268757"/>
                  </a:lnTo>
                  <a:lnTo>
                    <a:pt x="5884189" y="264325"/>
                  </a:lnTo>
                  <a:lnTo>
                    <a:pt x="5889091" y="258648"/>
                  </a:lnTo>
                  <a:lnTo>
                    <a:pt x="5893854" y="252831"/>
                  </a:lnTo>
                  <a:lnTo>
                    <a:pt x="5905805" y="237832"/>
                  </a:lnTo>
                  <a:lnTo>
                    <a:pt x="5907189" y="234137"/>
                  </a:lnTo>
                  <a:close/>
                </a:path>
                <a:path w="6642100" h="1261745">
                  <a:moveTo>
                    <a:pt x="5927077" y="476199"/>
                  </a:moveTo>
                  <a:lnTo>
                    <a:pt x="5896216" y="439991"/>
                  </a:lnTo>
                  <a:lnTo>
                    <a:pt x="5892203" y="438175"/>
                  </a:lnTo>
                  <a:lnTo>
                    <a:pt x="5889015" y="438340"/>
                  </a:lnTo>
                  <a:lnTo>
                    <a:pt x="5879897" y="438467"/>
                  </a:lnTo>
                  <a:lnTo>
                    <a:pt x="5874220" y="442290"/>
                  </a:lnTo>
                  <a:lnTo>
                    <a:pt x="5868403" y="455383"/>
                  </a:lnTo>
                  <a:lnTo>
                    <a:pt x="5868657" y="462508"/>
                  </a:lnTo>
                  <a:lnTo>
                    <a:pt x="5897550" y="490270"/>
                  </a:lnTo>
                  <a:lnTo>
                    <a:pt x="5910592" y="494436"/>
                  </a:lnTo>
                  <a:lnTo>
                    <a:pt x="5917069" y="492645"/>
                  </a:lnTo>
                  <a:lnTo>
                    <a:pt x="5922505" y="488530"/>
                  </a:lnTo>
                  <a:lnTo>
                    <a:pt x="5926048" y="482688"/>
                  </a:lnTo>
                  <a:lnTo>
                    <a:pt x="5927077" y="476199"/>
                  </a:lnTo>
                  <a:close/>
                </a:path>
                <a:path w="6642100" h="1261745">
                  <a:moveTo>
                    <a:pt x="5994235" y="149174"/>
                  </a:moveTo>
                  <a:lnTo>
                    <a:pt x="5987059" y="141503"/>
                  </a:lnTo>
                  <a:lnTo>
                    <a:pt x="5977140" y="141071"/>
                  </a:lnTo>
                  <a:lnTo>
                    <a:pt x="5966879" y="143243"/>
                  </a:lnTo>
                  <a:lnTo>
                    <a:pt x="5956770" y="149352"/>
                  </a:lnTo>
                  <a:lnTo>
                    <a:pt x="5949010" y="157619"/>
                  </a:lnTo>
                  <a:lnTo>
                    <a:pt x="5945822" y="166268"/>
                  </a:lnTo>
                  <a:lnTo>
                    <a:pt x="5947270" y="173278"/>
                  </a:lnTo>
                  <a:lnTo>
                    <a:pt x="5951347" y="179209"/>
                  </a:lnTo>
                  <a:lnTo>
                    <a:pt x="5957290" y="183286"/>
                  </a:lnTo>
                  <a:lnTo>
                    <a:pt x="5964301" y="184721"/>
                  </a:lnTo>
                  <a:lnTo>
                    <a:pt x="5973927" y="182041"/>
                  </a:lnTo>
                  <a:lnTo>
                    <a:pt x="5983567" y="175653"/>
                  </a:lnTo>
                  <a:lnTo>
                    <a:pt x="5991009" y="167411"/>
                  </a:lnTo>
                  <a:lnTo>
                    <a:pt x="5994070" y="159219"/>
                  </a:lnTo>
                  <a:lnTo>
                    <a:pt x="5994235" y="149174"/>
                  </a:lnTo>
                  <a:close/>
                </a:path>
                <a:path w="6642100" h="1261745">
                  <a:moveTo>
                    <a:pt x="6034468" y="539356"/>
                  </a:moveTo>
                  <a:lnTo>
                    <a:pt x="5996914" y="515035"/>
                  </a:lnTo>
                  <a:lnTo>
                    <a:pt x="5990082" y="513219"/>
                  </a:lnTo>
                  <a:lnTo>
                    <a:pt x="5984011" y="514172"/>
                  </a:lnTo>
                  <a:lnTo>
                    <a:pt x="5978804" y="517550"/>
                  </a:lnTo>
                  <a:lnTo>
                    <a:pt x="5974588" y="523049"/>
                  </a:lnTo>
                  <a:lnTo>
                    <a:pt x="5972137" y="529691"/>
                  </a:lnTo>
                  <a:lnTo>
                    <a:pt x="5972340" y="535940"/>
                  </a:lnTo>
                  <a:lnTo>
                    <a:pt x="6002947" y="558660"/>
                  </a:lnTo>
                  <a:lnTo>
                    <a:pt x="6019216" y="563206"/>
                  </a:lnTo>
                  <a:lnTo>
                    <a:pt x="6026683" y="560197"/>
                  </a:lnTo>
                  <a:lnTo>
                    <a:pt x="6032144" y="554088"/>
                  </a:lnTo>
                  <a:lnTo>
                    <a:pt x="6034417" y="545833"/>
                  </a:lnTo>
                  <a:lnTo>
                    <a:pt x="6034468" y="539356"/>
                  </a:lnTo>
                  <a:close/>
                </a:path>
                <a:path w="6642100" h="1261745">
                  <a:moveTo>
                    <a:pt x="6082677" y="1101369"/>
                  </a:moveTo>
                  <a:lnTo>
                    <a:pt x="6081103" y="1094270"/>
                  </a:lnTo>
                  <a:lnTo>
                    <a:pt x="6077039" y="1088682"/>
                  </a:lnTo>
                  <a:lnTo>
                    <a:pt x="6071057" y="1085088"/>
                  </a:lnTo>
                  <a:lnTo>
                    <a:pt x="6063716" y="1084008"/>
                  </a:lnTo>
                  <a:lnTo>
                    <a:pt x="6054344" y="1087031"/>
                  </a:lnTo>
                  <a:lnTo>
                    <a:pt x="6045047" y="1093914"/>
                  </a:lnTo>
                  <a:lnTo>
                    <a:pt x="6037986" y="1102639"/>
                  </a:lnTo>
                  <a:lnTo>
                    <a:pt x="6035268" y="1111148"/>
                  </a:lnTo>
                  <a:lnTo>
                    <a:pt x="6035510" y="1120762"/>
                  </a:lnTo>
                  <a:lnTo>
                    <a:pt x="6043434" y="1128445"/>
                  </a:lnTo>
                  <a:lnTo>
                    <a:pt x="6053213" y="1128547"/>
                  </a:lnTo>
                  <a:lnTo>
                    <a:pt x="6062992" y="1125918"/>
                  </a:lnTo>
                  <a:lnTo>
                    <a:pt x="6072606" y="1119187"/>
                  </a:lnTo>
                  <a:lnTo>
                    <a:pt x="6079883" y="1110348"/>
                  </a:lnTo>
                  <a:lnTo>
                    <a:pt x="6082677" y="1101369"/>
                  </a:lnTo>
                  <a:close/>
                </a:path>
                <a:path w="6642100" h="1261745">
                  <a:moveTo>
                    <a:pt x="6150254" y="602653"/>
                  </a:moveTo>
                  <a:lnTo>
                    <a:pt x="6117044" y="575386"/>
                  </a:lnTo>
                  <a:lnTo>
                    <a:pt x="6107303" y="570763"/>
                  </a:lnTo>
                  <a:lnTo>
                    <a:pt x="6096419" y="570992"/>
                  </a:lnTo>
                  <a:lnTo>
                    <a:pt x="6090450" y="574814"/>
                  </a:lnTo>
                  <a:lnTo>
                    <a:pt x="6084925" y="590042"/>
                  </a:lnTo>
                  <a:lnTo>
                    <a:pt x="6086170" y="597801"/>
                  </a:lnTo>
                  <a:lnTo>
                    <a:pt x="6122136" y="620153"/>
                  </a:lnTo>
                  <a:lnTo>
                    <a:pt x="6129604" y="624052"/>
                  </a:lnTo>
                  <a:lnTo>
                    <a:pt x="6137122" y="622414"/>
                  </a:lnTo>
                  <a:lnTo>
                    <a:pt x="6148222" y="610057"/>
                  </a:lnTo>
                  <a:lnTo>
                    <a:pt x="6150254" y="602653"/>
                  </a:lnTo>
                  <a:close/>
                </a:path>
                <a:path w="6642100" h="1261745">
                  <a:moveTo>
                    <a:pt x="6174130" y="1012012"/>
                  </a:moveTo>
                  <a:lnTo>
                    <a:pt x="6173711" y="1004887"/>
                  </a:lnTo>
                  <a:lnTo>
                    <a:pt x="6170549" y="999070"/>
                  </a:lnTo>
                  <a:lnTo>
                    <a:pt x="6156122" y="991933"/>
                  </a:lnTo>
                  <a:lnTo>
                    <a:pt x="6148819" y="993406"/>
                  </a:lnTo>
                  <a:lnTo>
                    <a:pt x="6122911" y="1021918"/>
                  </a:lnTo>
                  <a:lnTo>
                    <a:pt x="6118377" y="1034999"/>
                  </a:lnTo>
                  <a:lnTo>
                    <a:pt x="6119939" y="1041387"/>
                  </a:lnTo>
                  <a:lnTo>
                    <a:pt x="6123902" y="1046911"/>
                  </a:lnTo>
                  <a:lnTo>
                    <a:pt x="6129909" y="1050734"/>
                  </a:lnTo>
                  <a:lnTo>
                    <a:pt x="6136652" y="1051852"/>
                  </a:lnTo>
                  <a:lnTo>
                    <a:pt x="6143472" y="1050201"/>
                  </a:lnTo>
                  <a:lnTo>
                    <a:pt x="6172454" y="1020140"/>
                  </a:lnTo>
                  <a:lnTo>
                    <a:pt x="6174130" y="1012012"/>
                  </a:lnTo>
                  <a:close/>
                </a:path>
                <a:path w="6642100" h="1261745">
                  <a:moveTo>
                    <a:pt x="6240107" y="691832"/>
                  </a:moveTo>
                  <a:lnTo>
                    <a:pt x="6216142" y="653961"/>
                  </a:lnTo>
                  <a:lnTo>
                    <a:pt x="6207722" y="649617"/>
                  </a:lnTo>
                  <a:lnTo>
                    <a:pt x="6198768" y="650189"/>
                  </a:lnTo>
                  <a:lnTo>
                    <a:pt x="6191135" y="654964"/>
                  </a:lnTo>
                  <a:lnTo>
                    <a:pt x="6186665" y="663270"/>
                  </a:lnTo>
                  <a:lnTo>
                    <a:pt x="6189180" y="675500"/>
                  </a:lnTo>
                  <a:lnTo>
                    <a:pt x="6198400" y="690448"/>
                  </a:lnTo>
                  <a:lnTo>
                    <a:pt x="6210503" y="703148"/>
                  </a:lnTo>
                  <a:lnTo>
                    <a:pt x="6221628" y="708621"/>
                  </a:lnTo>
                  <a:lnTo>
                    <a:pt x="6230886" y="706399"/>
                  </a:lnTo>
                  <a:lnTo>
                    <a:pt x="6237402" y="700290"/>
                  </a:lnTo>
                  <a:lnTo>
                    <a:pt x="6240107" y="691832"/>
                  </a:lnTo>
                  <a:close/>
                </a:path>
                <a:path w="6642100" h="1261745">
                  <a:moveTo>
                    <a:pt x="6244666" y="903871"/>
                  </a:moveTo>
                  <a:lnTo>
                    <a:pt x="6241707" y="895921"/>
                  </a:lnTo>
                  <a:lnTo>
                    <a:pt x="6235268" y="890155"/>
                  </a:lnTo>
                  <a:lnTo>
                    <a:pt x="6226175" y="887755"/>
                  </a:lnTo>
                  <a:lnTo>
                    <a:pt x="6221933" y="888276"/>
                  </a:lnTo>
                  <a:lnTo>
                    <a:pt x="6196177" y="926858"/>
                  </a:lnTo>
                  <a:lnTo>
                    <a:pt x="6194869" y="933196"/>
                  </a:lnTo>
                  <a:lnTo>
                    <a:pt x="6196012" y="939038"/>
                  </a:lnTo>
                  <a:lnTo>
                    <a:pt x="6199479" y="944079"/>
                  </a:lnTo>
                  <a:lnTo>
                    <a:pt x="6205144" y="947953"/>
                  </a:lnTo>
                  <a:lnTo>
                    <a:pt x="6211544" y="949960"/>
                  </a:lnTo>
                  <a:lnTo>
                    <a:pt x="6217564" y="949744"/>
                  </a:lnTo>
                  <a:lnTo>
                    <a:pt x="6243294" y="912799"/>
                  </a:lnTo>
                  <a:lnTo>
                    <a:pt x="6244666" y="903871"/>
                  </a:lnTo>
                  <a:close/>
                </a:path>
                <a:path w="6642100" h="1261745">
                  <a:moveTo>
                    <a:pt x="6272746" y="797534"/>
                  </a:moveTo>
                  <a:lnTo>
                    <a:pt x="6243815" y="764273"/>
                  </a:lnTo>
                  <a:lnTo>
                    <a:pt x="6236640" y="772121"/>
                  </a:lnTo>
                  <a:lnTo>
                    <a:pt x="6235789" y="787298"/>
                  </a:lnTo>
                  <a:lnTo>
                    <a:pt x="6236017" y="792124"/>
                  </a:lnTo>
                  <a:lnTo>
                    <a:pt x="6235954" y="796937"/>
                  </a:lnTo>
                  <a:lnTo>
                    <a:pt x="6235839" y="802538"/>
                  </a:lnTo>
                  <a:lnTo>
                    <a:pt x="6235281" y="808215"/>
                  </a:lnTo>
                  <a:lnTo>
                    <a:pt x="6237148" y="823226"/>
                  </a:lnTo>
                  <a:lnTo>
                    <a:pt x="6242723" y="829157"/>
                  </a:lnTo>
                  <a:lnTo>
                    <a:pt x="6262751" y="830135"/>
                  </a:lnTo>
                  <a:lnTo>
                    <a:pt x="6269545" y="825169"/>
                  </a:lnTo>
                  <a:lnTo>
                    <a:pt x="6271196" y="814895"/>
                  </a:lnTo>
                  <a:lnTo>
                    <a:pt x="6272288" y="806234"/>
                  </a:lnTo>
                  <a:lnTo>
                    <a:pt x="6272746" y="797534"/>
                  </a:lnTo>
                  <a:close/>
                </a:path>
                <a:path w="6642100" h="1261745">
                  <a:moveTo>
                    <a:pt x="6641693" y="822960"/>
                  </a:moveTo>
                  <a:lnTo>
                    <a:pt x="6637795" y="773430"/>
                  </a:lnTo>
                  <a:lnTo>
                    <a:pt x="6628612" y="726440"/>
                  </a:lnTo>
                  <a:lnTo>
                    <a:pt x="6613779" y="680720"/>
                  </a:lnTo>
                  <a:lnTo>
                    <a:pt x="6592900" y="637540"/>
                  </a:lnTo>
                  <a:lnTo>
                    <a:pt x="6565620" y="596900"/>
                  </a:lnTo>
                  <a:lnTo>
                    <a:pt x="6530632" y="556260"/>
                  </a:lnTo>
                  <a:lnTo>
                    <a:pt x="6491579" y="521970"/>
                  </a:lnTo>
                  <a:lnTo>
                    <a:pt x="6448895" y="494030"/>
                  </a:lnTo>
                  <a:lnTo>
                    <a:pt x="6403048" y="468630"/>
                  </a:lnTo>
                  <a:lnTo>
                    <a:pt x="6354470" y="448310"/>
                  </a:lnTo>
                  <a:lnTo>
                    <a:pt x="6241986" y="410210"/>
                  </a:lnTo>
                  <a:lnTo>
                    <a:pt x="6205156" y="394970"/>
                  </a:lnTo>
                  <a:lnTo>
                    <a:pt x="6140843" y="364490"/>
                  </a:lnTo>
                  <a:lnTo>
                    <a:pt x="6083185" y="322580"/>
                  </a:lnTo>
                  <a:lnTo>
                    <a:pt x="6051524" y="264160"/>
                  </a:lnTo>
                  <a:lnTo>
                    <a:pt x="6056287" y="233680"/>
                  </a:lnTo>
                  <a:lnTo>
                    <a:pt x="6057023" y="232410"/>
                  </a:lnTo>
                  <a:lnTo>
                    <a:pt x="6074651" y="201930"/>
                  </a:lnTo>
                  <a:lnTo>
                    <a:pt x="6116752" y="158750"/>
                  </a:lnTo>
                  <a:lnTo>
                    <a:pt x="6165329" y="123190"/>
                  </a:lnTo>
                  <a:lnTo>
                    <a:pt x="6224981" y="86360"/>
                  </a:lnTo>
                  <a:lnTo>
                    <a:pt x="6286855" y="54610"/>
                  </a:lnTo>
                  <a:lnTo>
                    <a:pt x="6294806" y="49530"/>
                  </a:lnTo>
                  <a:lnTo>
                    <a:pt x="6300736" y="43180"/>
                  </a:lnTo>
                  <a:lnTo>
                    <a:pt x="6303759" y="36830"/>
                  </a:lnTo>
                  <a:lnTo>
                    <a:pt x="6304369" y="35560"/>
                  </a:lnTo>
                  <a:lnTo>
                    <a:pt x="6287617" y="0"/>
                  </a:lnTo>
                  <a:lnTo>
                    <a:pt x="6126073" y="0"/>
                  </a:lnTo>
                  <a:lnTo>
                    <a:pt x="6104153" y="7620"/>
                  </a:lnTo>
                  <a:lnTo>
                    <a:pt x="6093180" y="10160"/>
                  </a:lnTo>
                  <a:lnTo>
                    <a:pt x="6037211" y="38100"/>
                  </a:lnTo>
                  <a:lnTo>
                    <a:pt x="5992444" y="62230"/>
                  </a:lnTo>
                  <a:lnTo>
                    <a:pt x="5904496" y="113030"/>
                  </a:lnTo>
                  <a:lnTo>
                    <a:pt x="5861316" y="139700"/>
                  </a:lnTo>
                  <a:lnTo>
                    <a:pt x="5818644" y="167640"/>
                  </a:lnTo>
                  <a:lnTo>
                    <a:pt x="5776506" y="196850"/>
                  </a:lnTo>
                  <a:lnTo>
                    <a:pt x="5740146" y="223520"/>
                  </a:lnTo>
                  <a:lnTo>
                    <a:pt x="5706072" y="252730"/>
                  </a:lnTo>
                  <a:lnTo>
                    <a:pt x="5674830" y="285750"/>
                  </a:lnTo>
                  <a:lnTo>
                    <a:pt x="5646991" y="321310"/>
                  </a:lnTo>
                  <a:lnTo>
                    <a:pt x="5622379" y="365760"/>
                  </a:lnTo>
                  <a:lnTo>
                    <a:pt x="5610047" y="415290"/>
                  </a:lnTo>
                  <a:lnTo>
                    <a:pt x="5611215" y="453390"/>
                  </a:lnTo>
                  <a:lnTo>
                    <a:pt x="5638355" y="518160"/>
                  </a:lnTo>
                  <a:lnTo>
                    <a:pt x="5681053" y="566420"/>
                  </a:lnTo>
                  <a:lnTo>
                    <a:pt x="5723102" y="598170"/>
                  </a:lnTo>
                  <a:lnTo>
                    <a:pt x="5745391" y="612140"/>
                  </a:lnTo>
                  <a:lnTo>
                    <a:pt x="5765774" y="626110"/>
                  </a:lnTo>
                  <a:lnTo>
                    <a:pt x="5803443" y="656590"/>
                  </a:lnTo>
                  <a:lnTo>
                    <a:pt x="5839942" y="701040"/>
                  </a:lnTo>
                  <a:lnTo>
                    <a:pt x="5859919" y="762000"/>
                  </a:lnTo>
                  <a:lnTo>
                    <a:pt x="5858281" y="795020"/>
                  </a:lnTo>
                  <a:lnTo>
                    <a:pt x="5844540" y="839470"/>
                  </a:lnTo>
                  <a:lnTo>
                    <a:pt x="5821642" y="880110"/>
                  </a:lnTo>
                  <a:lnTo>
                    <a:pt x="5789269" y="923290"/>
                  </a:lnTo>
                  <a:lnTo>
                    <a:pt x="5753036" y="962660"/>
                  </a:lnTo>
                  <a:lnTo>
                    <a:pt x="5713844" y="998220"/>
                  </a:lnTo>
                  <a:lnTo>
                    <a:pt x="5672569" y="1032510"/>
                  </a:lnTo>
                  <a:lnTo>
                    <a:pt x="5628881" y="1065530"/>
                  </a:lnTo>
                  <a:lnTo>
                    <a:pt x="5584050" y="1096010"/>
                  </a:lnTo>
                  <a:lnTo>
                    <a:pt x="5538292" y="1126490"/>
                  </a:lnTo>
                  <a:lnTo>
                    <a:pt x="5485689" y="1159510"/>
                  </a:lnTo>
                  <a:lnTo>
                    <a:pt x="5479897" y="1163320"/>
                  </a:lnTo>
                  <a:lnTo>
                    <a:pt x="5474741" y="1168400"/>
                  </a:lnTo>
                  <a:lnTo>
                    <a:pt x="5470512" y="1174750"/>
                  </a:lnTo>
                  <a:lnTo>
                    <a:pt x="5465521" y="1195070"/>
                  </a:lnTo>
                  <a:lnTo>
                    <a:pt x="5471020" y="1214120"/>
                  </a:lnTo>
                  <a:lnTo>
                    <a:pt x="5485625" y="1229360"/>
                  </a:lnTo>
                  <a:lnTo>
                    <a:pt x="5507914" y="1234440"/>
                  </a:lnTo>
                  <a:lnTo>
                    <a:pt x="6041275" y="1234440"/>
                  </a:lnTo>
                  <a:lnTo>
                    <a:pt x="6052921" y="1231900"/>
                  </a:lnTo>
                  <a:lnTo>
                    <a:pt x="6058306" y="1226820"/>
                  </a:lnTo>
                  <a:lnTo>
                    <a:pt x="6058674" y="1207770"/>
                  </a:lnTo>
                  <a:lnTo>
                    <a:pt x="6053213" y="1201420"/>
                  </a:lnTo>
                  <a:lnTo>
                    <a:pt x="6048883" y="1200150"/>
                  </a:lnTo>
                  <a:lnTo>
                    <a:pt x="6040209" y="1197610"/>
                  </a:lnTo>
                  <a:lnTo>
                    <a:pt x="6036030" y="1198880"/>
                  </a:lnTo>
                  <a:lnTo>
                    <a:pt x="5641429" y="1198880"/>
                  </a:lnTo>
                  <a:lnTo>
                    <a:pt x="5649074" y="1193800"/>
                  </a:lnTo>
                  <a:lnTo>
                    <a:pt x="5658726" y="1186180"/>
                  </a:lnTo>
                  <a:lnTo>
                    <a:pt x="5696966" y="1159510"/>
                  </a:lnTo>
                  <a:lnTo>
                    <a:pt x="5734393" y="1132840"/>
                  </a:lnTo>
                  <a:lnTo>
                    <a:pt x="5770842" y="1103630"/>
                  </a:lnTo>
                  <a:lnTo>
                    <a:pt x="5806173" y="1073150"/>
                  </a:lnTo>
                  <a:lnTo>
                    <a:pt x="5840209" y="1041400"/>
                  </a:lnTo>
                  <a:lnTo>
                    <a:pt x="5875464" y="1005840"/>
                  </a:lnTo>
                  <a:lnTo>
                    <a:pt x="5907938" y="966470"/>
                  </a:lnTo>
                  <a:lnTo>
                    <a:pt x="5936704" y="925830"/>
                  </a:lnTo>
                  <a:lnTo>
                    <a:pt x="5960783" y="881380"/>
                  </a:lnTo>
                  <a:lnTo>
                    <a:pt x="5977826" y="833120"/>
                  </a:lnTo>
                  <a:lnTo>
                    <a:pt x="5984926" y="787400"/>
                  </a:lnTo>
                  <a:lnTo>
                    <a:pt x="5982157" y="742950"/>
                  </a:lnTo>
                  <a:lnTo>
                    <a:pt x="5969546" y="699770"/>
                  </a:lnTo>
                  <a:lnTo>
                    <a:pt x="5948007" y="660654"/>
                  </a:lnTo>
                  <a:lnTo>
                    <a:pt x="5948007" y="774700"/>
                  </a:lnTo>
                  <a:lnTo>
                    <a:pt x="5944108" y="819150"/>
                  </a:lnTo>
                  <a:lnTo>
                    <a:pt x="5929312" y="864870"/>
                  </a:lnTo>
                  <a:lnTo>
                    <a:pt x="5907671" y="906780"/>
                  </a:lnTo>
                  <a:lnTo>
                    <a:pt x="5881281" y="944880"/>
                  </a:lnTo>
                  <a:lnTo>
                    <a:pt x="5851169" y="980440"/>
                  </a:lnTo>
                  <a:lnTo>
                    <a:pt x="5818352" y="1014730"/>
                  </a:lnTo>
                  <a:lnTo>
                    <a:pt x="5781408" y="1049020"/>
                  </a:lnTo>
                  <a:lnTo>
                    <a:pt x="5743003" y="1080770"/>
                  </a:lnTo>
                  <a:lnTo>
                    <a:pt x="5703341" y="1111250"/>
                  </a:lnTo>
                  <a:lnTo>
                    <a:pt x="5662600" y="1140460"/>
                  </a:lnTo>
                  <a:lnTo>
                    <a:pt x="5620956" y="1168400"/>
                  </a:lnTo>
                  <a:lnTo>
                    <a:pt x="5578627" y="1195070"/>
                  </a:lnTo>
                  <a:lnTo>
                    <a:pt x="5575071" y="1197610"/>
                  </a:lnTo>
                  <a:lnTo>
                    <a:pt x="5571490" y="1198880"/>
                  </a:lnTo>
                  <a:lnTo>
                    <a:pt x="5507787" y="1198880"/>
                  </a:lnTo>
                  <a:lnTo>
                    <a:pt x="5503723" y="1200150"/>
                  </a:lnTo>
                  <a:lnTo>
                    <a:pt x="5500509" y="1191260"/>
                  </a:lnTo>
                  <a:lnTo>
                    <a:pt x="5504904" y="1189990"/>
                  </a:lnTo>
                  <a:lnTo>
                    <a:pt x="5507799" y="1188720"/>
                  </a:lnTo>
                  <a:lnTo>
                    <a:pt x="5524843" y="1177290"/>
                  </a:lnTo>
                  <a:lnTo>
                    <a:pt x="5541899" y="1167130"/>
                  </a:lnTo>
                  <a:lnTo>
                    <a:pt x="5558904" y="1155700"/>
                  </a:lnTo>
                  <a:lnTo>
                    <a:pt x="5620791" y="1115060"/>
                  </a:lnTo>
                  <a:lnTo>
                    <a:pt x="5664873" y="1083310"/>
                  </a:lnTo>
                  <a:lnTo>
                    <a:pt x="5707723" y="1050290"/>
                  </a:lnTo>
                  <a:lnTo>
                    <a:pt x="5748985" y="1016000"/>
                  </a:lnTo>
                  <a:lnTo>
                    <a:pt x="5788304" y="977900"/>
                  </a:lnTo>
                  <a:lnTo>
                    <a:pt x="5833326" y="927100"/>
                  </a:lnTo>
                  <a:lnTo>
                    <a:pt x="5870092" y="869950"/>
                  </a:lnTo>
                  <a:lnTo>
                    <a:pt x="5887885" y="826770"/>
                  </a:lnTo>
                  <a:lnTo>
                    <a:pt x="5895835" y="783590"/>
                  </a:lnTo>
                  <a:lnTo>
                    <a:pt x="5893968" y="742950"/>
                  </a:lnTo>
                  <a:lnTo>
                    <a:pt x="5882310" y="704850"/>
                  </a:lnTo>
                  <a:lnTo>
                    <a:pt x="5860910" y="666750"/>
                  </a:lnTo>
                  <a:lnTo>
                    <a:pt x="5829770" y="631190"/>
                  </a:lnTo>
                  <a:lnTo>
                    <a:pt x="5797664" y="604520"/>
                  </a:lnTo>
                  <a:lnTo>
                    <a:pt x="5762955" y="580390"/>
                  </a:lnTo>
                  <a:lnTo>
                    <a:pt x="5741949" y="567690"/>
                  </a:lnTo>
                  <a:lnTo>
                    <a:pt x="5721642" y="552450"/>
                  </a:lnTo>
                  <a:lnTo>
                    <a:pt x="5702389" y="537210"/>
                  </a:lnTo>
                  <a:lnTo>
                    <a:pt x="5684571" y="519430"/>
                  </a:lnTo>
                  <a:lnTo>
                    <a:pt x="5658142" y="481330"/>
                  </a:lnTo>
                  <a:lnTo>
                    <a:pt x="5646331" y="441960"/>
                  </a:lnTo>
                  <a:lnTo>
                    <a:pt x="5649163" y="400050"/>
                  </a:lnTo>
                  <a:lnTo>
                    <a:pt x="5666664" y="358140"/>
                  </a:lnTo>
                  <a:lnTo>
                    <a:pt x="5670512" y="351790"/>
                  </a:lnTo>
                  <a:lnTo>
                    <a:pt x="5674563" y="344170"/>
                  </a:lnTo>
                  <a:lnTo>
                    <a:pt x="5679059" y="337820"/>
                  </a:lnTo>
                  <a:lnTo>
                    <a:pt x="5684266" y="332740"/>
                  </a:lnTo>
                  <a:lnTo>
                    <a:pt x="5684545" y="331952"/>
                  </a:lnTo>
                  <a:lnTo>
                    <a:pt x="5685815" y="332892"/>
                  </a:lnTo>
                  <a:lnTo>
                    <a:pt x="5686590" y="333476"/>
                  </a:lnTo>
                  <a:lnTo>
                    <a:pt x="5686653" y="332473"/>
                  </a:lnTo>
                  <a:lnTo>
                    <a:pt x="5687022" y="331368"/>
                  </a:lnTo>
                  <a:lnTo>
                    <a:pt x="5687161" y="331470"/>
                  </a:lnTo>
                  <a:lnTo>
                    <a:pt x="5686653" y="332740"/>
                  </a:lnTo>
                  <a:lnTo>
                    <a:pt x="5686590" y="334010"/>
                  </a:lnTo>
                  <a:lnTo>
                    <a:pt x="5674652" y="382270"/>
                  </a:lnTo>
                  <a:lnTo>
                    <a:pt x="5676392" y="426720"/>
                  </a:lnTo>
                  <a:lnTo>
                    <a:pt x="5690247" y="467360"/>
                  </a:lnTo>
                  <a:lnTo>
                    <a:pt x="5714670" y="504190"/>
                  </a:lnTo>
                  <a:lnTo>
                    <a:pt x="5748109" y="538480"/>
                  </a:lnTo>
                  <a:lnTo>
                    <a:pt x="5792101" y="571500"/>
                  </a:lnTo>
                  <a:lnTo>
                    <a:pt x="5831002" y="596900"/>
                  </a:lnTo>
                  <a:lnTo>
                    <a:pt x="5853417" y="613410"/>
                  </a:lnTo>
                  <a:lnTo>
                    <a:pt x="5894298" y="651510"/>
                  </a:lnTo>
                  <a:lnTo>
                    <a:pt x="5923089" y="690880"/>
                  </a:lnTo>
                  <a:lnTo>
                    <a:pt x="5940996" y="731520"/>
                  </a:lnTo>
                  <a:lnTo>
                    <a:pt x="5948007" y="774700"/>
                  </a:lnTo>
                  <a:lnTo>
                    <a:pt x="5948007" y="660654"/>
                  </a:lnTo>
                  <a:lnTo>
                    <a:pt x="5915063" y="619760"/>
                  </a:lnTo>
                  <a:lnTo>
                    <a:pt x="5874118" y="584200"/>
                  </a:lnTo>
                  <a:lnTo>
                    <a:pt x="5829173" y="552450"/>
                  </a:lnTo>
                  <a:lnTo>
                    <a:pt x="5812701" y="542290"/>
                  </a:lnTo>
                  <a:lnTo>
                    <a:pt x="5796623" y="530860"/>
                  </a:lnTo>
                  <a:lnTo>
                    <a:pt x="5766117" y="506730"/>
                  </a:lnTo>
                  <a:lnTo>
                    <a:pt x="5734494" y="469900"/>
                  </a:lnTo>
                  <a:lnTo>
                    <a:pt x="5716143" y="431800"/>
                  </a:lnTo>
                  <a:lnTo>
                    <a:pt x="5711126" y="392430"/>
                  </a:lnTo>
                  <a:lnTo>
                    <a:pt x="5719508" y="350520"/>
                  </a:lnTo>
                  <a:lnTo>
                    <a:pt x="5741340" y="308610"/>
                  </a:lnTo>
                  <a:lnTo>
                    <a:pt x="5783923" y="255270"/>
                  </a:lnTo>
                  <a:lnTo>
                    <a:pt x="5833986" y="210820"/>
                  </a:lnTo>
                  <a:lnTo>
                    <a:pt x="5873064" y="180340"/>
                  </a:lnTo>
                  <a:lnTo>
                    <a:pt x="5913399" y="152400"/>
                  </a:lnTo>
                  <a:lnTo>
                    <a:pt x="5954801" y="127000"/>
                  </a:lnTo>
                  <a:lnTo>
                    <a:pt x="5997092" y="101600"/>
                  </a:lnTo>
                  <a:lnTo>
                    <a:pt x="6040056" y="77470"/>
                  </a:lnTo>
                  <a:lnTo>
                    <a:pt x="6083516" y="54610"/>
                  </a:lnTo>
                  <a:lnTo>
                    <a:pt x="6137008" y="38100"/>
                  </a:lnTo>
                  <a:lnTo>
                    <a:pt x="6164961" y="36830"/>
                  </a:lnTo>
                  <a:lnTo>
                    <a:pt x="6194171" y="36830"/>
                  </a:lnTo>
                  <a:lnTo>
                    <a:pt x="6182017" y="44450"/>
                  </a:lnTo>
                  <a:lnTo>
                    <a:pt x="6156452" y="58420"/>
                  </a:lnTo>
                  <a:lnTo>
                    <a:pt x="6131318" y="73660"/>
                  </a:lnTo>
                  <a:lnTo>
                    <a:pt x="6082906" y="107950"/>
                  </a:lnTo>
                  <a:lnTo>
                    <a:pt x="6053061" y="132080"/>
                  </a:lnTo>
                  <a:lnTo>
                    <a:pt x="6000902" y="186690"/>
                  </a:lnTo>
                  <a:lnTo>
                    <a:pt x="5980798" y="219710"/>
                  </a:lnTo>
                  <a:lnTo>
                    <a:pt x="5965228" y="290830"/>
                  </a:lnTo>
                  <a:lnTo>
                    <a:pt x="5972962" y="325120"/>
                  </a:lnTo>
                  <a:lnTo>
                    <a:pt x="5991022" y="359410"/>
                  </a:lnTo>
                  <a:lnTo>
                    <a:pt x="6016371" y="389890"/>
                  </a:lnTo>
                  <a:lnTo>
                    <a:pt x="6046254" y="414020"/>
                  </a:lnTo>
                  <a:lnTo>
                    <a:pt x="6081065" y="438150"/>
                  </a:lnTo>
                  <a:lnTo>
                    <a:pt x="6117475" y="458470"/>
                  </a:lnTo>
                  <a:lnTo>
                    <a:pt x="6155144" y="476250"/>
                  </a:lnTo>
                  <a:lnTo>
                    <a:pt x="6193726" y="491490"/>
                  </a:lnTo>
                  <a:lnTo>
                    <a:pt x="6231077" y="506730"/>
                  </a:lnTo>
                  <a:lnTo>
                    <a:pt x="6268567" y="519430"/>
                  </a:lnTo>
                  <a:lnTo>
                    <a:pt x="6305613" y="534670"/>
                  </a:lnTo>
                  <a:lnTo>
                    <a:pt x="6341618" y="552450"/>
                  </a:lnTo>
                  <a:lnTo>
                    <a:pt x="6386868" y="580390"/>
                  </a:lnTo>
                  <a:lnTo>
                    <a:pt x="6426708" y="612140"/>
                  </a:lnTo>
                  <a:lnTo>
                    <a:pt x="6460388" y="647700"/>
                  </a:lnTo>
                  <a:lnTo>
                    <a:pt x="6487160" y="689610"/>
                  </a:lnTo>
                  <a:lnTo>
                    <a:pt x="6506273" y="736600"/>
                  </a:lnTo>
                  <a:lnTo>
                    <a:pt x="6516979" y="788670"/>
                  </a:lnTo>
                  <a:lnTo>
                    <a:pt x="6519138" y="796290"/>
                  </a:lnTo>
                  <a:lnTo>
                    <a:pt x="6523418" y="802640"/>
                  </a:lnTo>
                  <a:lnTo>
                    <a:pt x="6529387" y="805180"/>
                  </a:lnTo>
                  <a:lnTo>
                    <a:pt x="6536601" y="806450"/>
                  </a:lnTo>
                  <a:lnTo>
                    <a:pt x="6543497" y="803910"/>
                  </a:lnTo>
                  <a:lnTo>
                    <a:pt x="6548666" y="800100"/>
                  </a:lnTo>
                  <a:lnTo>
                    <a:pt x="6551892" y="793750"/>
                  </a:lnTo>
                  <a:lnTo>
                    <a:pt x="6552933" y="786130"/>
                  </a:lnTo>
                  <a:lnTo>
                    <a:pt x="6552793" y="782320"/>
                  </a:lnTo>
                  <a:lnTo>
                    <a:pt x="6543167" y="732790"/>
                  </a:lnTo>
                  <a:lnTo>
                    <a:pt x="6527152" y="688340"/>
                  </a:lnTo>
                  <a:lnTo>
                    <a:pt x="6504305" y="646430"/>
                  </a:lnTo>
                  <a:lnTo>
                    <a:pt x="6474422" y="608330"/>
                  </a:lnTo>
                  <a:lnTo>
                    <a:pt x="6432982" y="568960"/>
                  </a:lnTo>
                  <a:lnTo>
                    <a:pt x="6387211" y="535940"/>
                  </a:lnTo>
                  <a:lnTo>
                    <a:pt x="6337808" y="509270"/>
                  </a:lnTo>
                  <a:lnTo>
                    <a:pt x="6285471" y="487680"/>
                  </a:lnTo>
                  <a:lnTo>
                    <a:pt x="6240945" y="471170"/>
                  </a:lnTo>
                  <a:lnTo>
                    <a:pt x="6153213" y="435610"/>
                  </a:lnTo>
                  <a:lnTo>
                    <a:pt x="6111075" y="412750"/>
                  </a:lnTo>
                  <a:lnTo>
                    <a:pt x="6060491" y="379730"/>
                  </a:lnTo>
                  <a:lnTo>
                    <a:pt x="6018784" y="335280"/>
                  </a:lnTo>
                  <a:lnTo>
                    <a:pt x="6001372" y="287020"/>
                  </a:lnTo>
                  <a:lnTo>
                    <a:pt x="6003341" y="262890"/>
                  </a:lnTo>
                  <a:lnTo>
                    <a:pt x="6012281" y="237490"/>
                  </a:lnTo>
                  <a:lnTo>
                    <a:pt x="6013297" y="234950"/>
                  </a:lnTo>
                  <a:lnTo>
                    <a:pt x="6013170" y="232410"/>
                  </a:lnTo>
                  <a:lnTo>
                    <a:pt x="6017984" y="232410"/>
                  </a:lnTo>
                  <a:lnTo>
                    <a:pt x="6016371" y="243840"/>
                  </a:lnTo>
                  <a:lnTo>
                    <a:pt x="6015266" y="254000"/>
                  </a:lnTo>
                  <a:lnTo>
                    <a:pt x="6023965" y="300990"/>
                  </a:lnTo>
                  <a:lnTo>
                    <a:pt x="6053175" y="344170"/>
                  </a:lnTo>
                  <a:lnTo>
                    <a:pt x="6101804" y="382270"/>
                  </a:lnTo>
                  <a:lnTo>
                    <a:pt x="6164910" y="417830"/>
                  </a:lnTo>
                  <a:lnTo>
                    <a:pt x="6272403" y="459740"/>
                  </a:lnTo>
                  <a:lnTo>
                    <a:pt x="6310046" y="471170"/>
                  </a:lnTo>
                  <a:lnTo>
                    <a:pt x="6347371" y="485140"/>
                  </a:lnTo>
                  <a:lnTo>
                    <a:pt x="6396469" y="506730"/>
                  </a:lnTo>
                  <a:lnTo>
                    <a:pt x="6442519" y="532130"/>
                  </a:lnTo>
                  <a:lnTo>
                    <a:pt x="6484963" y="563880"/>
                  </a:lnTo>
                  <a:lnTo>
                    <a:pt x="6523177" y="600710"/>
                  </a:lnTo>
                  <a:lnTo>
                    <a:pt x="6554356" y="642620"/>
                  </a:lnTo>
                  <a:lnTo>
                    <a:pt x="6577584" y="688340"/>
                  </a:lnTo>
                  <a:lnTo>
                    <a:pt x="6593408" y="735330"/>
                  </a:lnTo>
                  <a:lnTo>
                    <a:pt x="6602374" y="784860"/>
                  </a:lnTo>
                  <a:lnTo>
                    <a:pt x="6604813" y="833120"/>
                  </a:lnTo>
                  <a:lnTo>
                    <a:pt x="6604876" y="839470"/>
                  </a:lnTo>
                  <a:lnTo>
                    <a:pt x="6602489" y="887730"/>
                  </a:lnTo>
                  <a:lnTo>
                    <a:pt x="6595859" y="937260"/>
                  </a:lnTo>
                  <a:lnTo>
                    <a:pt x="6585509" y="986790"/>
                  </a:lnTo>
                  <a:lnTo>
                    <a:pt x="6571856" y="1035050"/>
                  </a:lnTo>
                  <a:lnTo>
                    <a:pt x="6555270" y="1082040"/>
                  </a:lnTo>
                  <a:lnTo>
                    <a:pt x="6536169" y="1129030"/>
                  </a:lnTo>
                  <a:lnTo>
                    <a:pt x="6514947" y="1174750"/>
                  </a:lnTo>
                  <a:lnTo>
                    <a:pt x="6471044" y="1198880"/>
                  </a:lnTo>
                  <a:lnTo>
                    <a:pt x="6418643" y="1198880"/>
                  </a:lnTo>
                  <a:lnTo>
                    <a:pt x="6445136" y="1155700"/>
                  </a:lnTo>
                  <a:lnTo>
                    <a:pt x="6469380" y="1113790"/>
                  </a:lnTo>
                  <a:lnTo>
                    <a:pt x="6491275" y="1070610"/>
                  </a:lnTo>
                  <a:lnTo>
                    <a:pt x="6510680" y="1026160"/>
                  </a:lnTo>
                  <a:lnTo>
                    <a:pt x="6524231" y="989330"/>
                  </a:lnTo>
                  <a:lnTo>
                    <a:pt x="6544831" y="915670"/>
                  </a:lnTo>
                  <a:lnTo>
                    <a:pt x="6551092" y="877570"/>
                  </a:lnTo>
                  <a:lnTo>
                    <a:pt x="6550673" y="868680"/>
                  </a:lnTo>
                  <a:lnTo>
                    <a:pt x="6547218" y="861060"/>
                  </a:lnTo>
                  <a:lnTo>
                    <a:pt x="6541236" y="855980"/>
                  </a:lnTo>
                  <a:lnTo>
                    <a:pt x="6533210" y="854710"/>
                  </a:lnTo>
                  <a:lnTo>
                    <a:pt x="6522352" y="855980"/>
                  </a:lnTo>
                  <a:lnTo>
                    <a:pt x="6516891" y="862330"/>
                  </a:lnTo>
                  <a:lnTo>
                    <a:pt x="6513512" y="886460"/>
                  </a:lnTo>
                  <a:lnTo>
                    <a:pt x="6511201" y="899160"/>
                  </a:lnTo>
                  <a:lnTo>
                    <a:pt x="6491440" y="972820"/>
                  </a:lnTo>
                  <a:lnTo>
                    <a:pt x="6474104" y="1019810"/>
                  </a:lnTo>
                  <a:lnTo>
                    <a:pt x="6453848" y="1064260"/>
                  </a:lnTo>
                  <a:lnTo>
                    <a:pt x="6431000" y="1108710"/>
                  </a:lnTo>
                  <a:lnTo>
                    <a:pt x="6405943" y="1150620"/>
                  </a:lnTo>
                  <a:lnTo>
                    <a:pt x="6378994" y="1192530"/>
                  </a:lnTo>
                  <a:lnTo>
                    <a:pt x="6375273" y="1198880"/>
                  </a:lnTo>
                  <a:lnTo>
                    <a:pt x="6127039" y="1198880"/>
                  </a:lnTo>
                  <a:lnTo>
                    <a:pt x="6117602" y="1200150"/>
                  </a:lnTo>
                  <a:lnTo>
                    <a:pt x="6110732" y="1205230"/>
                  </a:lnTo>
                  <a:lnTo>
                    <a:pt x="6107138" y="1212850"/>
                  </a:lnTo>
                  <a:lnTo>
                    <a:pt x="6107557" y="1220470"/>
                  </a:lnTo>
                  <a:lnTo>
                    <a:pt x="6110998" y="1228090"/>
                  </a:lnTo>
                  <a:lnTo>
                    <a:pt x="6116091" y="1231900"/>
                  </a:lnTo>
                  <a:lnTo>
                    <a:pt x="6122568" y="1234440"/>
                  </a:lnTo>
                  <a:lnTo>
                    <a:pt x="6472504" y="1234440"/>
                  </a:lnTo>
                  <a:lnTo>
                    <a:pt x="6519138" y="1221740"/>
                  </a:lnTo>
                  <a:lnTo>
                    <a:pt x="6549961" y="1186180"/>
                  </a:lnTo>
                  <a:lnTo>
                    <a:pt x="6567310" y="1148080"/>
                  </a:lnTo>
                  <a:lnTo>
                    <a:pt x="6583362" y="1109980"/>
                  </a:lnTo>
                  <a:lnTo>
                    <a:pt x="6600571" y="1062990"/>
                  </a:lnTo>
                  <a:lnTo>
                    <a:pt x="6615341" y="1017270"/>
                  </a:lnTo>
                  <a:lnTo>
                    <a:pt x="6627266" y="969010"/>
                  </a:lnTo>
                  <a:lnTo>
                    <a:pt x="6635915" y="920750"/>
                  </a:lnTo>
                  <a:lnTo>
                    <a:pt x="6640868" y="872490"/>
                  </a:lnTo>
                  <a:lnTo>
                    <a:pt x="6641693" y="822960"/>
                  </a:lnTo>
                  <a:close/>
                </a:path>
              </a:pathLst>
            </a:custGeom>
            <a:solidFill>
              <a:srgbClr val="C9D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172559" y="6649012"/>
              <a:ext cx="5759450" cy="859155"/>
            </a:xfrm>
            <a:custGeom>
              <a:avLst/>
              <a:gdLst/>
              <a:ahLst/>
              <a:cxnLst/>
              <a:rect l="l" t="t" r="r" b="b"/>
              <a:pathLst>
                <a:path w="5759450" h="859154">
                  <a:moveTo>
                    <a:pt x="5758986" y="0"/>
                  </a:moveTo>
                  <a:lnTo>
                    <a:pt x="0" y="0"/>
                  </a:lnTo>
                  <a:lnTo>
                    <a:pt x="0" y="333895"/>
                  </a:lnTo>
                  <a:lnTo>
                    <a:pt x="2144" y="381655"/>
                  </a:lnTo>
                  <a:lnTo>
                    <a:pt x="8453" y="428213"/>
                  </a:lnTo>
                  <a:lnTo>
                    <a:pt x="18742" y="473385"/>
                  </a:lnTo>
                  <a:lnTo>
                    <a:pt x="32826" y="516985"/>
                  </a:lnTo>
                  <a:lnTo>
                    <a:pt x="50519" y="558829"/>
                  </a:lnTo>
                  <a:lnTo>
                    <a:pt x="71636" y="598729"/>
                  </a:lnTo>
                  <a:lnTo>
                    <a:pt x="95992" y="636503"/>
                  </a:lnTo>
                  <a:lnTo>
                    <a:pt x="123402" y="671963"/>
                  </a:lnTo>
                  <a:lnTo>
                    <a:pt x="153681" y="704926"/>
                  </a:lnTo>
                  <a:lnTo>
                    <a:pt x="186642" y="735205"/>
                  </a:lnTo>
                  <a:lnTo>
                    <a:pt x="222102" y="762616"/>
                  </a:lnTo>
                  <a:lnTo>
                    <a:pt x="259874" y="786973"/>
                  </a:lnTo>
                  <a:lnTo>
                    <a:pt x="299775" y="808091"/>
                  </a:lnTo>
                  <a:lnTo>
                    <a:pt x="341617" y="825784"/>
                  </a:lnTo>
                  <a:lnTo>
                    <a:pt x="385217" y="839869"/>
                  </a:lnTo>
                  <a:lnTo>
                    <a:pt x="430388" y="850158"/>
                  </a:lnTo>
                  <a:lnTo>
                    <a:pt x="476946" y="856468"/>
                  </a:lnTo>
                  <a:lnTo>
                    <a:pt x="524706" y="858612"/>
                  </a:lnTo>
                  <a:lnTo>
                    <a:pt x="5234269" y="858612"/>
                  </a:lnTo>
                  <a:lnTo>
                    <a:pt x="5282029" y="856468"/>
                  </a:lnTo>
                  <a:lnTo>
                    <a:pt x="5328588" y="850158"/>
                  </a:lnTo>
                  <a:lnTo>
                    <a:pt x="5373760" y="839869"/>
                  </a:lnTo>
                  <a:lnTo>
                    <a:pt x="5417360" y="825784"/>
                  </a:lnTo>
                  <a:lnTo>
                    <a:pt x="5459203" y="808091"/>
                  </a:lnTo>
                  <a:lnTo>
                    <a:pt x="5499104" y="786973"/>
                  </a:lnTo>
                  <a:lnTo>
                    <a:pt x="5536877" y="762616"/>
                  </a:lnTo>
                  <a:lnTo>
                    <a:pt x="5572338" y="735205"/>
                  </a:lnTo>
                  <a:lnTo>
                    <a:pt x="5605300" y="704926"/>
                  </a:lnTo>
                  <a:lnTo>
                    <a:pt x="5635579" y="671963"/>
                  </a:lnTo>
                  <a:lnTo>
                    <a:pt x="5662990" y="636503"/>
                  </a:lnTo>
                  <a:lnTo>
                    <a:pt x="5687347" y="598729"/>
                  </a:lnTo>
                  <a:lnTo>
                    <a:pt x="5708465" y="558829"/>
                  </a:lnTo>
                  <a:lnTo>
                    <a:pt x="5726159" y="516985"/>
                  </a:lnTo>
                  <a:lnTo>
                    <a:pt x="5740243" y="473385"/>
                  </a:lnTo>
                  <a:lnTo>
                    <a:pt x="5750533" y="428213"/>
                  </a:lnTo>
                  <a:lnTo>
                    <a:pt x="5756842" y="381655"/>
                  </a:lnTo>
                  <a:lnTo>
                    <a:pt x="5758986" y="333895"/>
                  </a:lnTo>
                  <a:lnTo>
                    <a:pt x="5758986" y="0"/>
                  </a:lnTo>
                  <a:close/>
                </a:path>
              </a:pathLst>
            </a:custGeom>
            <a:solidFill>
              <a:srgbClr val="1D8A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2476364" y="8355766"/>
            <a:ext cx="16329660" cy="1078865"/>
            <a:chOff x="2476364" y="8355766"/>
            <a:chExt cx="16329660" cy="1078865"/>
          </a:xfrm>
        </p:grpSpPr>
        <p:sp>
          <p:nvSpPr>
            <p:cNvPr id="12" name="object 12"/>
            <p:cNvSpPr/>
            <p:nvPr/>
          </p:nvSpPr>
          <p:spPr>
            <a:xfrm>
              <a:off x="16177520" y="8607067"/>
              <a:ext cx="2628265" cy="827405"/>
            </a:xfrm>
            <a:custGeom>
              <a:avLst/>
              <a:gdLst/>
              <a:ahLst/>
              <a:cxnLst/>
              <a:rect l="l" t="t" r="r" b="b"/>
              <a:pathLst>
                <a:path w="2628265" h="827404">
                  <a:moveTo>
                    <a:pt x="2628192" y="0"/>
                  </a:moveTo>
                  <a:lnTo>
                    <a:pt x="0" y="0"/>
                  </a:lnTo>
                  <a:lnTo>
                    <a:pt x="0" y="302482"/>
                  </a:lnTo>
                  <a:lnTo>
                    <a:pt x="2144" y="350242"/>
                  </a:lnTo>
                  <a:lnTo>
                    <a:pt x="8453" y="396801"/>
                  </a:lnTo>
                  <a:lnTo>
                    <a:pt x="18742" y="441973"/>
                  </a:lnTo>
                  <a:lnTo>
                    <a:pt x="32826" y="485573"/>
                  </a:lnTo>
                  <a:lnTo>
                    <a:pt x="50519" y="527416"/>
                  </a:lnTo>
                  <a:lnTo>
                    <a:pt x="71636" y="567317"/>
                  </a:lnTo>
                  <a:lnTo>
                    <a:pt x="95992" y="605090"/>
                  </a:lnTo>
                  <a:lnTo>
                    <a:pt x="123402" y="640551"/>
                  </a:lnTo>
                  <a:lnTo>
                    <a:pt x="153681" y="673513"/>
                  </a:lnTo>
                  <a:lnTo>
                    <a:pt x="186642" y="703792"/>
                  </a:lnTo>
                  <a:lnTo>
                    <a:pt x="222102" y="731203"/>
                  </a:lnTo>
                  <a:lnTo>
                    <a:pt x="259874" y="755560"/>
                  </a:lnTo>
                  <a:lnTo>
                    <a:pt x="299775" y="776678"/>
                  </a:lnTo>
                  <a:lnTo>
                    <a:pt x="341617" y="794372"/>
                  </a:lnTo>
                  <a:lnTo>
                    <a:pt x="385217" y="808456"/>
                  </a:lnTo>
                  <a:lnTo>
                    <a:pt x="430388" y="818746"/>
                  </a:lnTo>
                  <a:lnTo>
                    <a:pt x="476946" y="825055"/>
                  </a:lnTo>
                  <a:lnTo>
                    <a:pt x="524706" y="827199"/>
                  </a:lnTo>
                  <a:lnTo>
                    <a:pt x="2103475" y="827199"/>
                  </a:lnTo>
                  <a:lnTo>
                    <a:pt x="2151235" y="825055"/>
                  </a:lnTo>
                  <a:lnTo>
                    <a:pt x="2197793" y="818746"/>
                  </a:lnTo>
                  <a:lnTo>
                    <a:pt x="2242965" y="808456"/>
                  </a:lnTo>
                  <a:lnTo>
                    <a:pt x="2286565" y="794372"/>
                  </a:lnTo>
                  <a:lnTo>
                    <a:pt x="2328408" y="776678"/>
                  </a:lnTo>
                  <a:lnTo>
                    <a:pt x="2368309" y="755560"/>
                  </a:lnTo>
                  <a:lnTo>
                    <a:pt x="2406082" y="731203"/>
                  </a:lnTo>
                  <a:lnTo>
                    <a:pt x="2441543" y="703792"/>
                  </a:lnTo>
                  <a:lnTo>
                    <a:pt x="2474505" y="673513"/>
                  </a:lnTo>
                  <a:lnTo>
                    <a:pt x="2504785" y="640551"/>
                  </a:lnTo>
                  <a:lnTo>
                    <a:pt x="2532195" y="605090"/>
                  </a:lnTo>
                  <a:lnTo>
                    <a:pt x="2556552" y="567317"/>
                  </a:lnTo>
                  <a:lnTo>
                    <a:pt x="2577670" y="527416"/>
                  </a:lnTo>
                  <a:lnTo>
                    <a:pt x="2595364" y="485573"/>
                  </a:lnTo>
                  <a:lnTo>
                    <a:pt x="2609448" y="441973"/>
                  </a:lnTo>
                  <a:lnTo>
                    <a:pt x="2619738" y="396801"/>
                  </a:lnTo>
                  <a:lnTo>
                    <a:pt x="2626047" y="350242"/>
                  </a:lnTo>
                  <a:lnTo>
                    <a:pt x="2628192" y="302482"/>
                  </a:lnTo>
                  <a:lnTo>
                    <a:pt x="2628192" y="0"/>
                  </a:lnTo>
                  <a:close/>
                </a:path>
              </a:pathLst>
            </a:custGeom>
            <a:solidFill>
              <a:srgbClr val="0944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00769" y="8544242"/>
              <a:ext cx="14902815" cy="0"/>
            </a:xfrm>
            <a:custGeom>
              <a:avLst/>
              <a:gdLst/>
              <a:ahLst/>
              <a:cxnLst/>
              <a:rect l="l" t="t" r="r" b="b"/>
              <a:pathLst>
                <a:path w="14902815">
                  <a:moveTo>
                    <a:pt x="0" y="0"/>
                  </a:moveTo>
                  <a:lnTo>
                    <a:pt x="14902561" y="0"/>
                  </a:lnTo>
                </a:path>
              </a:pathLst>
            </a:custGeom>
            <a:ln w="31412">
              <a:solidFill>
                <a:srgbClr val="0944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76364" y="8429062"/>
              <a:ext cx="240830" cy="24083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7360728" y="8355766"/>
              <a:ext cx="356235" cy="356235"/>
            </a:xfrm>
            <a:custGeom>
              <a:avLst/>
              <a:gdLst/>
              <a:ahLst/>
              <a:cxnLst/>
              <a:rect l="l" t="t" r="r" b="b"/>
              <a:pathLst>
                <a:path w="356234" h="356234">
                  <a:moveTo>
                    <a:pt x="178005" y="0"/>
                  </a:moveTo>
                  <a:lnTo>
                    <a:pt x="130683" y="6358"/>
                  </a:lnTo>
                  <a:lnTo>
                    <a:pt x="88161" y="24302"/>
                  </a:lnTo>
                  <a:lnTo>
                    <a:pt x="52135" y="52135"/>
                  </a:lnTo>
                  <a:lnTo>
                    <a:pt x="24302" y="88161"/>
                  </a:lnTo>
                  <a:lnTo>
                    <a:pt x="6358" y="130683"/>
                  </a:lnTo>
                  <a:lnTo>
                    <a:pt x="0" y="178005"/>
                  </a:lnTo>
                  <a:lnTo>
                    <a:pt x="6358" y="225326"/>
                  </a:lnTo>
                  <a:lnTo>
                    <a:pt x="24302" y="267848"/>
                  </a:lnTo>
                  <a:lnTo>
                    <a:pt x="52135" y="303874"/>
                  </a:lnTo>
                  <a:lnTo>
                    <a:pt x="88161" y="331707"/>
                  </a:lnTo>
                  <a:lnTo>
                    <a:pt x="130683" y="349651"/>
                  </a:lnTo>
                  <a:lnTo>
                    <a:pt x="178005" y="356010"/>
                  </a:lnTo>
                  <a:lnTo>
                    <a:pt x="225326" y="349651"/>
                  </a:lnTo>
                  <a:lnTo>
                    <a:pt x="267848" y="331707"/>
                  </a:lnTo>
                  <a:lnTo>
                    <a:pt x="303874" y="303874"/>
                  </a:lnTo>
                  <a:lnTo>
                    <a:pt x="331707" y="267848"/>
                  </a:lnTo>
                  <a:lnTo>
                    <a:pt x="349651" y="225326"/>
                  </a:lnTo>
                  <a:lnTo>
                    <a:pt x="356010" y="178005"/>
                  </a:lnTo>
                  <a:lnTo>
                    <a:pt x="349651" y="130683"/>
                  </a:lnTo>
                  <a:lnTo>
                    <a:pt x="331707" y="88161"/>
                  </a:lnTo>
                  <a:lnTo>
                    <a:pt x="303874" y="52135"/>
                  </a:lnTo>
                  <a:lnTo>
                    <a:pt x="267848" y="24302"/>
                  </a:lnTo>
                  <a:lnTo>
                    <a:pt x="225326" y="6358"/>
                  </a:lnTo>
                  <a:lnTo>
                    <a:pt x="178005" y="0"/>
                  </a:lnTo>
                  <a:close/>
                </a:path>
              </a:pathLst>
            </a:custGeom>
            <a:solidFill>
              <a:srgbClr val="1D8A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659270" y="8429062"/>
              <a:ext cx="240830" cy="24083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31634" y="8429062"/>
              <a:ext cx="240830" cy="24083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03999" y="8429062"/>
              <a:ext cx="240830" cy="24083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34023" y="8429062"/>
              <a:ext cx="209417" cy="209417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7376120" y="6688310"/>
            <a:ext cx="5326380" cy="567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50" spc="-60" dirty="0">
                <a:solidFill>
                  <a:srgbClr val="FFFFFF"/>
                </a:solidFill>
                <a:latin typeface="Arial MT"/>
                <a:cs typeface="Arial MT"/>
              </a:rPr>
              <a:t>Línea</a:t>
            </a:r>
            <a:r>
              <a:rPr sz="355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50" spc="5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355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50" spc="145" dirty="0">
                <a:solidFill>
                  <a:srgbClr val="FFFFFF"/>
                </a:solidFill>
                <a:latin typeface="Arial MT"/>
                <a:cs typeface="Arial MT"/>
              </a:rPr>
              <a:t>tiempo</a:t>
            </a:r>
            <a:r>
              <a:rPr sz="355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50" spc="125" dirty="0">
                <a:solidFill>
                  <a:srgbClr val="FFFFFF"/>
                </a:solidFill>
                <a:latin typeface="Arial MT"/>
                <a:cs typeface="Arial MT"/>
              </a:rPr>
              <a:t>proyecto</a:t>
            </a:r>
            <a:endParaRPr sz="3550">
              <a:latin typeface="Arial MT"/>
              <a:cs typeface="Arial MT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820082" y="4871758"/>
            <a:ext cx="18464118" cy="2667799"/>
            <a:chOff x="820082" y="4871758"/>
            <a:chExt cx="18464118" cy="2667799"/>
          </a:xfrm>
        </p:grpSpPr>
        <p:sp>
          <p:nvSpPr>
            <p:cNvPr id="22" name="object 22"/>
            <p:cNvSpPr/>
            <p:nvPr/>
          </p:nvSpPr>
          <p:spPr>
            <a:xfrm>
              <a:off x="820082" y="7051242"/>
              <a:ext cx="6244590" cy="488315"/>
            </a:xfrm>
            <a:custGeom>
              <a:avLst/>
              <a:gdLst/>
              <a:ahLst/>
              <a:cxnLst/>
              <a:rect l="l" t="t" r="r" b="b"/>
              <a:pathLst>
                <a:path w="6244590" h="488315">
                  <a:moveTo>
                    <a:pt x="6244406" y="0"/>
                  </a:moveTo>
                  <a:lnTo>
                    <a:pt x="0" y="0"/>
                  </a:lnTo>
                  <a:lnTo>
                    <a:pt x="0" y="487796"/>
                  </a:lnTo>
                </a:path>
              </a:pathLst>
            </a:custGeom>
            <a:ln w="20941">
              <a:solidFill>
                <a:srgbClr val="0944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039610" y="7051242"/>
              <a:ext cx="6244590" cy="488315"/>
            </a:xfrm>
            <a:custGeom>
              <a:avLst/>
              <a:gdLst/>
              <a:ahLst/>
              <a:cxnLst/>
              <a:rect l="l" t="t" r="r" b="b"/>
              <a:pathLst>
                <a:path w="6244590" h="488315">
                  <a:moveTo>
                    <a:pt x="0" y="0"/>
                  </a:moveTo>
                  <a:lnTo>
                    <a:pt x="6244406" y="0"/>
                  </a:lnTo>
                  <a:lnTo>
                    <a:pt x="6244406" y="487796"/>
                  </a:lnTo>
                </a:path>
              </a:pathLst>
            </a:custGeom>
            <a:ln w="20941">
              <a:solidFill>
                <a:srgbClr val="0944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69548" y="4871758"/>
              <a:ext cx="85997" cy="86479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0" y="9727096"/>
            <a:ext cx="20104100" cy="1581785"/>
            <a:chOff x="0" y="9727096"/>
            <a:chExt cx="20104100" cy="1581785"/>
          </a:xfrm>
        </p:grpSpPr>
        <p:sp>
          <p:nvSpPr>
            <p:cNvPr id="29" name="object 29"/>
            <p:cNvSpPr/>
            <p:nvPr/>
          </p:nvSpPr>
          <p:spPr>
            <a:xfrm>
              <a:off x="0" y="9727096"/>
              <a:ext cx="20104100" cy="1581785"/>
            </a:xfrm>
            <a:custGeom>
              <a:avLst/>
              <a:gdLst/>
              <a:ahLst/>
              <a:cxnLst/>
              <a:rect l="l" t="t" r="r" b="b"/>
              <a:pathLst>
                <a:path w="20104100" h="1581784">
                  <a:moveTo>
                    <a:pt x="0" y="0"/>
                  </a:moveTo>
                  <a:lnTo>
                    <a:pt x="20104099" y="0"/>
                  </a:lnTo>
                  <a:lnTo>
                    <a:pt x="20104099" y="1581459"/>
                  </a:lnTo>
                  <a:lnTo>
                    <a:pt x="0" y="15814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3612139" y="10522895"/>
              <a:ext cx="4859020" cy="534035"/>
            </a:xfrm>
            <a:custGeom>
              <a:avLst/>
              <a:gdLst/>
              <a:ahLst/>
              <a:cxnLst/>
              <a:rect l="l" t="t" r="r" b="b"/>
              <a:pathLst>
                <a:path w="4859019" h="534034">
                  <a:moveTo>
                    <a:pt x="2005076" y="524713"/>
                  </a:moveTo>
                  <a:lnTo>
                    <a:pt x="2002929" y="476948"/>
                  </a:lnTo>
                  <a:lnTo>
                    <a:pt x="1996617" y="430390"/>
                  </a:lnTo>
                  <a:lnTo>
                    <a:pt x="1986330" y="385216"/>
                  </a:lnTo>
                  <a:lnTo>
                    <a:pt x="1972246" y="341617"/>
                  </a:lnTo>
                  <a:lnTo>
                    <a:pt x="1954555" y="299783"/>
                  </a:lnTo>
                  <a:lnTo>
                    <a:pt x="1933435" y="259880"/>
                  </a:lnTo>
                  <a:lnTo>
                    <a:pt x="1909076" y="222110"/>
                  </a:lnTo>
                  <a:lnTo>
                    <a:pt x="1881670" y="186639"/>
                  </a:lnTo>
                  <a:lnTo>
                    <a:pt x="1851380" y="153682"/>
                  </a:lnTo>
                  <a:lnTo>
                    <a:pt x="1818424" y="123405"/>
                  </a:lnTo>
                  <a:lnTo>
                    <a:pt x="1782965" y="95986"/>
                  </a:lnTo>
                  <a:lnTo>
                    <a:pt x="1745183" y="71640"/>
                  </a:lnTo>
                  <a:lnTo>
                    <a:pt x="1705292" y="50520"/>
                  </a:lnTo>
                  <a:lnTo>
                    <a:pt x="1663446" y="32816"/>
                  </a:lnTo>
                  <a:lnTo>
                    <a:pt x="1619846" y="18732"/>
                  </a:lnTo>
                  <a:lnTo>
                    <a:pt x="1574673" y="8445"/>
                  </a:lnTo>
                  <a:lnTo>
                    <a:pt x="1528114" y="2133"/>
                  </a:lnTo>
                  <a:lnTo>
                    <a:pt x="1480350" y="0"/>
                  </a:lnTo>
                  <a:lnTo>
                    <a:pt x="524713" y="0"/>
                  </a:lnTo>
                  <a:lnTo>
                    <a:pt x="476961" y="2133"/>
                  </a:lnTo>
                  <a:lnTo>
                    <a:pt x="430403" y="8445"/>
                  </a:lnTo>
                  <a:lnTo>
                    <a:pt x="385229" y="18732"/>
                  </a:lnTo>
                  <a:lnTo>
                    <a:pt x="341630" y="32816"/>
                  </a:lnTo>
                  <a:lnTo>
                    <a:pt x="299783" y="50520"/>
                  </a:lnTo>
                  <a:lnTo>
                    <a:pt x="259880" y="71640"/>
                  </a:lnTo>
                  <a:lnTo>
                    <a:pt x="222110" y="95986"/>
                  </a:lnTo>
                  <a:lnTo>
                    <a:pt x="186651" y="123405"/>
                  </a:lnTo>
                  <a:lnTo>
                    <a:pt x="153682" y="153682"/>
                  </a:lnTo>
                  <a:lnTo>
                    <a:pt x="123405" y="186639"/>
                  </a:lnTo>
                  <a:lnTo>
                    <a:pt x="95999" y="222110"/>
                  </a:lnTo>
                  <a:lnTo>
                    <a:pt x="71640" y="259880"/>
                  </a:lnTo>
                  <a:lnTo>
                    <a:pt x="50520" y="299783"/>
                  </a:lnTo>
                  <a:lnTo>
                    <a:pt x="32829" y="341617"/>
                  </a:lnTo>
                  <a:lnTo>
                    <a:pt x="18745" y="385216"/>
                  </a:lnTo>
                  <a:lnTo>
                    <a:pt x="8458" y="430390"/>
                  </a:lnTo>
                  <a:lnTo>
                    <a:pt x="2146" y="476948"/>
                  </a:lnTo>
                  <a:lnTo>
                    <a:pt x="0" y="524713"/>
                  </a:lnTo>
                  <a:lnTo>
                    <a:pt x="0" y="534009"/>
                  </a:lnTo>
                  <a:lnTo>
                    <a:pt x="2005076" y="534009"/>
                  </a:lnTo>
                  <a:lnTo>
                    <a:pt x="2005076" y="524713"/>
                  </a:lnTo>
                  <a:close/>
                </a:path>
                <a:path w="4859019" h="534034">
                  <a:moveTo>
                    <a:pt x="4858499" y="524713"/>
                  </a:moveTo>
                  <a:lnTo>
                    <a:pt x="4856353" y="476948"/>
                  </a:lnTo>
                  <a:lnTo>
                    <a:pt x="4850041" y="430390"/>
                  </a:lnTo>
                  <a:lnTo>
                    <a:pt x="4839754" y="385216"/>
                  </a:lnTo>
                  <a:lnTo>
                    <a:pt x="4825670" y="341617"/>
                  </a:lnTo>
                  <a:lnTo>
                    <a:pt x="4807978" y="299783"/>
                  </a:lnTo>
                  <a:lnTo>
                    <a:pt x="4786858" y="259880"/>
                  </a:lnTo>
                  <a:lnTo>
                    <a:pt x="4762500" y="222110"/>
                  </a:lnTo>
                  <a:lnTo>
                    <a:pt x="4735093" y="186639"/>
                  </a:lnTo>
                  <a:lnTo>
                    <a:pt x="4704816" y="153682"/>
                  </a:lnTo>
                  <a:lnTo>
                    <a:pt x="4671847" y="123405"/>
                  </a:lnTo>
                  <a:lnTo>
                    <a:pt x="4636389" y="95986"/>
                  </a:lnTo>
                  <a:lnTo>
                    <a:pt x="4598619" y="71640"/>
                  </a:lnTo>
                  <a:lnTo>
                    <a:pt x="4558716" y="50520"/>
                  </a:lnTo>
                  <a:lnTo>
                    <a:pt x="4516869" y="32816"/>
                  </a:lnTo>
                  <a:lnTo>
                    <a:pt x="4473270" y="18732"/>
                  </a:lnTo>
                  <a:lnTo>
                    <a:pt x="4428096" y="8445"/>
                  </a:lnTo>
                  <a:lnTo>
                    <a:pt x="4381538" y="2133"/>
                  </a:lnTo>
                  <a:lnTo>
                    <a:pt x="4333786" y="0"/>
                  </a:lnTo>
                  <a:lnTo>
                    <a:pt x="3378149" y="0"/>
                  </a:lnTo>
                  <a:lnTo>
                    <a:pt x="3330384" y="2133"/>
                  </a:lnTo>
                  <a:lnTo>
                    <a:pt x="3283826" y="8445"/>
                  </a:lnTo>
                  <a:lnTo>
                    <a:pt x="3238652" y="18732"/>
                  </a:lnTo>
                  <a:lnTo>
                    <a:pt x="3195053" y="32816"/>
                  </a:lnTo>
                  <a:lnTo>
                    <a:pt x="3153206" y="50520"/>
                  </a:lnTo>
                  <a:lnTo>
                    <a:pt x="3113316" y="71640"/>
                  </a:lnTo>
                  <a:lnTo>
                    <a:pt x="3075533" y="95986"/>
                  </a:lnTo>
                  <a:lnTo>
                    <a:pt x="3040075" y="123405"/>
                  </a:lnTo>
                  <a:lnTo>
                    <a:pt x="3007118" y="153682"/>
                  </a:lnTo>
                  <a:lnTo>
                    <a:pt x="2976829" y="186639"/>
                  </a:lnTo>
                  <a:lnTo>
                    <a:pt x="2949422" y="222110"/>
                  </a:lnTo>
                  <a:lnTo>
                    <a:pt x="2925064" y="259880"/>
                  </a:lnTo>
                  <a:lnTo>
                    <a:pt x="2903944" y="299783"/>
                  </a:lnTo>
                  <a:lnTo>
                    <a:pt x="2886252" y="341617"/>
                  </a:lnTo>
                  <a:lnTo>
                    <a:pt x="2872168" y="385216"/>
                  </a:lnTo>
                  <a:lnTo>
                    <a:pt x="2861881" y="430390"/>
                  </a:lnTo>
                  <a:lnTo>
                    <a:pt x="2855569" y="476948"/>
                  </a:lnTo>
                  <a:lnTo>
                    <a:pt x="2853423" y="524713"/>
                  </a:lnTo>
                  <a:lnTo>
                    <a:pt x="2853423" y="534009"/>
                  </a:lnTo>
                  <a:lnTo>
                    <a:pt x="4858499" y="534009"/>
                  </a:lnTo>
                  <a:lnTo>
                    <a:pt x="4858499" y="524713"/>
                  </a:lnTo>
                  <a:close/>
                </a:path>
              </a:pathLst>
            </a:custGeom>
            <a:solidFill>
              <a:srgbClr val="1D8A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600770" y="10355350"/>
              <a:ext cx="14902815" cy="0"/>
            </a:xfrm>
            <a:custGeom>
              <a:avLst/>
              <a:gdLst/>
              <a:ahLst/>
              <a:cxnLst/>
              <a:rect l="l" t="t" r="r" b="b"/>
              <a:pathLst>
                <a:path w="14902815">
                  <a:moveTo>
                    <a:pt x="0" y="0"/>
                  </a:moveTo>
                  <a:lnTo>
                    <a:pt x="14902561" y="0"/>
                  </a:lnTo>
                </a:path>
              </a:pathLst>
            </a:custGeom>
            <a:ln w="31412">
              <a:solidFill>
                <a:srgbClr val="0944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76364" y="10240170"/>
              <a:ext cx="240830" cy="24083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441536" y="10240170"/>
              <a:ext cx="240830" cy="24083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53146" y="10240170"/>
              <a:ext cx="240830" cy="24083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429926" y="10240170"/>
              <a:ext cx="240830" cy="24083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64755" y="10240170"/>
              <a:ext cx="240830" cy="240830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7360727" y="10166874"/>
              <a:ext cx="356235" cy="356235"/>
            </a:xfrm>
            <a:custGeom>
              <a:avLst/>
              <a:gdLst/>
              <a:ahLst/>
              <a:cxnLst/>
              <a:rect l="l" t="t" r="r" b="b"/>
              <a:pathLst>
                <a:path w="356234" h="356234">
                  <a:moveTo>
                    <a:pt x="178005" y="0"/>
                  </a:moveTo>
                  <a:lnTo>
                    <a:pt x="130683" y="6358"/>
                  </a:lnTo>
                  <a:lnTo>
                    <a:pt x="88161" y="24302"/>
                  </a:lnTo>
                  <a:lnTo>
                    <a:pt x="52135" y="52135"/>
                  </a:lnTo>
                  <a:lnTo>
                    <a:pt x="24302" y="88161"/>
                  </a:lnTo>
                  <a:lnTo>
                    <a:pt x="6358" y="130683"/>
                  </a:lnTo>
                  <a:lnTo>
                    <a:pt x="0" y="178005"/>
                  </a:lnTo>
                  <a:lnTo>
                    <a:pt x="6358" y="225326"/>
                  </a:lnTo>
                  <a:lnTo>
                    <a:pt x="24302" y="267848"/>
                  </a:lnTo>
                  <a:lnTo>
                    <a:pt x="52135" y="303874"/>
                  </a:lnTo>
                  <a:lnTo>
                    <a:pt x="88161" y="331707"/>
                  </a:lnTo>
                  <a:lnTo>
                    <a:pt x="130683" y="349651"/>
                  </a:lnTo>
                  <a:lnTo>
                    <a:pt x="178005" y="356010"/>
                  </a:lnTo>
                  <a:lnTo>
                    <a:pt x="225326" y="349651"/>
                  </a:lnTo>
                  <a:lnTo>
                    <a:pt x="267848" y="331707"/>
                  </a:lnTo>
                  <a:lnTo>
                    <a:pt x="303874" y="303874"/>
                  </a:lnTo>
                  <a:lnTo>
                    <a:pt x="331707" y="267848"/>
                  </a:lnTo>
                  <a:lnTo>
                    <a:pt x="349651" y="225326"/>
                  </a:lnTo>
                  <a:lnTo>
                    <a:pt x="356010" y="178005"/>
                  </a:lnTo>
                  <a:lnTo>
                    <a:pt x="349651" y="130683"/>
                  </a:lnTo>
                  <a:lnTo>
                    <a:pt x="331707" y="88161"/>
                  </a:lnTo>
                  <a:lnTo>
                    <a:pt x="303874" y="52135"/>
                  </a:lnTo>
                  <a:lnTo>
                    <a:pt x="267848" y="24302"/>
                  </a:lnTo>
                  <a:lnTo>
                    <a:pt x="225326" y="6358"/>
                  </a:lnTo>
                  <a:lnTo>
                    <a:pt x="178005" y="0"/>
                  </a:lnTo>
                  <a:close/>
                </a:path>
              </a:pathLst>
            </a:custGeom>
            <a:solidFill>
              <a:srgbClr val="0944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34024" y="10240170"/>
              <a:ext cx="209417" cy="209417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1656567" y="9870088"/>
            <a:ext cx="185801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100" dirty="0">
                <a:latin typeface="Arial MT"/>
                <a:cs typeface="Arial MT"/>
              </a:rPr>
              <a:t>No</a:t>
            </a:r>
            <a:r>
              <a:rPr sz="1700" spc="-40" dirty="0">
                <a:latin typeface="Arial MT"/>
                <a:cs typeface="Arial MT"/>
              </a:rPr>
              <a:t> </a:t>
            </a:r>
            <a:r>
              <a:rPr sz="1700" spc="70" dirty="0">
                <a:latin typeface="Arial MT"/>
                <a:cs typeface="Arial MT"/>
              </a:rPr>
              <a:t>objeción</a:t>
            </a:r>
            <a:r>
              <a:rPr sz="1700" spc="-40" dirty="0">
                <a:latin typeface="Arial MT"/>
                <a:cs typeface="Arial MT"/>
              </a:rPr>
              <a:t> </a:t>
            </a:r>
            <a:r>
              <a:rPr sz="1700" spc="-85" dirty="0">
                <a:latin typeface="Arial MT"/>
                <a:cs typeface="Arial MT"/>
              </a:rPr>
              <a:t>EAAB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937911" y="9870088"/>
            <a:ext cx="3014345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50" dirty="0">
                <a:latin typeface="Arial MT"/>
                <a:cs typeface="Arial MT"/>
              </a:rPr>
              <a:t>Aprobación</a:t>
            </a:r>
            <a:r>
              <a:rPr sz="1700" spc="-20" dirty="0">
                <a:latin typeface="Arial MT"/>
                <a:cs typeface="Arial MT"/>
              </a:rPr>
              <a:t> </a:t>
            </a:r>
            <a:r>
              <a:rPr sz="1700" spc="20" dirty="0">
                <a:latin typeface="Arial MT"/>
                <a:cs typeface="Arial MT"/>
              </a:rPr>
              <a:t>Totalidad</a:t>
            </a:r>
            <a:r>
              <a:rPr sz="1700" spc="-20" dirty="0">
                <a:latin typeface="Arial MT"/>
                <a:cs typeface="Arial MT"/>
              </a:rPr>
              <a:t> </a:t>
            </a:r>
            <a:r>
              <a:rPr sz="1700" spc="15" dirty="0">
                <a:latin typeface="Arial MT"/>
                <a:cs typeface="Arial MT"/>
              </a:rPr>
              <a:t>Diseños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158180" y="9870088"/>
            <a:ext cx="308737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50" dirty="0">
                <a:latin typeface="Arial MT"/>
                <a:cs typeface="Arial MT"/>
              </a:rPr>
              <a:t>Acuerdo</a:t>
            </a:r>
            <a:r>
              <a:rPr sz="1700" spc="-25" dirty="0">
                <a:latin typeface="Arial MT"/>
                <a:cs typeface="Arial MT"/>
              </a:rPr>
              <a:t> </a:t>
            </a:r>
            <a:r>
              <a:rPr sz="1700" spc="35" dirty="0">
                <a:latin typeface="Arial MT"/>
                <a:cs typeface="Arial MT"/>
              </a:rPr>
              <a:t>Equilibrio</a:t>
            </a:r>
            <a:r>
              <a:rPr sz="1700" spc="-25" dirty="0">
                <a:latin typeface="Arial MT"/>
                <a:cs typeface="Arial MT"/>
              </a:rPr>
              <a:t> </a:t>
            </a:r>
            <a:r>
              <a:rPr sz="1700" spc="95" dirty="0">
                <a:latin typeface="Arial MT"/>
                <a:cs typeface="Arial MT"/>
              </a:rPr>
              <a:t>económico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0943562" y="9870088"/>
            <a:ext cx="1363345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65" dirty="0">
                <a:latin typeface="Arial MT"/>
                <a:cs typeface="Arial MT"/>
              </a:rPr>
              <a:t>Modificatorio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6780504" y="9872506"/>
            <a:ext cx="1886092" cy="27828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s-MX" sz="1700" b="1" spc="55" dirty="0">
                <a:latin typeface="Arial"/>
                <a:cs typeface="Arial"/>
              </a:rPr>
              <a:t>Cambio de Fase </a:t>
            </a:r>
            <a:endParaRPr lang="es-MX" sz="1700" dirty="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989085" y="10577562"/>
            <a:ext cx="117665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185" dirty="0">
                <a:latin typeface="Trebuchet MS"/>
                <a:cs typeface="Trebuchet MS"/>
              </a:rPr>
              <a:t>30/05/23</a:t>
            </a:r>
            <a:endParaRPr sz="245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103021" y="10577562"/>
            <a:ext cx="102171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180" dirty="0">
                <a:latin typeface="Trebuchet MS"/>
                <a:cs typeface="Trebuchet MS"/>
              </a:rPr>
              <a:t>1/06/23</a:t>
            </a:r>
            <a:endParaRPr sz="245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964086" y="10535784"/>
            <a:ext cx="118364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180" dirty="0">
                <a:latin typeface="Trebuchet MS"/>
                <a:cs typeface="Trebuchet MS"/>
              </a:rPr>
              <a:t>10/06/23</a:t>
            </a:r>
            <a:endParaRPr sz="245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0983470" y="10535784"/>
            <a:ext cx="117665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185" dirty="0">
                <a:latin typeface="Trebuchet MS"/>
                <a:cs typeface="Trebuchet MS"/>
              </a:rPr>
              <a:t>23/06/23</a:t>
            </a:r>
            <a:endParaRPr sz="2450">
              <a:latin typeface="Trebuchet MS"/>
              <a:cs typeface="Trebuchet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3557434" y="9870088"/>
            <a:ext cx="199517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b="1" spc="-55" dirty="0">
                <a:latin typeface="Arial"/>
                <a:cs typeface="Arial"/>
              </a:rPr>
              <a:t>R</a:t>
            </a:r>
            <a:r>
              <a:rPr sz="1700" b="1" spc="40" dirty="0">
                <a:latin typeface="Arial"/>
                <a:cs typeface="Arial"/>
              </a:rPr>
              <a:t>einicio</a:t>
            </a:r>
            <a:r>
              <a:rPr sz="1700" b="1" spc="-80" dirty="0">
                <a:latin typeface="Arial"/>
                <a:cs typeface="Arial"/>
              </a:rPr>
              <a:t> </a:t>
            </a:r>
            <a:r>
              <a:rPr sz="1700" b="1" spc="20" dirty="0">
                <a:latin typeface="Arial"/>
                <a:cs typeface="Arial"/>
              </a:rPr>
              <a:t>Ejecución</a:t>
            </a:r>
            <a:endParaRPr sz="17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3984951" y="10535679"/>
            <a:ext cx="118364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180" dirty="0">
                <a:solidFill>
                  <a:srgbClr val="FFFFFF"/>
                </a:solidFill>
                <a:latin typeface="Trebuchet MS"/>
                <a:cs typeface="Trebuchet MS"/>
              </a:rPr>
              <a:t>24/06/23</a:t>
            </a:r>
            <a:endParaRPr sz="2450">
              <a:latin typeface="Trebuchet MS"/>
              <a:cs typeface="Trebuchet M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6947165" y="10535679"/>
            <a:ext cx="118554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285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sz="2450" b="1" spc="-160" dirty="0">
                <a:solidFill>
                  <a:srgbClr val="FFFFFF"/>
                </a:solidFill>
                <a:latin typeface="Trebuchet MS"/>
                <a:cs typeface="Trebuchet MS"/>
              </a:rPr>
              <a:t>4/08/23</a:t>
            </a:r>
            <a:endParaRPr sz="2450">
              <a:latin typeface="Trebuchet MS"/>
              <a:cs typeface="Trebuchet M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817633" y="7682025"/>
            <a:ext cx="1536065" cy="553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4305" marR="5080" indent="-142240">
              <a:lnSpc>
                <a:spcPct val="101800"/>
              </a:lnSpc>
              <a:spcBef>
                <a:spcPts val="95"/>
              </a:spcBef>
            </a:pPr>
            <a:r>
              <a:rPr sz="1700" dirty="0">
                <a:latin typeface="Arial MT"/>
                <a:cs typeface="Arial MT"/>
              </a:rPr>
              <a:t>Fecha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60" dirty="0">
                <a:latin typeface="Arial MT"/>
                <a:cs typeface="Arial MT"/>
              </a:rPr>
              <a:t>inicio </a:t>
            </a:r>
            <a:r>
              <a:rPr sz="1700" spc="-455" dirty="0">
                <a:latin typeface="Arial MT"/>
                <a:cs typeface="Arial MT"/>
              </a:rPr>
              <a:t> </a:t>
            </a:r>
            <a:r>
              <a:rPr sz="1700" spc="30" dirty="0">
                <a:latin typeface="Arial MT"/>
                <a:cs typeface="Arial MT"/>
              </a:rPr>
              <a:t>preliminares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577728" y="7682025"/>
            <a:ext cx="1855536" cy="2737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s-MX" sz="1700" b="1" spc="55" dirty="0">
                <a:latin typeface="Arial"/>
                <a:cs typeface="Arial"/>
              </a:rPr>
              <a:t>Cambio de Fase </a:t>
            </a:r>
            <a:endParaRPr lang="es-MX" sz="1700" dirty="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920474" y="7682025"/>
            <a:ext cx="2204720" cy="553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45185" marR="5080" indent="-833119">
              <a:lnSpc>
                <a:spcPct val="101800"/>
              </a:lnSpc>
              <a:spcBef>
                <a:spcPts val="95"/>
              </a:spcBef>
            </a:pPr>
            <a:r>
              <a:rPr sz="1700" dirty="0">
                <a:latin typeface="Arial MT"/>
                <a:cs typeface="Arial MT"/>
              </a:rPr>
              <a:t>Fecha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65" dirty="0">
                <a:latin typeface="Arial MT"/>
                <a:cs typeface="Arial MT"/>
              </a:rPr>
              <a:t>terminación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spc="35" dirty="0">
                <a:latin typeface="Arial MT"/>
                <a:cs typeface="Arial MT"/>
              </a:rPr>
              <a:t>inicial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2648026" y="7682025"/>
            <a:ext cx="2204720" cy="553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8165" marR="5080" indent="-546100">
              <a:lnSpc>
                <a:spcPct val="101800"/>
              </a:lnSpc>
              <a:spcBef>
                <a:spcPts val="95"/>
              </a:spcBef>
            </a:pPr>
            <a:r>
              <a:rPr sz="1700" dirty="0">
                <a:latin typeface="Arial MT"/>
                <a:cs typeface="Arial MT"/>
              </a:rPr>
              <a:t>Fecha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65" dirty="0">
                <a:latin typeface="Arial MT"/>
                <a:cs typeface="Arial MT"/>
              </a:rPr>
              <a:t>terminación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spc="60" dirty="0">
                <a:latin typeface="Arial MT"/>
                <a:cs typeface="Arial MT"/>
              </a:rPr>
              <a:t>contractual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6339956" y="7684444"/>
            <a:ext cx="2326640" cy="553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81710" marR="5080" indent="-969644">
              <a:lnSpc>
                <a:spcPct val="101800"/>
              </a:lnSpc>
              <a:spcBef>
                <a:spcPts val="95"/>
              </a:spcBef>
            </a:pPr>
            <a:r>
              <a:rPr sz="1700" b="1" spc="5" dirty="0">
                <a:latin typeface="Arial"/>
                <a:cs typeface="Arial"/>
              </a:rPr>
              <a:t>Fecha</a:t>
            </a:r>
            <a:r>
              <a:rPr sz="1700" b="1" spc="-80" dirty="0">
                <a:latin typeface="Arial"/>
                <a:cs typeface="Arial"/>
              </a:rPr>
              <a:t> </a:t>
            </a:r>
            <a:r>
              <a:rPr sz="1700" b="1" spc="45" dirty="0">
                <a:latin typeface="Arial"/>
                <a:cs typeface="Arial"/>
              </a:rPr>
              <a:t>de</a:t>
            </a:r>
            <a:r>
              <a:rPr sz="1700" b="1" spc="-80" dirty="0">
                <a:latin typeface="Arial"/>
                <a:cs typeface="Arial"/>
              </a:rPr>
              <a:t> </a:t>
            </a:r>
            <a:r>
              <a:rPr sz="1700" b="1" spc="55" dirty="0">
                <a:latin typeface="Arial"/>
                <a:cs typeface="Arial"/>
              </a:rPr>
              <a:t>terminación  real</a:t>
            </a:r>
            <a:endParaRPr sz="17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688001" y="8787399"/>
            <a:ext cx="177863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35" dirty="0">
                <a:latin typeface="Trebuchet MS"/>
                <a:cs typeface="Trebuchet MS"/>
              </a:rPr>
              <a:t>19/01/2022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407008" y="8787399"/>
            <a:ext cx="179578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345" dirty="0">
                <a:solidFill>
                  <a:srgbClr val="C1272D"/>
                </a:solidFill>
                <a:latin typeface="Trebuchet MS"/>
                <a:cs typeface="Trebuchet MS"/>
              </a:rPr>
              <a:t>2</a:t>
            </a:r>
            <a:r>
              <a:rPr sz="2950" b="1" spc="-210" dirty="0">
                <a:solidFill>
                  <a:srgbClr val="C1272D"/>
                </a:solidFill>
                <a:latin typeface="Trebuchet MS"/>
                <a:cs typeface="Trebuchet MS"/>
              </a:rPr>
              <a:t>4/08/2023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9162956" y="8787399"/>
            <a:ext cx="1780539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35" dirty="0">
                <a:latin typeface="Trebuchet MS"/>
                <a:cs typeface="Trebuchet MS"/>
              </a:rPr>
              <a:t>18/01/2024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2914758" y="8787399"/>
            <a:ext cx="175260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65" dirty="0">
                <a:latin typeface="Trebuchet MS"/>
                <a:cs typeface="Trebuchet MS"/>
              </a:rPr>
              <a:t>15/0</a:t>
            </a:r>
            <a:r>
              <a:rPr sz="2950" b="1" spc="-385" dirty="0">
                <a:latin typeface="Trebuchet MS"/>
                <a:cs typeface="Trebuchet MS"/>
              </a:rPr>
              <a:t>7</a:t>
            </a:r>
            <a:r>
              <a:rPr sz="2950" b="1" spc="-200" dirty="0">
                <a:latin typeface="Trebuchet MS"/>
                <a:cs typeface="Trebuchet MS"/>
              </a:rPr>
              <a:t>/20</a:t>
            </a:r>
            <a:r>
              <a:rPr sz="2950" b="1" spc="-280" dirty="0">
                <a:latin typeface="Trebuchet MS"/>
                <a:cs typeface="Trebuchet MS"/>
              </a:rPr>
              <a:t>2</a:t>
            </a:r>
            <a:r>
              <a:rPr sz="2950" b="1" spc="-235" dirty="0">
                <a:latin typeface="Trebuchet MS"/>
                <a:cs typeface="Trebuchet MS"/>
              </a:rPr>
              <a:t>4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6641681" y="8787399"/>
            <a:ext cx="1796414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345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sz="2950" b="1" spc="-210" dirty="0">
                <a:solidFill>
                  <a:srgbClr val="FFFFFF"/>
                </a:solidFill>
                <a:latin typeface="Trebuchet MS"/>
                <a:cs typeface="Trebuchet MS"/>
              </a:rPr>
              <a:t>4/04/2025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9998981" y="5400319"/>
            <a:ext cx="3366770" cy="878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spc="35" dirty="0">
                <a:latin typeface="Arial MT"/>
                <a:cs typeface="Arial MT"/>
              </a:rPr>
              <a:t>Porcentaje</a:t>
            </a:r>
            <a:r>
              <a:rPr sz="2450" spc="-100" dirty="0">
                <a:latin typeface="Arial MT"/>
                <a:cs typeface="Arial MT"/>
              </a:rPr>
              <a:t> </a:t>
            </a:r>
            <a:r>
              <a:rPr sz="2450" spc="70" dirty="0">
                <a:latin typeface="Arial MT"/>
                <a:cs typeface="Arial MT"/>
              </a:rPr>
              <a:t>amortizado:</a:t>
            </a:r>
            <a:endParaRPr sz="24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3000" b="1" spc="-405" dirty="0">
                <a:latin typeface="Arial"/>
                <a:cs typeface="Arial"/>
              </a:rPr>
              <a:t>0%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899274" y="3830248"/>
            <a:ext cx="2820670" cy="336117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55" dirty="0">
                <a:latin typeface="Arial MT"/>
                <a:cs typeface="Arial MT"/>
              </a:rPr>
              <a:t> </a:t>
            </a:r>
            <a:r>
              <a:rPr sz="2450" spc="40" dirty="0">
                <a:latin typeface="Arial MT"/>
                <a:cs typeface="Arial MT"/>
              </a:rPr>
              <a:t>inicial:</a:t>
            </a:r>
            <a:endParaRPr sz="24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3000" b="1" spc="-265" dirty="0">
                <a:latin typeface="Arial"/>
                <a:cs typeface="Arial"/>
              </a:rPr>
              <a:t>$49.936.100.522</a:t>
            </a:r>
            <a:endParaRPr sz="3000" dirty="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1490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55" dirty="0">
                <a:latin typeface="Arial MT"/>
                <a:cs typeface="Arial MT"/>
              </a:rPr>
              <a:t> </a:t>
            </a:r>
            <a:r>
              <a:rPr sz="2450" spc="40" dirty="0">
                <a:latin typeface="Arial MT"/>
                <a:cs typeface="Arial MT"/>
              </a:rPr>
              <a:t>actual:</a:t>
            </a:r>
            <a:endParaRPr sz="2450" dirty="0">
              <a:latin typeface="Arial MT"/>
              <a:cs typeface="Arial MT"/>
            </a:endParaRPr>
          </a:p>
          <a:p>
            <a:pPr marL="13970">
              <a:lnSpc>
                <a:spcPct val="100000"/>
              </a:lnSpc>
              <a:spcBef>
                <a:spcPts val="225"/>
              </a:spcBef>
            </a:pPr>
            <a:r>
              <a:rPr sz="3000" b="1" spc="-265" dirty="0">
                <a:latin typeface="Arial"/>
                <a:cs typeface="Arial"/>
              </a:rPr>
              <a:t>$49.936.100.522</a:t>
            </a:r>
            <a:endParaRPr lang="es-ES" sz="3000" b="1" spc="-265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CO" sz="2400" spc="5" dirty="0">
                <a:latin typeface="Arial MT"/>
                <a:cs typeface="Arial MT"/>
              </a:rPr>
              <a:t>Valor</a:t>
            </a:r>
            <a:r>
              <a:rPr lang="es-CO" sz="2400" spc="-60" dirty="0">
                <a:latin typeface="Arial MT"/>
                <a:cs typeface="Arial MT"/>
              </a:rPr>
              <a:t> </a:t>
            </a:r>
            <a:r>
              <a:rPr lang="es-CO" sz="2400" spc="65" dirty="0">
                <a:latin typeface="Arial MT"/>
                <a:cs typeface="Arial MT"/>
              </a:rPr>
              <a:t>facturado:</a:t>
            </a:r>
            <a:endParaRPr lang="es-CO" sz="24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lang="es-CO" sz="3000" b="1" spc="-335" dirty="0">
                <a:latin typeface="Arial"/>
                <a:cs typeface="Arial"/>
              </a:rPr>
              <a:t>$3.954.717.536</a:t>
            </a:r>
            <a:endParaRPr lang="es-CO" sz="3000" dirty="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225"/>
              </a:spcBef>
            </a:pPr>
            <a:endParaRPr sz="3450" dirty="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0039310" y="4320349"/>
            <a:ext cx="2526665" cy="87844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2485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55" dirty="0">
                <a:latin typeface="Arial MT"/>
                <a:cs typeface="Arial MT"/>
              </a:rPr>
              <a:t> </a:t>
            </a:r>
            <a:r>
              <a:rPr sz="2450" spc="70" dirty="0">
                <a:latin typeface="Arial MT"/>
                <a:cs typeface="Arial MT"/>
              </a:rPr>
              <a:t>anticipo:</a:t>
            </a:r>
            <a:endParaRPr sz="2450" dirty="0">
              <a:latin typeface="Arial MT"/>
              <a:cs typeface="Arial MT"/>
            </a:endParaRPr>
          </a:p>
          <a:p>
            <a:pPr marL="20320">
              <a:lnSpc>
                <a:spcPct val="100000"/>
              </a:lnSpc>
              <a:spcBef>
                <a:spcPts val="155"/>
              </a:spcBef>
            </a:pPr>
            <a:r>
              <a:rPr sz="3000" b="1" spc="-240" dirty="0">
                <a:latin typeface="Arial"/>
                <a:cs typeface="Arial"/>
              </a:rPr>
              <a:t>$5.520.401.917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2109450" y="1829740"/>
            <a:ext cx="3548379" cy="1727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9580"/>
              </a:lnSpc>
              <a:spcBef>
                <a:spcPts val="100"/>
              </a:spcBef>
            </a:pPr>
            <a:r>
              <a:rPr sz="8100" b="1" spc="-755" dirty="0">
                <a:solidFill>
                  <a:srgbClr val="C9D41E"/>
                </a:solidFill>
                <a:latin typeface="Trebuchet MS"/>
                <a:cs typeface="Trebuchet MS"/>
              </a:rPr>
              <a:t>6,6</a:t>
            </a:r>
            <a:r>
              <a:rPr sz="8100" b="1" spc="-840" dirty="0">
                <a:solidFill>
                  <a:srgbClr val="C9D41E"/>
                </a:solidFill>
                <a:latin typeface="Trebuchet MS"/>
                <a:cs typeface="Trebuchet MS"/>
              </a:rPr>
              <a:t> </a:t>
            </a:r>
            <a:r>
              <a:rPr sz="4300" b="1" spc="-350" dirty="0">
                <a:solidFill>
                  <a:srgbClr val="C9D41E"/>
                </a:solidFill>
                <a:latin typeface="Trebuchet MS"/>
                <a:cs typeface="Trebuchet MS"/>
              </a:rPr>
              <a:t>km</a:t>
            </a:r>
            <a:r>
              <a:rPr sz="4300" b="1" spc="-290" dirty="0">
                <a:solidFill>
                  <a:srgbClr val="C9D41E"/>
                </a:solidFill>
                <a:latin typeface="Trebuchet MS"/>
                <a:cs typeface="Trebuchet MS"/>
              </a:rPr>
              <a:t>/</a:t>
            </a:r>
            <a:r>
              <a:rPr sz="4300" b="1" spc="-335" dirty="0">
                <a:solidFill>
                  <a:srgbClr val="C9D41E"/>
                </a:solidFill>
                <a:latin typeface="Trebuchet MS"/>
                <a:cs typeface="Trebuchet MS"/>
              </a:rPr>
              <a:t>c</a:t>
            </a:r>
            <a:r>
              <a:rPr sz="4300" b="1" spc="-245" dirty="0">
                <a:solidFill>
                  <a:srgbClr val="C9D41E"/>
                </a:solidFill>
                <a:latin typeface="Trebuchet MS"/>
                <a:cs typeface="Trebuchet MS"/>
              </a:rPr>
              <a:t>arril</a:t>
            </a:r>
            <a:endParaRPr sz="4300" dirty="0">
              <a:latin typeface="Trebuchet MS"/>
              <a:cs typeface="Trebuchet MS"/>
            </a:endParaRPr>
          </a:p>
          <a:p>
            <a:pPr algn="ctr">
              <a:lnSpc>
                <a:spcPts val="3820"/>
              </a:lnSpc>
            </a:pPr>
            <a:r>
              <a:rPr sz="3300" spc="-105" dirty="0">
                <a:solidFill>
                  <a:srgbClr val="FFFFFF"/>
                </a:solidFill>
                <a:latin typeface="Arial MT"/>
                <a:cs typeface="Arial MT"/>
              </a:rPr>
              <a:t>Vía</a:t>
            </a:r>
            <a:endParaRPr sz="3300" dirty="0">
              <a:latin typeface="Arial MT"/>
              <a:cs typeface="Arial MT"/>
            </a:endParaRPr>
          </a:p>
        </p:txBody>
      </p:sp>
      <p:sp>
        <p:nvSpPr>
          <p:cNvPr id="65" name="object 16"/>
          <p:cNvSpPr txBox="1">
            <a:spLocks/>
          </p:cNvSpPr>
          <p:nvPr/>
        </p:nvSpPr>
        <p:spPr>
          <a:xfrm>
            <a:off x="-2155275" y="-204613"/>
            <a:ext cx="8137871" cy="119750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>
              <a:defRPr sz="9250" b="1" i="0">
                <a:solidFill>
                  <a:srgbClr val="C9D41E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algn="ctr">
              <a:lnSpc>
                <a:spcPts val="10760"/>
              </a:lnSpc>
              <a:spcBef>
                <a:spcPts val="90"/>
              </a:spcBef>
            </a:pPr>
            <a:r>
              <a:rPr lang="es-ES" sz="5000" dirty="0">
                <a:latin typeface="Trebuchet MS" panose="020B0603020202020204" pitchFamily="34" charset="0"/>
                <a:ea typeface="+mn-ea"/>
                <a:cs typeface="Arial MT"/>
              </a:rPr>
              <a:t>Ejecución </a:t>
            </a:r>
            <a:endParaRPr lang="es-CO" sz="5000" dirty="0">
              <a:latin typeface="Trebuchet MS" panose="020B0603020202020204" pitchFamily="34" charset="0"/>
              <a:ea typeface="+mn-ea"/>
              <a:cs typeface="Arial MT"/>
            </a:endParaRPr>
          </a:p>
        </p:txBody>
      </p:sp>
      <p:sp>
        <p:nvSpPr>
          <p:cNvPr id="66" name="Rectángulo 65"/>
          <p:cNvSpPr/>
          <p:nvPr/>
        </p:nvSpPr>
        <p:spPr>
          <a:xfrm>
            <a:off x="16041649" y="564295"/>
            <a:ext cx="42497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rgbClr val="FFFFFF"/>
                </a:solidFill>
                <a:latin typeface="Arial MT"/>
                <a:cs typeface="Arial MT"/>
              </a:rPr>
              <a:t>Plazo Inicial: 24 meses</a:t>
            </a:r>
          </a:p>
          <a:p>
            <a:r>
              <a:rPr lang="es-ES" sz="2800" dirty="0">
                <a:solidFill>
                  <a:srgbClr val="FFFFFF"/>
                </a:solidFill>
                <a:latin typeface="Arial MT"/>
                <a:cs typeface="Arial MT"/>
              </a:rPr>
              <a:t>Sin Prórrogas </a:t>
            </a:r>
            <a:endParaRPr lang="es-CO" sz="2800" dirty="0">
              <a:solidFill>
                <a:srgbClr val="FFFFFF"/>
              </a:solidFill>
              <a:latin typeface="Arial MT"/>
              <a:cs typeface="Arial MT"/>
            </a:endParaRPr>
          </a:p>
          <a:p>
            <a:endParaRPr lang="es-ES" sz="2800" dirty="0">
              <a:solidFill>
                <a:srgbClr val="FFFFFF"/>
              </a:solidFill>
              <a:latin typeface="Arial MT"/>
              <a:cs typeface="Arial MT"/>
            </a:endParaRPr>
          </a:p>
          <a:p>
            <a:r>
              <a:rPr lang="es-ES" sz="2800" dirty="0">
                <a:solidFill>
                  <a:srgbClr val="FFFFFF"/>
                </a:solidFill>
                <a:latin typeface="Arial MT"/>
                <a:cs typeface="Arial MT"/>
              </a:rPr>
              <a:t>Sin suspensiones</a:t>
            </a:r>
            <a:endParaRPr lang="es-CO" sz="2800" dirty="0"/>
          </a:p>
        </p:txBody>
      </p:sp>
      <p:grpSp>
        <p:nvGrpSpPr>
          <p:cNvPr id="67" name="object 60"/>
          <p:cNvGrpSpPr/>
          <p:nvPr/>
        </p:nvGrpSpPr>
        <p:grpSpPr>
          <a:xfrm>
            <a:off x="4406717" y="4351147"/>
            <a:ext cx="1965325" cy="1955800"/>
            <a:chOff x="488890" y="4325254"/>
            <a:chExt cx="1965325" cy="1955800"/>
          </a:xfrm>
        </p:grpSpPr>
        <p:sp>
          <p:nvSpPr>
            <p:cNvPr id="68" name="object 61"/>
            <p:cNvSpPr/>
            <p:nvPr/>
          </p:nvSpPr>
          <p:spPr>
            <a:xfrm>
              <a:off x="680664" y="4507944"/>
              <a:ext cx="1581785" cy="1581785"/>
            </a:xfrm>
            <a:custGeom>
              <a:avLst/>
              <a:gdLst/>
              <a:ahLst/>
              <a:cxnLst/>
              <a:rect l="l" t="t" r="r" b="b"/>
              <a:pathLst>
                <a:path w="1581785" h="1581785">
                  <a:moveTo>
                    <a:pt x="790667" y="0"/>
                  </a:moveTo>
                  <a:lnTo>
                    <a:pt x="742501" y="1442"/>
                  </a:lnTo>
                  <a:lnTo>
                    <a:pt x="695098" y="5716"/>
                  </a:lnTo>
                  <a:lnTo>
                    <a:pt x="648542" y="12738"/>
                  </a:lnTo>
                  <a:lnTo>
                    <a:pt x="602914" y="22425"/>
                  </a:lnTo>
                  <a:lnTo>
                    <a:pt x="558298" y="34695"/>
                  </a:lnTo>
                  <a:lnTo>
                    <a:pt x="514775" y="49465"/>
                  </a:lnTo>
                  <a:lnTo>
                    <a:pt x="472430" y="66652"/>
                  </a:lnTo>
                  <a:lnTo>
                    <a:pt x="431344" y="86174"/>
                  </a:lnTo>
                  <a:lnTo>
                    <a:pt x="391600" y="107948"/>
                  </a:lnTo>
                  <a:lnTo>
                    <a:pt x="353281" y="131891"/>
                  </a:lnTo>
                  <a:lnTo>
                    <a:pt x="316469" y="157920"/>
                  </a:lnTo>
                  <a:lnTo>
                    <a:pt x="281248" y="185953"/>
                  </a:lnTo>
                  <a:lnTo>
                    <a:pt x="247700" y="215907"/>
                  </a:lnTo>
                  <a:lnTo>
                    <a:pt x="215907" y="247700"/>
                  </a:lnTo>
                  <a:lnTo>
                    <a:pt x="185953" y="281248"/>
                  </a:lnTo>
                  <a:lnTo>
                    <a:pt x="157920" y="316469"/>
                  </a:lnTo>
                  <a:lnTo>
                    <a:pt x="131891" y="353281"/>
                  </a:lnTo>
                  <a:lnTo>
                    <a:pt x="107948" y="391600"/>
                  </a:lnTo>
                  <a:lnTo>
                    <a:pt x="86174" y="431344"/>
                  </a:lnTo>
                  <a:lnTo>
                    <a:pt x="66652" y="472430"/>
                  </a:lnTo>
                  <a:lnTo>
                    <a:pt x="49465" y="514775"/>
                  </a:lnTo>
                  <a:lnTo>
                    <a:pt x="34695" y="558298"/>
                  </a:lnTo>
                  <a:lnTo>
                    <a:pt x="22425" y="602914"/>
                  </a:lnTo>
                  <a:lnTo>
                    <a:pt x="12738" y="648542"/>
                  </a:lnTo>
                  <a:lnTo>
                    <a:pt x="5716" y="695098"/>
                  </a:lnTo>
                  <a:lnTo>
                    <a:pt x="1442" y="742501"/>
                  </a:lnTo>
                  <a:lnTo>
                    <a:pt x="0" y="790667"/>
                  </a:lnTo>
                  <a:lnTo>
                    <a:pt x="1442" y="838832"/>
                  </a:lnTo>
                  <a:lnTo>
                    <a:pt x="5716" y="886235"/>
                  </a:lnTo>
                  <a:lnTo>
                    <a:pt x="12738" y="932791"/>
                  </a:lnTo>
                  <a:lnTo>
                    <a:pt x="22425" y="978419"/>
                  </a:lnTo>
                  <a:lnTo>
                    <a:pt x="34695" y="1023035"/>
                  </a:lnTo>
                  <a:lnTo>
                    <a:pt x="49465" y="1066558"/>
                  </a:lnTo>
                  <a:lnTo>
                    <a:pt x="66652" y="1108903"/>
                  </a:lnTo>
                  <a:lnTo>
                    <a:pt x="86174" y="1149989"/>
                  </a:lnTo>
                  <a:lnTo>
                    <a:pt x="107948" y="1189733"/>
                  </a:lnTo>
                  <a:lnTo>
                    <a:pt x="131891" y="1228052"/>
                  </a:lnTo>
                  <a:lnTo>
                    <a:pt x="157920" y="1264864"/>
                  </a:lnTo>
                  <a:lnTo>
                    <a:pt x="185953" y="1300085"/>
                  </a:lnTo>
                  <a:lnTo>
                    <a:pt x="215907" y="1333633"/>
                  </a:lnTo>
                  <a:lnTo>
                    <a:pt x="247700" y="1365426"/>
                  </a:lnTo>
                  <a:lnTo>
                    <a:pt x="281248" y="1395380"/>
                  </a:lnTo>
                  <a:lnTo>
                    <a:pt x="316469" y="1423413"/>
                  </a:lnTo>
                  <a:lnTo>
                    <a:pt x="353281" y="1449442"/>
                  </a:lnTo>
                  <a:lnTo>
                    <a:pt x="391600" y="1473385"/>
                  </a:lnTo>
                  <a:lnTo>
                    <a:pt x="431344" y="1495159"/>
                  </a:lnTo>
                  <a:lnTo>
                    <a:pt x="472430" y="1514681"/>
                  </a:lnTo>
                  <a:lnTo>
                    <a:pt x="514775" y="1531868"/>
                  </a:lnTo>
                  <a:lnTo>
                    <a:pt x="558298" y="1546638"/>
                  </a:lnTo>
                  <a:lnTo>
                    <a:pt x="602914" y="1558908"/>
                  </a:lnTo>
                  <a:lnTo>
                    <a:pt x="648542" y="1568595"/>
                  </a:lnTo>
                  <a:lnTo>
                    <a:pt x="695098" y="1575617"/>
                  </a:lnTo>
                  <a:lnTo>
                    <a:pt x="742501" y="1579891"/>
                  </a:lnTo>
                  <a:lnTo>
                    <a:pt x="790667" y="1581334"/>
                  </a:lnTo>
                  <a:lnTo>
                    <a:pt x="838832" y="1579891"/>
                  </a:lnTo>
                  <a:lnTo>
                    <a:pt x="886235" y="1575617"/>
                  </a:lnTo>
                  <a:lnTo>
                    <a:pt x="932791" y="1568595"/>
                  </a:lnTo>
                  <a:lnTo>
                    <a:pt x="978419" y="1558908"/>
                  </a:lnTo>
                  <a:lnTo>
                    <a:pt x="1023035" y="1546638"/>
                  </a:lnTo>
                  <a:lnTo>
                    <a:pt x="1066558" y="1531868"/>
                  </a:lnTo>
                  <a:lnTo>
                    <a:pt x="1108903" y="1514681"/>
                  </a:lnTo>
                  <a:lnTo>
                    <a:pt x="1149989" y="1495159"/>
                  </a:lnTo>
                  <a:lnTo>
                    <a:pt x="1189733" y="1473385"/>
                  </a:lnTo>
                  <a:lnTo>
                    <a:pt x="1228052" y="1449442"/>
                  </a:lnTo>
                  <a:lnTo>
                    <a:pt x="1264864" y="1423413"/>
                  </a:lnTo>
                  <a:lnTo>
                    <a:pt x="1300085" y="1395380"/>
                  </a:lnTo>
                  <a:lnTo>
                    <a:pt x="1333633" y="1365426"/>
                  </a:lnTo>
                  <a:lnTo>
                    <a:pt x="1365426" y="1333633"/>
                  </a:lnTo>
                  <a:lnTo>
                    <a:pt x="1395380" y="1300085"/>
                  </a:lnTo>
                  <a:lnTo>
                    <a:pt x="1423413" y="1264864"/>
                  </a:lnTo>
                  <a:lnTo>
                    <a:pt x="1449442" y="1228052"/>
                  </a:lnTo>
                  <a:lnTo>
                    <a:pt x="1473385" y="1189733"/>
                  </a:lnTo>
                  <a:lnTo>
                    <a:pt x="1495159" y="1149989"/>
                  </a:lnTo>
                  <a:lnTo>
                    <a:pt x="1514681" y="1108903"/>
                  </a:lnTo>
                  <a:lnTo>
                    <a:pt x="1531868" y="1066558"/>
                  </a:lnTo>
                  <a:lnTo>
                    <a:pt x="1546638" y="1023035"/>
                  </a:lnTo>
                  <a:lnTo>
                    <a:pt x="1558908" y="978419"/>
                  </a:lnTo>
                  <a:lnTo>
                    <a:pt x="1568595" y="932791"/>
                  </a:lnTo>
                  <a:lnTo>
                    <a:pt x="1575617" y="886235"/>
                  </a:lnTo>
                  <a:lnTo>
                    <a:pt x="1579891" y="838832"/>
                  </a:lnTo>
                  <a:lnTo>
                    <a:pt x="1581334" y="790667"/>
                  </a:lnTo>
                  <a:lnTo>
                    <a:pt x="1579891" y="742501"/>
                  </a:lnTo>
                  <a:lnTo>
                    <a:pt x="1575617" y="695098"/>
                  </a:lnTo>
                  <a:lnTo>
                    <a:pt x="1568595" y="648542"/>
                  </a:lnTo>
                  <a:lnTo>
                    <a:pt x="1558908" y="602914"/>
                  </a:lnTo>
                  <a:lnTo>
                    <a:pt x="1546638" y="558298"/>
                  </a:lnTo>
                  <a:lnTo>
                    <a:pt x="1531868" y="514775"/>
                  </a:lnTo>
                  <a:lnTo>
                    <a:pt x="1514681" y="472430"/>
                  </a:lnTo>
                  <a:lnTo>
                    <a:pt x="1495159" y="431344"/>
                  </a:lnTo>
                  <a:lnTo>
                    <a:pt x="1473385" y="391600"/>
                  </a:lnTo>
                  <a:lnTo>
                    <a:pt x="1449442" y="353281"/>
                  </a:lnTo>
                  <a:lnTo>
                    <a:pt x="1423413" y="316469"/>
                  </a:lnTo>
                  <a:lnTo>
                    <a:pt x="1395380" y="281248"/>
                  </a:lnTo>
                  <a:lnTo>
                    <a:pt x="1365426" y="247700"/>
                  </a:lnTo>
                  <a:lnTo>
                    <a:pt x="1333633" y="215907"/>
                  </a:lnTo>
                  <a:lnTo>
                    <a:pt x="1300085" y="185953"/>
                  </a:lnTo>
                  <a:lnTo>
                    <a:pt x="1264864" y="157920"/>
                  </a:lnTo>
                  <a:lnTo>
                    <a:pt x="1228052" y="131891"/>
                  </a:lnTo>
                  <a:lnTo>
                    <a:pt x="1189733" y="107948"/>
                  </a:lnTo>
                  <a:lnTo>
                    <a:pt x="1149989" y="86174"/>
                  </a:lnTo>
                  <a:lnTo>
                    <a:pt x="1108903" y="66652"/>
                  </a:lnTo>
                  <a:lnTo>
                    <a:pt x="1066558" y="49465"/>
                  </a:lnTo>
                  <a:lnTo>
                    <a:pt x="1023035" y="34695"/>
                  </a:lnTo>
                  <a:lnTo>
                    <a:pt x="978419" y="22425"/>
                  </a:lnTo>
                  <a:lnTo>
                    <a:pt x="932791" y="12738"/>
                  </a:lnTo>
                  <a:lnTo>
                    <a:pt x="886235" y="5716"/>
                  </a:lnTo>
                  <a:lnTo>
                    <a:pt x="838832" y="1442"/>
                  </a:lnTo>
                  <a:lnTo>
                    <a:pt x="790667" y="0"/>
                  </a:lnTo>
                  <a:close/>
                </a:path>
              </a:pathLst>
            </a:custGeom>
            <a:solidFill>
              <a:srgbClr val="859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2"/>
            <p:cNvSpPr/>
            <p:nvPr/>
          </p:nvSpPr>
          <p:spPr>
            <a:xfrm>
              <a:off x="488890" y="4325254"/>
              <a:ext cx="1965325" cy="1955800"/>
            </a:xfrm>
            <a:custGeom>
              <a:avLst/>
              <a:gdLst/>
              <a:ahLst/>
              <a:cxnLst/>
              <a:rect l="l" t="t" r="r" b="b"/>
              <a:pathLst>
                <a:path w="1965325" h="1955800">
                  <a:moveTo>
                    <a:pt x="1169128" y="12700"/>
                  </a:moveTo>
                  <a:lnTo>
                    <a:pt x="795753" y="12700"/>
                  </a:lnTo>
                  <a:lnTo>
                    <a:pt x="750800" y="25400"/>
                  </a:lnTo>
                  <a:lnTo>
                    <a:pt x="620891" y="63500"/>
                  </a:lnTo>
                  <a:lnTo>
                    <a:pt x="579409" y="88900"/>
                  </a:lnTo>
                  <a:lnTo>
                    <a:pt x="538924" y="101600"/>
                  </a:lnTo>
                  <a:lnTo>
                    <a:pt x="499486" y="127000"/>
                  </a:lnTo>
                  <a:lnTo>
                    <a:pt x="461148" y="152400"/>
                  </a:lnTo>
                  <a:lnTo>
                    <a:pt x="423961" y="165100"/>
                  </a:lnTo>
                  <a:lnTo>
                    <a:pt x="387976" y="203200"/>
                  </a:lnTo>
                  <a:lnTo>
                    <a:pt x="353244" y="228600"/>
                  </a:lnTo>
                  <a:lnTo>
                    <a:pt x="319818" y="254000"/>
                  </a:lnTo>
                  <a:lnTo>
                    <a:pt x="287749" y="279400"/>
                  </a:lnTo>
                  <a:lnTo>
                    <a:pt x="257087" y="317500"/>
                  </a:lnTo>
                  <a:lnTo>
                    <a:pt x="227885" y="355600"/>
                  </a:lnTo>
                  <a:lnTo>
                    <a:pt x="200194" y="381000"/>
                  </a:lnTo>
                  <a:lnTo>
                    <a:pt x="174066" y="419100"/>
                  </a:lnTo>
                  <a:lnTo>
                    <a:pt x="149552" y="457200"/>
                  </a:lnTo>
                  <a:lnTo>
                    <a:pt x="126703" y="495300"/>
                  </a:lnTo>
                  <a:lnTo>
                    <a:pt x="105571" y="533400"/>
                  </a:lnTo>
                  <a:lnTo>
                    <a:pt x="86207" y="571500"/>
                  </a:lnTo>
                  <a:lnTo>
                    <a:pt x="68663" y="622300"/>
                  </a:lnTo>
                  <a:lnTo>
                    <a:pt x="52990" y="660400"/>
                  </a:lnTo>
                  <a:lnTo>
                    <a:pt x="39240" y="698500"/>
                  </a:lnTo>
                  <a:lnTo>
                    <a:pt x="27464" y="749300"/>
                  </a:lnTo>
                  <a:lnTo>
                    <a:pt x="17714" y="787400"/>
                  </a:lnTo>
                  <a:lnTo>
                    <a:pt x="10041" y="838200"/>
                  </a:lnTo>
                  <a:lnTo>
                    <a:pt x="4497" y="889000"/>
                  </a:lnTo>
                  <a:lnTo>
                    <a:pt x="1132" y="927100"/>
                  </a:lnTo>
                  <a:lnTo>
                    <a:pt x="0" y="977900"/>
                  </a:lnTo>
                  <a:lnTo>
                    <a:pt x="1132" y="1028700"/>
                  </a:lnTo>
                  <a:lnTo>
                    <a:pt x="4497" y="1079500"/>
                  </a:lnTo>
                  <a:lnTo>
                    <a:pt x="10041" y="1117600"/>
                  </a:lnTo>
                  <a:lnTo>
                    <a:pt x="17714" y="1168400"/>
                  </a:lnTo>
                  <a:lnTo>
                    <a:pt x="27464" y="1206500"/>
                  </a:lnTo>
                  <a:lnTo>
                    <a:pt x="39240" y="1257300"/>
                  </a:lnTo>
                  <a:lnTo>
                    <a:pt x="52990" y="1295400"/>
                  </a:lnTo>
                  <a:lnTo>
                    <a:pt x="68663" y="1346200"/>
                  </a:lnTo>
                  <a:lnTo>
                    <a:pt x="86207" y="1384300"/>
                  </a:lnTo>
                  <a:lnTo>
                    <a:pt x="105571" y="1422400"/>
                  </a:lnTo>
                  <a:lnTo>
                    <a:pt x="126703" y="1460500"/>
                  </a:lnTo>
                  <a:lnTo>
                    <a:pt x="149552" y="1498600"/>
                  </a:lnTo>
                  <a:lnTo>
                    <a:pt x="174066" y="1536700"/>
                  </a:lnTo>
                  <a:lnTo>
                    <a:pt x="200194" y="1574800"/>
                  </a:lnTo>
                  <a:lnTo>
                    <a:pt x="227885" y="1612900"/>
                  </a:lnTo>
                  <a:lnTo>
                    <a:pt x="257087" y="1638300"/>
                  </a:lnTo>
                  <a:lnTo>
                    <a:pt x="287749" y="1676400"/>
                  </a:lnTo>
                  <a:lnTo>
                    <a:pt x="319818" y="1701800"/>
                  </a:lnTo>
                  <a:lnTo>
                    <a:pt x="353244" y="1739900"/>
                  </a:lnTo>
                  <a:lnTo>
                    <a:pt x="387976" y="1765300"/>
                  </a:lnTo>
                  <a:lnTo>
                    <a:pt x="423961" y="1790700"/>
                  </a:lnTo>
                  <a:lnTo>
                    <a:pt x="461148" y="1816100"/>
                  </a:lnTo>
                  <a:lnTo>
                    <a:pt x="499486" y="1841500"/>
                  </a:lnTo>
                  <a:lnTo>
                    <a:pt x="538924" y="1854200"/>
                  </a:lnTo>
                  <a:lnTo>
                    <a:pt x="579409" y="1879600"/>
                  </a:lnTo>
                  <a:lnTo>
                    <a:pt x="706638" y="1917700"/>
                  </a:lnTo>
                  <a:lnTo>
                    <a:pt x="841445" y="1955800"/>
                  </a:lnTo>
                  <a:lnTo>
                    <a:pt x="1123437" y="1955800"/>
                  </a:lnTo>
                  <a:lnTo>
                    <a:pt x="1258244" y="1917700"/>
                  </a:lnTo>
                  <a:lnTo>
                    <a:pt x="1385472" y="1879600"/>
                  </a:lnTo>
                  <a:lnTo>
                    <a:pt x="1425958" y="1854200"/>
                  </a:lnTo>
                  <a:lnTo>
                    <a:pt x="1465395" y="1841500"/>
                  </a:lnTo>
                  <a:lnTo>
                    <a:pt x="1484564" y="1828800"/>
                  </a:lnTo>
                  <a:lnTo>
                    <a:pt x="934355" y="1828800"/>
                  </a:lnTo>
                  <a:lnTo>
                    <a:pt x="886974" y="1816100"/>
                  </a:lnTo>
                  <a:lnTo>
                    <a:pt x="840367" y="1816100"/>
                  </a:lnTo>
                  <a:lnTo>
                    <a:pt x="705915" y="1778000"/>
                  </a:lnTo>
                  <a:lnTo>
                    <a:pt x="621468" y="1752600"/>
                  </a:lnTo>
                  <a:lnTo>
                    <a:pt x="581016" y="1727200"/>
                  </a:lnTo>
                  <a:lnTo>
                    <a:pt x="541839" y="1701800"/>
                  </a:lnTo>
                  <a:lnTo>
                    <a:pt x="504010" y="1676400"/>
                  </a:lnTo>
                  <a:lnTo>
                    <a:pt x="467600" y="1651000"/>
                  </a:lnTo>
                  <a:lnTo>
                    <a:pt x="432681" y="1625600"/>
                  </a:lnTo>
                  <a:lnTo>
                    <a:pt x="399324" y="1600200"/>
                  </a:lnTo>
                  <a:lnTo>
                    <a:pt x="367600" y="1562100"/>
                  </a:lnTo>
                  <a:lnTo>
                    <a:pt x="337582" y="1524000"/>
                  </a:lnTo>
                  <a:lnTo>
                    <a:pt x="309341" y="1498600"/>
                  </a:lnTo>
                  <a:lnTo>
                    <a:pt x="282947" y="1460500"/>
                  </a:lnTo>
                  <a:lnTo>
                    <a:pt x="258474" y="1422400"/>
                  </a:lnTo>
                  <a:lnTo>
                    <a:pt x="235991" y="1384300"/>
                  </a:lnTo>
                  <a:lnTo>
                    <a:pt x="215572" y="1346200"/>
                  </a:lnTo>
                  <a:lnTo>
                    <a:pt x="197287" y="1295400"/>
                  </a:lnTo>
                  <a:lnTo>
                    <a:pt x="181208" y="1257300"/>
                  </a:lnTo>
                  <a:lnTo>
                    <a:pt x="167406" y="1206500"/>
                  </a:lnTo>
                  <a:lnTo>
                    <a:pt x="155954" y="1168400"/>
                  </a:lnTo>
                  <a:lnTo>
                    <a:pt x="146921" y="1117600"/>
                  </a:lnTo>
                  <a:lnTo>
                    <a:pt x="140381" y="1079500"/>
                  </a:lnTo>
                  <a:lnTo>
                    <a:pt x="136405" y="1028700"/>
                  </a:lnTo>
                  <a:lnTo>
                    <a:pt x="135063" y="977900"/>
                  </a:lnTo>
                  <a:lnTo>
                    <a:pt x="136405" y="927100"/>
                  </a:lnTo>
                  <a:lnTo>
                    <a:pt x="140381" y="889000"/>
                  </a:lnTo>
                  <a:lnTo>
                    <a:pt x="146921" y="838200"/>
                  </a:lnTo>
                  <a:lnTo>
                    <a:pt x="155954" y="787400"/>
                  </a:lnTo>
                  <a:lnTo>
                    <a:pt x="167406" y="749300"/>
                  </a:lnTo>
                  <a:lnTo>
                    <a:pt x="181208" y="698500"/>
                  </a:lnTo>
                  <a:lnTo>
                    <a:pt x="197287" y="660400"/>
                  </a:lnTo>
                  <a:lnTo>
                    <a:pt x="215572" y="622300"/>
                  </a:lnTo>
                  <a:lnTo>
                    <a:pt x="235991" y="584200"/>
                  </a:lnTo>
                  <a:lnTo>
                    <a:pt x="258474" y="533400"/>
                  </a:lnTo>
                  <a:lnTo>
                    <a:pt x="282947" y="495300"/>
                  </a:lnTo>
                  <a:lnTo>
                    <a:pt x="309341" y="469900"/>
                  </a:lnTo>
                  <a:lnTo>
                    <a:pt x="337582" y="431800"/>
                  </a:lnTo>
                  <a:lnTo>
                    <a:pt x="367600" y="393700"/>
                  </a:lnTo>
                  <a:lnTo>
                    <a:pt x="399324" y="368300"/>
                  </a:lnTo>
                  <a:lnTo>
                    <a:pt x="432681" y="330200"/>
                  </a:lnTo>
                  <a:lnTo>
                    <a:pt x="467600" y="304800"/>
                  </a:lnTo>
                  <a:lnTo>
                    <a:pt x="504010" y="279400"/>
                  </a:lnTo>
                  <a:lnTo>
                    <a:pt x="541839" y="254000"/>
                  </a:lnTo>
                  <a:lnTo>
                    <a:pt x="581016" y="228600"/>
                  </a:lnTo>
                  <a:lnTo>
                    <a:pt x="621468" y="215900"/>
                  </a:lnTo>
                  <a:lnTo>
                    <a:pt x="663125" y="190500"/>
                  </a:lnTo>
                  <a:lnTo>
                    <a:pt x="794608" y="152400"/>
                  </a:lnTo>
                  <a:lnTo>
                    <a:pt x="840367" y="139700"/>
                  </a:lnTo>
                  <a:lnTo>
                    <a:pt x="934355" y="139700"/>
                  </a:lnTo>
                  <a:lnTo>
                    <a:pt x="982441" y="127000"/>
                  </a:lnTo>
                  <a:lnTo>
                    <a:pt x="1465395" y="127000"/>
                  </a:lnTo>
                  <a:lnTo>
                    <a:pt x="1425958" y="101600"/>
                  </a:lnTo>
                  <a:lnTo>
                    <a:pt x="1385472" y="88900"/>
                  </a:lnTo>
                  <a:lnTo>
                    <a:pt x="1343991" y="63500"/>
                  </a:lnTo>
                  <a:lnTo>
                    <a:pt x="1214081" y="25400"/>
                  </a:lnTo>
                  <a:lnTo>
                    <a:pt x="1169128" y="12700"/>
                  </a:lnTo>
                  <a:close/>
                </a:path>
                <a:path w="1965325" h="1955800">
                  <a:moveTo>
                    <a:pt x="1465395" y="127000"/>
                  </a:moveTo>
                  <a:lnTo>
                    <a:pt x="982441" y="127000"/>
                  </a:lnTo>
                  <a:lnTo>
                    <a:pt x="1030526" y="139700"/>
                  </a:lnTo>
                  <a:lnTo>
                    <a:pt x="1124514" y="139700"/>
                  </a:lnTo>
                  <a:lnTo>
                    <a:pt x="1170274" y="152400"/>
                  </a:lnTo>
                  <a:lnTo>
                    <a:pt x="1301756" y="190500"/>
                  </a:lnTo>
                  <a:lnTo>
                    <a:pt x="1343413" y="215900"/>
                  </a:lnTo>
                  <a:lnTo>
                    <a:pt x="1383866" y="228600"/>
                  </a:lnTo>
                  <a:lnTo>
                    <a:pt x="1423042" y="254000"/>
                  </a:lnTo>
                  <a:lnTo>
                    <a:pt x="1460871" y="279400"/>
                  </a:lnTo>
                  <a:lnTo>
                    <a:pt x="1497281" y="304800"/>
                  </a:lnTo>
                  <a:lnTo>
                    <a:pt x="1532200" y="330200"/>
                  </a:lnTo>
                  <a:lnTo>
                    <a:pt x="1565558" y="368300"/>
                  </a:lnTo>
                  <a:lnTo>
                    <a:pt x="1597281" y="393700"/>
                  </a:lnTo>
                  <a:lnTo>
                    <a:pt x="1627299" y="431800"/>
                  </a:lnTo>
                  <a:lnTo>
                    <a:pt x="1655541" y="469900"/>
                  </a:lnTo>
                  <a:lnTo>
                    <a:pt x="1681934" y="495300"/>
                  </a:lnTo>
                  <a:lnTo>
                    <a:pt x="1706408" y="533400"/>
                  </a:lnTo>
                  <a:lnTo>
                    <a:pt x="1728890" y="584200"/>
                  </a:lnTo>
                  <a:lnTo>
                    <a:pt x="1749310" y="622300"/>
                  </a:lnTo>
                  <a:lnTo>
                    <a:pt x="1767595" y="660400"/>
                  </a:lnTo>
                  <a:lnTo>
                    <a:pt x="1783674" y="698500"/>
                  </a:lnTo>
                  <a:lnTo>
                    <a:pt x="1797475" y="749300"/>
                  </a:lnTo>
                  <a:lnTo>
                    <a:pt x="1808928" y="787400"/>
                  </a:lnTo>
                  <a:lnTo>
                    <a:pt x="1817960" y="838200"/>
                  </a:lnTo>
                  <a:lnTo>
                    <a:pt x="1824500" y="889000"/>
                  </a:lnTo>
                  <a:lnTo>
                    <a:pt x="1828477" y="927100"/>
                  </a:lnTo>
                  <a:lnTo>
                    <a:pt x="1829818" y="977900"/>
                  </a:lnTo>
                  <a:lnTo>
                    <a:pt x="1828477" y="1028700"/>
                  </a:lnTo>
                  <a:lnTo>
                    <a:pt x="1824500" y="1079500"/>
                  </a:lnTo>
                  <a:lnTo>
                    <a:pt x="1817960" y="1117600"/>
                  </a:lnTo>
                  <a:lnTo>
                    <a:pt x="1808928" y="1168400"/>
                  </a:lnTo>
                  <a:lnTo>
                    <a:pt x="1797475" y="1206500"/>
                  </a:lnTo>
                  <a:lnTo>
                    <a:pt x="1783674" y="1257300"/>
                  </a:lnTo>
                  <a:lnTo>
                    <a:pt x="1767595" y="1295400"/>
                  </a:lnTo>
                  <a:lnTo>
                    <a:pt x="1749310" y="1346200"/>
                  </a:lnTo>
                  <a:lnTo>
                    <a:pt x="1728890" y="1384300"/>
                  </a:lnTo>
                  <a:lnTo>
                    <a:pt x="1706408" y="1422400"/>
                  </a:lnTo>
                  <a:lnTo>
                    <a:pt x="1681934" y="1460500"/>
                  </a:lnTo>
                  <a:lnTo>
                    <a:pt x="1655541" y="1498600"/>
                  </a:lnTo>
                  <a:lnTo>
                    <a:pt x="1627299" y="1524000"/>
                  </a:lnTo>
                  <a:lnTo>
                    <a:pt x="1597281" y="1562100"/>
                  </a:lnTo>
                  <a:lnTo>
                    <a:pt x="1565558" y="1600200"/>
                  </a:lnTo>
                  <a:lnTo>
                    <a:pt x="1532200" y="1625600"/>
                  </a:lnTo>
                  <a:lnTo>
                    <a:pt x="1497281" y="1651000"/>
                  </a:lnTo>
                  <a:lnTo>
                    <a:pt x="1460871" y="1676400"/>
                  </a:lnTo>
                  <a:lnTo>
                    <a:pt x="1423042" y="1701800"/>
                  </a:lnTo>
                  <a:lnTo>
                    <a:pt x="1383866" y="1727200"/>
                  </a:lnTo>
                  <a:lnTo>
                    <a:pt x="1343413" y="1752600"/>
                  </a:lnTo>
                  <a:lnTo>
                    <a:pt x="1258966" y="1778000"/>
                  </a:lnTo>
                  <a:lnTo>
                    <a:pt x="1124514" y="1816100"/>
                  </a:lnTo>
                  <a:lnTo>
                    <a:pt x="1077908" y="1816100"/>
                  </a:lnTo>
                  <a:lnTo>
                    <a:pt x="1030526" y="1828800"/>
                  </a:lnTo>
                  <a:lnTo>
                    <a:pt x="1484564" y="1828800"/>
                  </a:lnTo>
                  <a:lnTo>
                    <a:pt x="1503733" y="1816100"/>
                  </a:lnTo>
                  <a:lnTo>
                    <a:pt x="1540921" y="1790700"/>
                  </a:lnTo>
                  <a:lnTo>
                    <a:pt x="1576906" y="1765300"/>
                  </a:lnTo>
                  <a:lnTo>
                    <a:pt x="1611637" y="1739900"/>
                  </a:lnTo>
                  <a:lnTo>
                    <a:pt x="1645063" y="1701800"/>
                  </a:lnTo>
                  <a:lnTo>
                    <a:pt x="1677133" y="1676400"/>
                  </a:lnTo>
                  <a:lnTo>
                    <a:pt x="1707794" y="1638300"/>
                  </a:lnTo>
                  <a:lnTo>
                    <a:pt x="1736996" y="1612900"/>
                  </a:lnTo>
                  <a:lnTo>
                    <a:pt x="1764687" y="1574800"/>
                  </a:lnTo>
                  <a:lnTo>
                    <a:pt x="1790816" y="1536700"/>
                  </a:lnTo>
                  <a:lnTo>
                    <a:pt x="1815330" y="1498600"/>
                  </a:lnTo>
                  <a:lnTo>
                    <a:pt x="1838179" y="1460500"/>
                  </a:lnTo>
                  <a:lnTo>
                    <a:pt x="1859311" y="1422400"/>
                  </a:lnTo>
                  <a:lnTo>
                    <a:pt x="1878675" y="1384300"/>
                  </a:lnTo>
                  <a:lnTo>
                    <a:pt x="1896219" y="1346200"/>
                  </a:lnTo>
                  <a:lnTo>
                    <a:pt x="1911891" y="1295400"/>
                  </a:lnTo>
                  <a:lnTo>
                    <a:pt x="1925641" y="1257300"/>
                  </a:lnTo>
                  <a:lnTo>
                    <a:pt x="1937417" y="1206500"/>
                  </a:lnTo>
                  <a:lnTo>
                    <a:pt x="1947167" y="1168400"/>
                  </a:lnTo>
                  <a:lnTo>
                    <a:pt x="1954840" y="1117600"/>
                  </a:lnTo>
                  <a:lnTo>
                    <a:pt x="1960385" y="1079500"/>
                  </a:lnTo>
                  <a:lnTo>
                    <a:pt x="1963749" y="1028700"/>
                  </a:lnTo>
                  <a:lnTo>
                    <a:pt x="1964882" y="977900"/>
                  </a:lnTo>
                  <a:lnTo>
                    <a:pt x="1963749" y="927100"/>
                  </a:lnTo>
                  <a:lnTo>
                    <a:pt x="1960385" y="889000"/>
                  </a:lnTo>
                  <a:lnTo>
                    <a:pt x="1954840" y="838200"/>
                  </a:lnTo>
                  <a:lnTo>
                    <a:pt x="1947167" y="787400"/>
                  </a:lnTo>
                  <a:lnTo>
                    <a:pt x="1937417" y="749300"/>
                  </a:lnTo>
                  <a:lnTo>
                    <a:pt x="1925641" y="698500"/>
                  </a:lnTo>
                  <a:lnTo>
                    <a:pt x="1911891" y="660400"/>
                  </a:lnTo>
                  <a:lnTo>
                    <a:pt x="1896219" y="622300"/>
                  </a:lnTo>
                  <a:lnTo>
                    <a:pt x="1878675" y="571500"/>
                  </a:lnTo>
                  <a:lnTo>
                    <a:pt x="1859311" y="533400"/>
                  </a:lnTo>
                  <a:lnTo>
                    <a:pt x="1838179" y="495300"/>
                  </a:lnTo>
                  <a:lnTo>
                    <a:pt x="1815330" y="457200"/>
                  </a:lnTo>
                  <a:lnTo>
                    <a:pt x="1790816" y="419100"/>
                  </a:lnTo>
                  <a:lnTo>
                    <a:pt x="1764687" y="381000"/>
                  </a:lnTo>
                  <a:lnTo>
                    <a:pt x="1736996" y="355600"/>
                  </a:lnTo>
                  <a:lnTo>
                    <a:pt x="1707794" y="317500"/>
                  </a:lnTo>
                  <a:lnTo>
                    <a:pt x="1677133" y="279400"/>
                  </a:lnTo>
                  <a:lnTo>
                    <a:pt x="1645063" y="254000"/>
                  </a:lnTo>
                  <a:lnTo>
                    <a:pt x="1611637" y="228600"/>
                  </a:lnTo>
                  <a:lnTo>
                    <a:pt x="1576906" y="203200"/>
                  </a:lnTo>
                  <a:lnTo>
                    <a:pt x="1540921" y="165100"/>
                  </a:lnTo>
                  <a:lnTo>
                    <a:pt x="1503733" y="152400"/>
                  </a:lnTo>
                  <a:lnTo>
                    <a:pt x="1465395" y="127000"/>
                  </a:lnTo>
                  <a:close/>
                </a:path>
                <a:path w="1965325" h="1955800">
                  <a:moveTo>
                    <a:pt x="1077057" y="0"/>
                  </a:moveTo>
                  <a:lnTo>
                    <a:pt x="887825" y="0"/>
                  </a:lnTo>
                  <a:lnTo>
                    <a:pt x="841445" y="12700"/>
                  </a:lnTo>
                  <a:lnTo>
                    <a:pt x="1123437" y="12700"/>
                  </a:lnTo>
                  <a:lnTo>
                    <a:pt x="1077057" y="0"/>
                  </a:lnTo>
                  <a:close/>
                </a:path>
              </a:pathLst>
            </a:custGeom>
            <a:solidFill>
              <a:srgbClr val="C9D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63"/>
            <p:cNvSpPr/>
            <p:nvPr/>
          </p:nvSpPr>
          <p:spPr>
            <a:xfrm>
              <a:off x="847140" y="4675600"/>
              <a:ext cx="1248410" cy="1246505"/>
            </a:xfrm>
            <a:custGeom>
              <a:avLst/>
              <a:gdLst/>
              <a:ahLst/>
              <a:cxnLst/>
              <a:rect l="l" t="t" r="r" b="b"/>
              <a:pathLst>
                <a:path w="1248410" h="1246504">
                  <a:moveTo>
                    <a:pt x="850493" y="759625"/>
                  </a:moveTo>
                  <a:lnTo>
                    <a:pt x="849795" y="731037"/>
                  </a:lnTo>
                  <a:lnTo>
                    <a:pt x="844270" y="703719"/>
                  </a:lnTo>
                  <a:lnTo>
                    <a:pt x="833970" y="677811"/>
                  </a:lnTo>
                  <a:lnTo>
                    <a:pt x="824179" y="661911"/>
                  </a:lnTo>
                  <a:lnTo>
                    <a:pt x="818946" y="653402"/>
                  </a:lnTo>
                  <a:lnTo>
                    <a:pt x="785672" y="618756"/>
                  </a:lnTo>
                  <a:lnTo>
                    <a:pt x="772706" y="611276"/>
                  </a:lnTo>
                  <a:lnTo>
                    <a:pt x="772706" y="748157"/>
                  </a:lnTo>
                  <a:lnTo>
                    <a:pt x="769835" y="772236"/>
                  </a:lnTo>
                  <a:lnTo>
                    <a:pt x="759548" y="796277"/>
                  </a:lnTo>
                  <a:lnTo>
                    <a:pt x="739800" y="820166"/>
                  </a:lnTo>
                  <a:lnTo>
                    <a:pt x="715479" y="834212"/>
                  </a:lnTo>
                  <a:lnTo>
                    <a:pt x="687298" y="840105"/>
                  </a:lnTo>
                  <a:lnTo>
                    <a:pt x="656031" y="839533"/>
                  </a:lnTo>
                  <a:lnTo>
                    <a:pt x="656031" y="662774"/>
                  </a:lnTo>
                  <a:lnTo>
                    <a:pt x="685406" y="661911"/>
                  </a:lnTo>
                  <a:lnTo>
                    <a:pt x="736257" y="679411"/>
                  </a:lnTo>
                  <a:lnTo>
                    <a:pt x="768197" y="724306"/>
                  </a:lnTo>
                  <a:lnTo>
                    <a:pt x="772706" y="748157"/>
                  </a:lnTo>
                  <a:lnTo>
                    <a:pt x="772706" y="611276"/>
                  </a:lnTo>
                  <a:lnTo>
                    <a:pt x="747026" y="596442"/>
                  </a:lnTo>
                  <a:lnTo>
                    <a:pt x="703694" y="585304"/>
                  </a:lnTo>
                  <a:lnTo>
                    <a:pt x="671220" y="584517"/>
                  </a:lnTo>
                  <a:lnTo>
                    <a:pt x="656361" y="584149"/>
                  </a:lnTo>
                  <a:lnTo>
                    <a:pt x="656361" y="405587"/>
                  </a:lnTo>
                  <a:lnTo>
                    <a:pt x="669404" y="405587"/>
                  </a:lnTo>
                  <a:lnTo>
                    <a:pt x="710768" y="411137"/>
                  </a:lnTo>
                  <a:lnTo>
                    <a:pt x="741311" y="428167"/>
                  </a:lnTo>
                  <a:lnTo>
                    <a:pt x="761225" y="456819"/>
                  </a:lnTo>
                  <a:lnTo>
                    <a:pt x="770686" y="497268"/>
                  </a:lnTo>
                  <a:lnTo>
                    <a:pt x="774915" y="512216"/>
                  </a:lnTo>
                  <a:lnTo>
                    <a:pt x="783907" y="523824"/>
                  </a:lnTo>
                  <a:lnTo>
                    <a:pt x="796607" y="531177"/>
                  </a:lnTo>
                  <a:lnTo>
                    <a:pt x="811949" y="533336"/>
                  </a:lnTo>
                  <a:lnTo>
                    <a:pt x="826350" y="529844"/>
                  </a:lnTo>
                  <a:lnTo>
                    <a:pt x="837895" y="521423"/>
                  </a:lnTo>
                  <a:lnTo>
                    <a:pt x="845604" y="509104"/>
                  </a:lnTo>
                  <a:lnTo>
                    <a:pt x="848550" y="493928"/>
                  </a:lnTo>
                  <a:lnTo>
                    <a:pt x="842378" y="448703"/>
                  </a:lnTo>
                  <a:lnTo>
                    <a:pt x="823823" y="407263"/>
                  </a:lnTo>
                  <a:lnTo>
                    <a:pt x="822439" y="405587"/>
                  </a:lnTo>
                  <a:lnTo>
                    <a:pt x="794905" y="372160"/>
                  </a:lnTo>
                  <a:lnTo>
                    <a:pt x="757694" y="345960"/>
                  </a:lnTo>
                  <a:lnTo>
                    <a:pt x="714197" y="331203"/>
                  </a:lnTo>
                  <a:lnTo>
                    <a:pt x="699858" y="329234"/>
                  </a:lnTo>
                  <a:lnTo>
                    <a:pt x="688009" y="328269"/>
                  </a:lnTo>
                  <a:lnTo>
                    <a:pt x="685279" y="328041"/>
                  </a:lnTo>
                  <a:lnTo>
                    <a:pt x="655383" y="326186"/>
                  </a:lnTo>
                  <a:lnTo>
                    <a:pt x="655269" y="246761"/>
                  </a:lnTo>
                  <a:lnTo>
                    <a:pt x="655027" y="240144"/>
                  </a:lnTo>
                  <a:lnTo>
                    <a:pt x="629412" y="207378"/>
                  </a:lnTo>
                  <a:lnTo>
                    <a:pt x="617118" y="204952"/>
                  </a:lnTo>
                  <a:lnTo>
                    <a:pt x="604799" y="206654"/>
                  </a:lnTo>
                  <a:lnTo>
                    <a:pt x="577532" y="238137"/>
                  </a:lnTo>
                  <a:lnTo>
                    <a:pt x="577367" y="328269"/>
                  </a:lnTo>
                  <a:lnTo>
                    <a:pt x="576389" y="328269"/>
                  </a:lnTo>
                  <a:lnTo>
                    <a:pt x="576389" y="407022"/>
                  </a:lnTo>
                  <a:lnTo>
                    <a:pt x="576389" y="582320"/>
                  </a:lnTo>
                  <a:lnTo>
                    <a:pt x="547230" y="584517"/>
                  </a:lnTo>
                  <a:lnTo>
                    <a:pt x="495363" y="565619"/>
                  </a:lnTo>
                  <a:lnTo>
                    <a:pt x="464553" y="522478"/>
                  </a:lnTo>
                  <a:lnTo>
                    <a:pt x="460248" y="496989"/>
                  </a:lnTo>
                  <a:lnTo>
                    <a:pt x="463270" y="471297"/>
                  </a:lnTo>
                  <a:lnTo>
                    <a:pt x="473684" y="447344"/>
                  </a:lnTo>
                  <a:lnTo>
                    <a:pt x="492264" y="426161"/>
                  </a:lnTo>
                  <a:lnTo>
                    <a:pt x="516318" y="412051"/>
                  </a:lnTo>
                  <a:lnTo>
                    <a:pt x="544741" y="405498"/>
                  </a:lnTo>
                  <a:lnTo>
                    <a:pt x="576389" y="407022"/>
                  </a:lnTo>
                  <a:lnTo>
                    <a:pt x="576389" y="328269"/>
                  </a:lnTo>
                  <a:lnTo>
                    <a:pt x="502615" y="334200"/>
                  </a:lnTo>
                  <a:lnTo>
                    <a:pt x="438061" y="369747"/>
                  </a:lnTo>
                  <a:lnTo>
                    <a:pt x="394843" y="429209"/>
                  </a:lnTo>
                  <a:lnTo>
                    <a:pt x="381825" y="501700"/>
                  </a:lnTo>
                  <a:lnTo>
                    <a:pt x="388747" y="543267"/>
                  </a:lnTo>
                  <a:lnTo>
                    <a:pt x="407009" y="582904"/>
                  </a:lnTo>
                  <a:lnTo>
                    <a:pt x="435775" y="617639"/>
                  </a:lnTo>
                  <a:lnTo>
                    <a:pt x="474192" y="644461"/>
                  </a:lnTo>
                  <a:lnTo>
                    <a:pt x="521411" y="660387"/>
                  </a:lnTo>
                  <a:lnTo>
                    <a:pt x="576580" y="662419"/>
                  </a:lnTo>
                  <a:lnTo>
                    <a:pt x="576580" y="841171"/>
                  </a:lnTo>
                  <a:lnTo>
                    <a:pt x="564870" y="840600"/>
                  </a:lnTo>
                  <a:lnTo>
                    <a:pt x="553377" y="840181"/>
                  </a:lnTo>
                  <a:lnTo>
                    <a:pt x="542150" y="839393"/>
                  </a:lnTo>
                  <a:lnTo>
                    <a:pt x="503288" y="826808"/>
                  </a:lnTo>
                  <a:lnTo>
                    <a:pt x="468160" y="782205"/>
                  </a:lnTo>
                  <a:lnTo>
                    <a:pt x="461391" y="749579"/>
                  </a:lnTo>
                  <a:lnTo>
                    <a:pt x="457403" y="734174"/>
                  </a:lnTo>
                  <a:lnTo>
                    <a:pt x="448830" y="722363"/>
                  </a:lnTo>
                  <a:lnTo>
                    <a:pt x="436511" y="714908"/>
                  </a:lnTo>
                  <a:lnTo>
                    <a:pt x="421271" y="712558"/>
                  </a:lnTo>
                  <a:lnTo>
                    <a:pt x="406628" y="715746"/>
                  </a:lnTo>
                  <a:lnTo>
                    <a:pt x="394817" y="723823"/>
                  </a:lnTo>
                  <a:lnTo>
                    <a:pt x="386854" y="735901"/>
                  </a:lnTo>
                  <a:lnTo>
                    <a:pt x="383768" y="751078"/>
                  </a:lnTo>
                  <a:lnTo>
                    <a:pt x="383844" y="758647"/>
                  </a:lnTo>
                  <a:lnTo>
                    <a:pt x="401637" y="825969"/>
                  </a:lnTo>
                  <a:lnTo>
                    <a:pt x="426923" y="863269"/>
                  </a:lnTo>
                  <a:lnTo>
                    <a:pt x="460870" y="891895"/>
                  </a:lnTo>
                  <a:lnTo>
                    <a:pt x="501954" y="910564"/>
                  </a:lnTo>
                  <a:lnTo>
                    <a:pt x="548652" y="918019"/>
                  </a:lnTo>
                  <a:lnTo>
                    <a:pt x="555561" y="918133"/>
                  </a:lnTo>
                  <a:lnTo>
                    <a:pt x="577354" y="918121"/>
                  </a:lnTo>
                  <a:lnTo>
                    <a:pt x="577354" y="986942"/>
                  </a:lnTo>
                  <a:lnTo>
                    <a:pt x="588238" y="1029119"/>
                  </a:lnTo>
                  <a:lnTo>
                    <a:pt x="612800" y="1040790"/>
                  </a:lnTo>
                  <a:lnTo>
                    <a:pt x="625970" y="1039698"/>
                  </a:lnTo>
                  <a:lnTo>
                    <a:pt x="653364" y="1012647"/>
                  </a:lnTo>
                  <a:lnTo>
                    <a:pt x="655383" y="918057"/>
                  </a:lnTo>
                  <a:lnTo>
                    <a:pt x="655383" y="917790"/>
                  </a:lnTo>
                  <a:lnTo>
                    <a:pt x="691603" y="918006"/>
                  </a:lnTo>
                  <a:lnTo>
                    <a:pt x="758177" y="900760"/>
                  </a:lnTo>
                  <a:lnTo>
                    <a:pt x="813727" y="856081"/>
                  </a:lnTo>
                  <a:lnTo>
                    <a:pt x="824242" y="840105"/>
                  </a:lnTo>
                  <a:lnTo>
                    <a:pt x="832675" y="827278"/>
                  </a:lnTo>
                  <a:lnTo>
                    <a:pt x="844943" y="795096"/>
                  </a:lnTo>
                  <a:lnTo>
                    <a:pt x="850493" y="759625"/>
                  </a:lnTo>
                  <a:close/>
                </a:path>
                <a:path w="1248410" h="1246504">
                  <a:moveTo>
                    <a:pt x="1248371" y="586460"/>
                  </a:moveTo>
                  <a:lnTo>
                    <a:pt x="1246898" y="578662"/>
                  </a:lnTo>
                  <a:lnTo>
                    <a:pt x="1237970" y="520725"/>
                  </a:lnTo>
                  <a:lnTo>
                    <a:pt x="1233500" y="493788"/>
                  </a:lnTo>
                  <a:lnTo>
                    <a:pt x="1218438" y="431266"/>
                  </a:lnTo>
                  <a:lnTo>
                    <a:pt x="1191361" y="362419"/>
                  </a:lnTo>
                  <a:lnTo>
                    <a:pt x="1167701" y="319392"/>
                  </a:lnTo>
                  <a:lnTo>
                    <a:pt x="1136624" y="308013"/>
                  </a:lnTo>
                  <a:lnTo>
                    <a:pt x="1125512" y="310261"/>
                  </a:lnTo>
                  <a:lnTo>
                    <a:pt x="1116266" y="315252"/>
                  </a:lnTo>
                  <a:lnTo>
                    <a:pt x="1108925" y="322846"/>
                  </a:lnTo>
                  <a:lnTo>
                    <a:pt x="1103553" y="332867"/>
                  </a:lnTo>
                  <a:lnTo>
                    <a:pt x="1101191" y="342506"/>
                  </a:lnTo>
                  <a:lnTo>
                    <a:pt x="1101458" y="351878"/>
                  </a:lnTo>
                  <a:lnTo>
                    <a:pt x="1103858" y="361073"/>
                  </a:lnTo>
                  <a:lnTo>
                    <a:pt x="1107909" y="370154"/>
                  </a:lnTo>
                  <a:lnTo>
                    <a:pt x="1128344" y="413702"/>
                  </a:lnTo>
                  <a:lnTo>
                    <a:pt x="1144803" y="457987"/>
                  </a:lnTo>
                  <a:lnTo>
                    <a:pt x="1157236" y="502996"/>
                  </a:lnTo>
                  <a:lnTo>
                    <a:pt x="1165593" y="548741"/>
                  </a:lnTo>
                  <a:lnTo>
                    <a:pt x="1169822" y="595210"/>
                  </a:lnTo>
                  <a:lnTo>
                    <a:pt x="1169860" y="642416"/>
                  </a:lnTo>
                  <a:lnTo>
                    <a:pt x="1165682" y="690359"/>
                  </a:lnTo>
                  <a:lnTo>
                    <a:pt x="1156627" y="742378"/>
                  </a:lnTo>
                  <a:lnTo>
                    <a:pt x="1143317" y="792137"/>
                  </a:lnTo>
                  <a:lnTo>
                    <a:pt x="1125740" y="839609"/>
                  </a:lnTo>
                  <a:lnTo>
                    <a:pt x="1103884" y="884745"/>
                  </a:lnTo>
                  <a:lnTo>
                    <a:pt x="1077722" y="927481"/>
                  </a:lnTo>
                  <a:lnTo>
                    <a:pt x="1047216" y="967790"/>
                  </a:lnTo>
                  <a:lnTo>
                    <a:pt x="1012380" y="1005611"/>
                  </a:lnTo>
                  <a:lnTo>
                    <a:pt x="973162" y="1040904"/>
                  </a:lnTo>
                  <a:lnTo>
                    <a:pt x="935024" y="1069708"/>
                  </a:lnTo>
                  <a:lnTo>
                    <a:pt x="895273" y="1094841"/>
                  </a:lnTo>
                  <a:lnTo>
                    <a:pt x="854151" y="1116304"/>
                  </a:lnTo>
                  <a:lnTo>
                    <a:pt x="811872" y="1134071"/>
                  </a:lnTo>
                  <a:lnTo>
                    <a:pt x="768667" y="1148130"/>
                  </a:lnTo>
                  <a:lnTo>
                    <a:pt x="724750" y="1158481"/>
                  </a:lnTo>
                  <a:lnTo>
                    <a:pt x="680339" y="1165098"/>
                  </a:lnTo>
                  <a:lnTo>
                    <a:pt x="635647" y="1167968"/>
                  </a:lnTo>
                  <a:lnTo>
                    <a:pt x="590918" y="1167091"/>
                  </a:lnTo>
                  <a:lnTo>
                    <a:pt x="546366" y="1162431"/>
                  </a:lnTo>
                  <a:lnTo>
                    <a:pt x="502208" y="1153998"/>
                  </a:lnTo>
                  <a:lnTo>
                    <a:pt x="458660" y="1141768"/>
                  </a:lnTo>
                  <a:lnTo>
                    <a:pt x="415950" y="1125728"/>
                  </a:lnTo>
                  <a:lnTo>
                    <a:pt x="374307" y="1105865"/>
                  </a:lnTo>
                  <a:lnTo>
                    <a:pt x="333946" y="1082167"/>
                  </a:lnTo>
                  <a:lnTo>
                    <a:pt x="295084" y="1054620"/>
                  </a:lnTo>
                  <a:lnTo>
                    <a:pt x="253923" y="1020051"/>
                  </a:lnTo>
                  <a:lnTo>
                    <a:pt x="217144" y="983589"/>
                  </a:lnTo>
                  <a:lnTo>
                    <a:pt x="184746" y="945261"/>
                  </a:lnTo>
                  <a:lnTo>
                    <a:pt x="156730" y="905103"/>
                  </a:lnTo>
                  <a:lnTo>
                    <a:pt x="133083" y="863180"/>
                  </a:lnTo>
                  <a:lnTo>
                    <a:pt x="113804" y="819505"/>
                  </a:lnTo>
                  <a:lnTo>
                    <a:pt x="98882" y="774128"/>
                  </a:lnTo>
                  <a:lnTo>
                    <a:pt x="88315" y="727087"/>
                  </a:lnTo>
                  <a:lnTo>
                    <a:pt x="82105" y="678421"/>
                  </a:lnTo>
                  <a:lnTo>
                    <a:pt x="80238" y="628180"/>
                  </a:lnTo>
                  <a:lnTo>
                    <a:pt x="82715" y="576402"/>
                  </a:lnTo>
                  <a:lnTo>
                    <a:pt x="89522" y="523113"/>
                  </a:lnTo>
                  <a:lnTo>
                    <a:pt x="100342" y="472706"/>
                  </a:lnTo>
                  <a:lnTo>
                    <a:pt x="115620" y="424738"/>
                  </a:lnTo>
                  <a:lnTo>
                    <a:pt x="135255" y="379222"/>
                  </a:lnTo>
                  <a:lnTo>
                    <a:pt x="159131" y="336207"/>
                  </a:lnTo>
                  <a:lnTo>
                    <a:pt x="187172" y="295706"/>
                  </a:lnTo>
                  <a:lnTo>
                    <a:pt x="219265" y="257746"/>
                  </a:lnTo>
                  <a:lnTo>
                    <a:pt x="255320" y="222338"/>
                  </a:lnTo>
                  <a:lnTo>
                    <a:pt x="295249" y="189522"/>
                  </a:lnTo>
                  <a:lnTo>
                    <a:pt x="338099" y="159981"/>
                  </a:lnTo>
                  <a:lnTo>
                    <a:pt x="382130" y="135013"/>
                  </a:lnTo>
                  <a:lnTo>
                    <a:pt x="427342" y="114617"/>
                  </a:lnTo>
                  <a:lnTo>
                    <a:pt x="473697" y="98767"/>
                  </a:lnTo>
                  <a:lnTo>
                    <a:pt x="521169" y="87439"/>
                  </a:lnTo>
                  <a:lnTo>
                    <a:pt x="569734" y="80632"/>
                  </a:lnTo>
                  <a:lnTo>
                    <a:pt x="619379" y="78320"/>
                  </a:lnTo>
                  <a:lnTo>
                    <a:pt x="670077" y="80492"/>
                  </a:lnTo>
                  <a:lnTo>
                    <a:pt x="721817" y="87134"/>
                  </a:lnTo>
                  <a:lnTo>
                    <a:pt x="769734" y="97650"/>
                  </a:lnTo>
                  <a:lnTo>
                    <a:pt x="815860" y="112471"/>
                  </a:lnTo>
                  <a:lnTo>
                    <a:pt x="860259" y="131432"/>
                  </a:lnTo>
                  <a:lnTo>
                    <a:pt x="902995" y="154343"/>
                  </a:lnTo>
                  <a:lnTo>
                    <a:pt x="944143" y="181051"/>
                  </a:lnTo>
                  <a:lnTo>
                    <a:pt x="959383" y="188150"/>
                  </a:lnTo>
                  <a:lnTo>
                    <a:pt x="1000061" y="172745"/>
                  </a:lnTo>
                  <a:lnTo>
                    <a:pt x="1006538" y="143446"/>
                  </a:lnTo>
                  <a:lnTo>
                    <a:pt x="1000582" y="129336"/>
                  </a:lnTo>
                  <a:lnTo>
                    <a:pt x="949350" y="91236"/>
                  </a:lnTo>
                  <a:lnTo>
                    <a:pt x="908583" y="68351"/>
                  </a:lnTo>
                  <a:lnTo>
                    <a:pt x="866457" y="48704"/>
                  </a:lnTo>
                  <a:lnTo>
                    <a:pt x="822947" y="32334"/>
                  </a:lnTo>
                  <a:lnTo>
                    <a:pt x="778040" y="19278"/>
                  </a:lnTo>
                  <a:lnTo>
                    <a:pt x="731735" y="9575"/>
                  </a:lnTo>
                  <a:lnTo>
                    <a:pt x="663194" y="0"/>
                  </a:lnTo>
                  <a:lnTo>
                    <a:pt x="585177" y="0"/>
                  </a:lnTo>
                  <a:lnTo>
                    <a:pt x="533768" y="6883"/>
                  </a:lnTo>
                  <a:lnTo>
                    <a:pt x="468515" y="19723"/>
                  </a:lnTo>
                  <a:lnTo>
                    <a:pt x="421728" y="33591"/>
                  </a:lnTo>
                  <a:lnTo>
                    <a:pt x="376478" y="51015"/>
                  </a:lnTo>
                  <a:lnTo>
                    <a:pt x="332955" y="71843"/>
                  </a:lnTo>
                  <a:lnTo>
                    <a:pt x="291338" y="95885"/>
                  </a:lnTo>
                  <a:lnTo>
                    <a:pt x="251790" y="123012"/>
                  </a:lnTo>
                  <a:lnTo>
                    <a:pt x="214477" y="153047"/>
                  </a:lnTo>
                  <a:lnTo>
                    <a:pt x="179578" y="185826"/>
                  </a:lnTo>
                  <a:lnTo>
                    <a:pt x="147269" y="221208"/>
                  </a:lnTo>
                  <a:lnTo>
                    <a:pt x="117716" y="259016"/>
                  </a:lnTo>
                  <a:lnTo>
                    <a:pt x="91097" y="299085"/>
                  </a:lnTo>
                  <a:lnTo>
                    <a:pt x="67576" y="341287"/>
                  </a:lnTo>
                  <a:lnTo>
                    <a:pt x="47345" y="385419"/>
                  </a:lnTo>
                  <a:lnTo>
                    <a:pt x="30543" y="431355"/>
                  </a:lnTo>
                  <a:lnTo>
                    <a:pt x="17373" y="478929"/>
                  </a:lnTo>
                  <a:lnTo>
                    <a:pt x="8851" y="526630"/>
                  </a:lnTo>
                  <a:lnTo>
                    <a:pt x="2095" y="574751"/>
                  </a:lnTo>
                  <a:lnTo>
                    <a:pt x="0" y="586460"/>
                  </a:lnTo>
                  <a:lnTo>
                    <a:pt x="0" y="659472"/>
                  </a:lnTo>
                  <a:lnTo>
                    <a:pt x="4368" y="694944"/>
                  </a:lnTo>
                  <a:lnTo>
                    <a:pt x="21018" y="779957"/>
                  </a:lnTo>
                  <a:lnTo>
                    <a:pt x="35331" y="827481"/>
                  </a:lnTo>
                  <a:lnTo>
                    <a:pt x="52666" y="872782"/>
                  </a:lnTo>
                  <a:lnTo>
                    <a:pt x="73025" y="915860"/>
                  </a:lnTo>
                  <a:lnTo>
                    <a:pt x="96393" y="956703"/>
                  </a:lnTo>
                  <a:lnTo>
                    <a:pt x="122770" y="995299"/>
                  </a:lnTo>
                  <a:lnTo>
                    <a:pt x="152171" y="1031646"/>
                  </a:lnTo>
                  <a:lnTo>
                    <a:pt x="184594" y="1065733"/>
                  </a:lnTo>
                  <a:lnTo>
                    <a:pt x="220027" y="1097559"/>
                  </a:lnTo>
                  <a:lnTo>
                    <a:pt x="258470" y="1127099"/>
                  </a:lnTo>
                  <a:lnTo>
                    <a:pt x="299935" y="1154366"/>
                  </a:lnTo>
                  <a:lnTo>
                    <a:pt x="344411" y="1179347"/>
                  </a:lnTo>
                  <a:lnTo>
                    <a:pt x="390461" y="1200797"/>
                  </a:lnTo>
                  <a:lnTo>
                    <a:pt x="437438" y="1218006"/>
                  </a:lnTo>
                  <a:lnTo>
                    <a:pt x="485279" y="1231023"/>
                  </a:lnTo>
                  <a:lnTo>
                    <a:pt x="533946" y="1239964"/>
                  </a:lnTo>
                  <a:lnTo>
                    <a:pt x="583374" y="1244904"/>
                  </a:lnTo>
                  <a:lnTo>
                    <a:pt x="633526" y="1245920"/>
                  </a:lnTo>
                  <a:lnTo>
                    <a:pt x="684352" y="1243114"/>
                  </a:lnTo>
                  <a:lnTo>
                    <a:pt x="733780" y="1236510"/>
                  </a:lnTo>
                  <a:lnTo>
                    <a:pt x="782091" y="1225981"/>
                  </a:lnTo>
                  <a:lnTo>
                    <a:pt x="829094" y="1211681"/>
                  </a:lnTo>
                  <a:lnTo>
                    <a:pt x="874610" y="1193761"/>
                  </a:lnTo>
                  <a:lnTo>
                    <a:pt x="918438" y="1172387"/>
                  </a:lnTo>
                  <a:lnTo>
                    <a:pt x="960399" y="1147724"/>
                  </a:lnTo>
                  <a:lnTo>
                    <a:pt x="1000264" y="1119911"/>
                  </a:lnTo>
                  <a:lnTo>
                    <a:pt x="1037882" y="1089126"/>
                  </a:lnTo>
                  <a:lnTo>
                    <a:pt x="1073023" y="1055522"/>
                  </a:lnTo>
                  <a:lnTo>
                    <a:pt x="1105522" y="1019251"/>
                  </a:lnTo>
                  <a:lnTo>
                    <a:pt x="1135176" y="980478"/>
                  </a:lnTo>
                  <a:lnTo>
                    <a:pt x="1161783" y="939355"/>
                  </a:lnTo>
                  <a:lnTo>
                    <a:pt x="1185164" y="896048"/>
                  </a:lnTo>
                  <a:lnTo>
                    <a:pt x="1205103" y="850709"/>
                  </a:lnTo>
                  <a:lnTo>
                    <a:pt x="1221435" y="803503"/>
                  </a:lnTo>
                  <a:lnTo>
                    <a:pt x="1237627" y="737463"/>
                  </a:lnTo>
                  <a:lnTo>
                    <a:pt x="1246555" y="666483"/>
                  </a:lnTo>
                  <a:lnTo>
                    <a:pt x="1247673" y="662990"/>
                  </a:lnTo>
                  <a:lnTo>
                    <a:pt x="1248371" y="659472"/>
                  </a:lnTo>
                  <a:lnTo>
                    <a:pt x="1248371" y="5864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6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69548" y="4871758"/>
              <a:ext cx="85997" cy="86479"/>
            </a:xfrm>
            <a:prstGeom prst="rect">
              <a:avLst/>
            </a:prstGeom>
          </p:spPr>
        </p:pic>
      </p:grpSp>
      <p:sp>
        <p:nvSpPr>
          <p:cNvPr id="72" name="object 8"/>
          <p:cNvSpPr txBox="1"/>
          <p:nvPr/>
        </p:nvSpPr>
        <p:spPr>
          <a:xfrm>
            <a:off x="637771" y="4208864"/>
            <a:ext cx="3420150" cy="253979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r>
              <a:rPr lang="es-ES" sz="4000" b="1" spc="-76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0,63</a:t>
            </a:r>
            <a:r>
              <a:rPr sz="4000" b="1" spc="-76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%</a:t>
            </a:r>
            <a:endParaRPr lang="es-ES" sz="4000" b="1" spc="-76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rgbClr val="D2D400"/>
              </a:solidFill>
              <a:latin typeface="Trebuchet MS"/>
              <a:cs typeface="Trebuchet MS"/>
            </a:endParaRPr>
          </a:p>
          <a:p>
            <a:r>
              <a:rPr sz="2450" b="1" spc="5" dirty="0" err="1">
                <a:latin typeface="Arial MT"/>
                <a:cs typeface="Arial MT"/>
              </a:rPr>
              <a:t>Avance</a:t>
            </a:r>
            <a:r>
              <a:rPr sz="2450" b="1" spc="5" dirty="0">
                <a:latin typeface="Arial MT"/>
                <a:cs typeface="Arial MT"/>
              </a:rPr>
              <a:t> </a:t>
            </a:r>
            <a:r>
              <a:rPr sz="2450" b="1" spc="5" dirty="0" err="1">
                <a:latin typeface="Arial MT"/>
                <a:cs typeface="Arial MT"/>
              </a:rPr>
              <a:t>programado</a:t>
            </a:r>
            <a:endParaRPr lang="es-ES" sz="2450" b="1" spc="5" dirty="0">
              <a:latin typeface="Arial MT"/>
              <a:cs typeface="Arial MT"/>
            </a:endParaRPr>
          </a:p>
          <a:p>
            <a:endParaRPr lang="es-ES" sz="2450" b="1" spc="5" dirty="0">
              <a:latin typeface="Arial MT"/>
              <a:cs typeface="Arial MT"/>
            </a:endParaRPr>
          </a:p>
          <a:p>
            <a:pPr>
              <a:lnSpc>
                <a:spcPts val="4465"/>
              </a:lnSpc>
            </a:pPr>
            <a:r>
              <a:rPr lang="es-ES" sz="4000" b="1" spc="-76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0,61</a:t>
            </a:r>
            <a:r>
              <a:rPr sz="4000" b="1" spc="-76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%</a:t>
            </a:r>
          </a:p>
          <a:p>
            <a:pPr marL="12700">
              <a:lnSpc>
                <a:spcPts val="4465"/>
              </a:lnSpc>
            </a:pPr>
            <a:r>
              <a:rPr sz="2450" b="1" spc="5" dirty="0" err="1">
                <a:latin typeface="Arial MT"/>
                <a:cs typeface="Arial MT"/>
              </a:rPr>
              <a:t>Avance</a:t>
            </a:r>
            <a:r>
              <a:rPr sz="2450" b="1" spc="5" dirty="0">
                <a:latin typeface="Arial MT"/>
                <a:cs typeface="Arial MT"/>
              </a:rPr>
              <a:t> </a:t>
            </a:r>
            <a:r>
              <a:rPr sz="2450" b="1" spc="5" dirty="0" err="1">
                <a:latin typeface="Arial MT"/>
                <a:cs typeface="Arial MT"/>
              </a:rPr>
              <a:t>ejecutado</a:t>
            </a:r>
            <a:endParaRPr sz="2450" b="1" spc="5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999909" y="3577977"/>
            <a:ext cx="8198484" cy="91205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9650" b="1" spc="-2715" dirty="0">
                <a:solidFill>
                  <a:srgbClr val="1D8A72"/>
                </a:solidFill>
                <a:latin typeface="Arial"/>
                <a:cs typeface="Arial"/>
              </a:rPr>
              <a:t>15</a:t>
            </a:r>
            <a:endParaRPr sz="5965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8031480" cy="11308715"/>
          </a:xfrm>
          <a:custGeom>
            <a:avLst/>
            <a:gdLst/>
            <a:ahLst/>
            <a:cxnLst/>
            <a:rect l="l" t="t" r="r" b="b"/>
            <a:pathLst>
              <a:path w="8031480" h="11308715">
                <a:moveTo>
                  <a:pt x="0" y="0"/>
                </a:moveTo>
                <a:lnTo>
                  <a:pt x="8031169" y="0"/>
                </a:lnTo>
                <a:lnTo>
                  <a:pt x="8031169" y="11308556"/>
                </a:lnTo>
                <a:lnTo>
                  <a:pt x="0" y="11308556"/>
                </a:lnTo>
                <a:lnTo>
                  <a:pt x="0" y="0"/>
                </a:lnTo>
                <a:close/>
              </a:path>
            </a:pathLst>
          </a:custGeom>
          <a:solidFill>
            <a:srgbClr val="6D6C6D">
              <a:alpha val="7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47517" y="1046427"/>
            <a:ext cx="4886960" cy="2731770"/>
          </a:xfrm>
          <a:prstGeom prst="rect">
            <a:avLst/>
          </a:prstGeom>
        </p:spPr>
        <p:txBody>
          <a:bodyPr vert="horz" wrap="square" lIns="0" tIns="174625" rIns="0" bIns="0" rtlCol="0">
            <a:spAutoFit/>
          </a:bodyPr>
          <a:lstStyle/>
          <a:p>
            <a:pPr marL="12700" marR="5080">
              <a:lnSpc>
                <a:spcPts val="6680"/>
              </a:lnSpc>
              <a:spcBef>
                <a:spcPts val="1375"/>
              </a:spcBef>
            </a:pPr>
            <a:r>
              <a:rPr sz="6600" b="1" spc="5" dirty="0">
                <a:solidFill>
                  <a:srgbClr val="C9D41E"/>
                </a:solidFill>
                <a:latin typeface="Arial"/>
                <a:cs typeface="Arial"/>
              </a:rPr>
              <a:t>Zonas </a:t>
            </a:r>
            <a:r>
              <a:rPr sz="6600" b="1" spc="10" dirty="0">
                <a:solidFill>
                  <a:srgbClr val="C9D41E"/>
                </a:solidFill>
                <a:latin typeface="Arial"/>
                <a:cs typeface="Arial"/>
              </a:rPr>
              <a:t> </a:t>
            </a:r>
            <a:r>
              <a:rPr sz="6600" b="1" spc="95" dirty="0">
                <a:solidFill>
                  <a:srgbClr val="C9D41E"/>
                </a:solidFill>
                <a:latin typeface="Arial"/>
                <a:cs typeface="Arial"/>
              </a:rPr>
              <a:t>Industriales  </a:t>
            </a:r>
            <a:r>
              <a:rPr sz="6600" spc="245" dirty="0">
                <a:solidFill>
                  <a:srgbClr val="C9D41E"/>
                </a:solidFill>
                <a:latin typeface="Arial MT"/>
                <a:cs typeface="Arial MT"/>
              </a:rPr>
              <a:t>Grupo</a:t>
            </a:r>
            <a:r>
              <a:rPr sz="6600" spc="-150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6600" spc="340" dirty="0">
                <a:solidFill>
                  <a:srgbClr val="C9D41E"/>
                </a:solidFill>
                <a:latin typeface="Arial MT"/>
                <a:cs typeface="Arial MT"/>
              </a:rPr>
              <a:t>4</a:t>
            </a:r>
            <a:endParaRPr sz="66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7596" y="4873626"/>
            <a:ext cx="4737735" cy="185673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9925"/>
              </a:lnSpc>
              <a:spcBef>
                <a:spcPts val="125"/>
              </a:spcBef>
            </a:pPr>
            <a:r>
              <a:rPr sz="8500" b="1" spc="-660" dirty="0">
                <a:solidFill>
                  <a:srgbClr val="FFFFFF"/>
                </a:solidFill>
                <a:latin typeface="Trebuchet MS"/>
                <a:cs typeface="Trebuchet MS"/>
              </a:rPr>
              <a:t>0,51%</a:t>
            </a:r>
            <a:endParaRPr sz="8500">
              <a:latin typeface="Trebuchet MS"/>
              <a:cs typeface="Trebuchet MS"/>
            </a:endParaRPr>
          </a:p>
          <a:p>
            <a:pPr marL="12700">
              <a:lnSpc>
                <a:spcPts val="4465"/>
              </a:lnSpc>
            </a:pPr>
            <a:r>
              <a:rPr sz="3950" spc="15" dirty="0">
                <a:solidFill>
                  <a:srgbClr val="C9D41E"/>
                </a:solidFill>
                <a:latin typeface="Arial MT"/>
                <a:cs typeface="Arial MT"/>
              </a:rPr>
              <a:t>Avance</a:t>
            </a:r>
            <a:r>
              <a:rPr sz="3950" spc="-114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3950" spc="145" dirty="0">
                <a:solidFill>
                  <a:srgbClr val="C9D41E"/>
                </a:solidFill>
                <a:latin typeface="Arial MT"/>
                <a:cs typeface="Arial MT"/>
              </a:rPr>
              <a:t>programado</a:t>
            </a:r>
            <a:endParaRPr sz="395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7596" y="7209861"/>
            <a:ext cx="4162425" cy="185673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9925"/>
              </a:lnSpc>
              <a:spcBef>
                <a:spcPts val="125"/>
              </a:spcBef>
            </a:pPr>
            <a:r>
              <a:rPr sz="8500" b="1" spc="-590" dirty="0">
                <a:solidFill>
                  <a:srgbClr val="FFFFFF"/>
                </a:solidFill>
                <a:latin typeface="Trebuchet MS"/>
                <a:cs typeface="Trebuchet MS"/>
              </a:rPr>
              <a:t>0,36%</a:t>
            </a:r>
            <a:endParaRPr sz="8500">
              <a:latin typeface="Trebuchet MS"/>
              <a:cs typeface="Trebuchet MS"/>
            </a:endParaRPr>
          </a:p>
          <a:p>
            <a:pPr marL="12700">
              <a:lnSpc>
                <a:spcPts val="4465"/>
              </a:lnSpc>
            </a:pPr>
            <a:r>
              <a:rPr sz="3950" spc="15" dirty="0">
                <a:solidFill>
                  <a:srgbClr val="C9D41E"/>
                </a:solidFill>
                <a:latin typeface="Arial MT"/>
                <a:cs typeface="Arial MT"/>
              </a:rPr>
              <a:t>Avance</a:t>
            </a:r>
            <a:r>
              <a:rPr sz="3950" spc="-145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3950" spc="125" dirty="0">
                <a:solidFill>
                  <a:srgbClr val="C9D41E"/>
                </a:solidFill>
                <a:latin typeface="Arial MT"/>
                <a:cs typeface="Arial MT"/>
              </a:rPr>
              <a:t>ejecutado</a:t>
            </a:r>
            <a:endParaRPr sz="395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20686" y="9719308"/>
            <a:ext cx="5205730" cy="98933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5080">
              <a:lnSpc>
                <a:spcPts val="3629"/>
              </a:lnSpc>
              <a:spcBef>
                <a:spcPts val="490"/>
              </a:spcBef>
            </a:pPr>
            <a:r>
              <a:rPr sz="3300" b="1" spc="8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3300" b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b="1" spc="-5" dirty="0">
                <a:solidFill>
                  <a:srgbClr val="FFFFFF"/>
                </a:solidFill>
                <a:latin typeface="Arial"/>
                <a:cs typeface="Arial"/>
              </a:rPr>
              <a:t>objeción</a:t>
            </a:r>
            <a:r>
              <a:rPr sz="3300" b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b="1" spc="-20" dirty="0">
                <a:solidFill>
                  <a:srgbClr val="FFFFFF"/>
                </a:solidFill>
                <a:latin typeface="Arial"/>
                <a:cs typeface="Arial"/>
              </a:rPr>
              <a:t>condicionada </a:t>
            </a:r>
            <a:r>
              <a:rPr sz="3300" b="1" spc="-9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b="1" spc="-285" dirty="0">
                <a:solidFill>
                  <a:srgbClr val="FFFFFF"/>
                </a:solidFill>
                <a:latin typeface="Arial"/>
                <a:cs typeface="Arial"/>
              </a:rPr>
              <a:t>EAAB</a:t>
            </a:r>
            <a:r>
              <a:rPr sz="33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b="1" spc="4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33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300" b="1" dirty="0">
                <a:solidFill>
                  <a:srgbClr val="FFFFFF"/>
                </a:solidFill>
                <a:latin typeface="Arial"/>
                <a:cs typeface="Arial"/>
              </a:rPr>
              <a:t>CIV</a:t>
            </a:r>
            <a:r>
              <a:rPr lang="es-ES" sz="3300" b="1" dirty="0">
                <a:solidFill>
                  <a:srgbClr val="FFFFFF"/>
                </a:solidFill>
                <a:latin typeface="Arial"/>
                <a:cs typeface="Arial"/>
              </a:rPr>
              <a:t> el 27/02/2023</a:t>
            </a:r>
            <a:endParaRPr sz="3300" dirty="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37670" y="9654156"/>
            <a:ext cx="1099820" cy="1099820"/>
            <a:chOff x="837670" y="9654156"/>
            <a:chExt cx="1099820" cy="1099820"/>
          </a:xfrm>
        </p:grpSpPr>
        <p:sp>
          <p:nvSpPr>
            <p:cNvPr id="10" name="object 10"/>
            <p:cNvSpPr/>
            <p:nvPr/>
          </p:nvSpPr>
          <p:spPr>
            <a:xfrm>
              <a:off x="837670" y="9654156"/>
              <a:ext cx="1099820" cy="1099820"/>
            </a:xfrm>
            <a:custGeom>
              <a:avLst/>
              <a:gdLst/>
              <a:ahLst/>
              <a:cxnLst/>
              <a:rect l="l" t="t" r="r" b="b"/>
              <a:pathLst>
                <a:path w="1099820" h="1099820">
                  <a:moveTo>
                    <a:pt x="549721" y="0"/>
                  </a:moveTo>
                  <a:lnTo>
                    <a:pt x="502289" y="2017"/>
                  </a:lnTo>
                  <a:lnTo>
                    <a:pt x="455977" y="7961"/>
                  </a:lnTo>
                  <a:lnTo>
                    <a:pt x="410951" y="17665"/>
                  </a:lnTo>
                  <a:lnTo>
                    <a:pt x="367375" y="30964"/>
                  </a:lnTo>
                  <a:lnTo>
                    <a:pt x="325415" y="47694"/>
                  </a:lnTo>
                  <a:lnTo>
                    <a:pt x="285235" y="67690"/>
                  </a:lnTo>
                  <a:lnTo>
                    <a:pt x="247001" y="90786"/>
                  </a:lnTo>
                  <a:lnTo>
                    <a:pt x="210877" y="116818"/>
                  </a:lnTo>
                  <a:lnTo>
                    <a:pt x="177028" y="145620"/>
                  </a:lnTo>
                  <a:lnTo>
                    <a:pt x="145620" y="177028"/>
                  </a:lnTo>
                  <a:lnTo>
                    <a:pt x="116818" y="210877"/>
                  </a:lnTo>
                  <a:lnTo>
                    <a:pt x="90786" y="247001"/>
                  </a:lnTo>
                  <a:lnTo>
                    <a:pt x="67690" y="285235"/>
                  </a:lnTo>
                  <a:lnTo>
                    <a:pt x="47694" y="325415"/>
                  </a:lnTo>
                  <a:lnTo>
                    <a:pt x="30964" y="367375"/>
                  </a:lnTo>
                  <a:lnTo>
                    <a:pt x="17665" y="410951"/>
                  </a:lnTo>
                  <a:lnTo>
                    <a:pt x="7961" y="455977"/>
                  </a:lnTo>
                  <a:lnTo>
                    <a:pt x="2017" y="502289"/>
                  </a:lnTo>
                  <a:lnTo>
                    <a:pt x="0" y="549721"/>
                  </a:lnTo>
                  <a:lnTo>
                    <a:pt x="2017" y="597153"/>
                  </a:lnTo>
                  <a:lnTo>
                    <a:pt x="7961" y="643465"/>
                  </a:lnTo>
                  <a:lnTo>
                    <a:pt x="17665" y="688491"/>
                  </a:lnTo>
                  <a:lnTo>
                    <a:pt x="30964" y="732067"/>
                  </a:lnTo>
                  <a:lnTo>
                    <a:pt x="47694" y="774027"/>
                  </a:lnTo>
                  <a:lnTo>
                    <a:pt x="67690" y="814207"/>
                  </a:lnTo>
                  <a:lnTo>
                    <a:pt x="90786" y="852441"/>
                  </a:lnTo>
                  <a:lnTo>
                    <a:pt x="116818" y="888565"/>
                  </a:lnTo>
                  <a:lnTo>
                    <a:pt x="145620" y="922414"/>
                  </a:lnTo>
                  <a:lnTo>
                    <a:pt x="177028" y="953822"/>
                  </a:lnTo>
                  <a:lnTo>
                    <a:pt x="210877" y="982624"/>
                  </a:lnTo>
                  <a:lnTo>
                    <a:pt x="247001" y="1008656"/>
                  </a:lnTo>
                  <a:lnTo>
                    <a:pt x="285235" y="1031752"/>
                  </a:lnTo>
                  <a:lnTo>
                    <a:pt x="325415" y="1051748"/>
                  </a:lnTo>
                  <a:lnTo>
                    <a:pt x="367375" y="1068478"/>
                  </a:lnTo>
                  <a:lnTo>
                    <a:pt x="410951" y="1081777"/>
                  </a:lnTo>
                  <a:lnTo>
                    <a:pt x="455977" y="1091481"/>
                  </a:lnTo>
                  <a:lnTo>
                    <a:pt x="502289" y="1097425"/>
                  </a:lnTo>
                  <a:lnTo>
                    <a:pt x="549721" y="1099442"/>
                  </a:lnTo>
                  <a:lnTo>
                    <a:pt x="597153" y="1097425"/>
                  </a:lnTo>
                  <a:lnTo>
                    <a:pt x="643465" y="1091481"/>
                  </a:lnTo>
                  <a:lnTo>
                    <a:pt x="688491" y="1081777"/>
                  </a:lnTo>
                  <a:lnTo>
                    <a:pt x="732067" y="1068478"/>
                  </a:lnTo>
                  <a:lnTo>
                    <a:pt x="774027" y="1051748"/>
                  </a:lnTo>
                  <a:lnTo>
                    <a:pt x="814207" y="1031752"/>
                  </a:lnTo>
                  <a:lnTo>
                    <a:pt x="852441" y="1008656"/>
                  </a:lnTo>
                  <a:lnTo>
                    <a:pt x="888565" y="982624"/>
                  </a:lnTo>
                  <a:lnTo>
                    <a:pt x="922414" y="953822"/>
                  </a:lnTo>
                  <a:lnTo>
                    <a:pt x="953822" y="922414"/>
                  </a:lnTo>
                  <a:lnTo>
                    <a:pt x="982624" y="888565"/>
                  </a:lnTo>
                  <a:lnTo>
                    <a:pt x="1008656" y="852441"/>
                  </a:lnTo>
                  <a:lnTo>
                    <a:pt x="1031752" y="814207"/>
                  </a:lnTo>
                  <a:lnTo>
                    <a:pt x="1051748" y="774027"/>
                  </a:lnTo>
                  <a:lnTo>
                    <a:pt x="1068478" y="732067"/>
                  </a:lnTo>
                  <a:lnTo>
                    <a:pt x="1081777" y="688491"/>
                  </a:lnTo>
                  <a:lnTo>
                    <a:pt x="1091481" y="643465"/>
                  </a:lnTo>
                  <a:lnTo>
                    <a:pt x="1097425" y="597153"/>
                  </a:lnTo>
                  <a:lnTo>
                    <a:pt x="1099442" y="549721"/>
                  </a:lnTo>
                  <a:lnTo>
                    <a:pt x="1097425" y="502289"/>
                  </a:lnTo>
                  <a:lnTo>
                    <a:pt x="1091481" y="455977"/>
                  </a:lnTo>
                  <a:lnTo>
                    <a:pt x="1081777" y="410951"/>
                  </a:lnTo>
                  <a:lnTo>
                    <a:pt x="1068478" y="367375"/>
                  </a:lnTo>
                  <a:lnTo>
                    <a:pt x="1051748" y="325415"/>
                  </a:lnTo>
                  <a:lnTo>
                    <a:pt x="1031752" y="285235"/>
                  </a:lnTo>
                  <a:lnTo>
                    <a:pt x="1008656" y="247001"/>
                  </a:lnTo>
                  <a:lnTo>
                    <a:pt x="982624" y="210877"/>
                  </a:lnTo>
                  <a:lnTo>
                    <a:pt x="953822" y="177028"/>
                  </a:lnTo>
                  <a:lnTo>
                    <a:pt x="922414" y="145620"/>
                  </a:lnTo>
                  <a:lnTo>
                    <a:pt x="888565" y="116818"/>
                  </a:lnTo>
                  <a:lnTo>
                    <a:pt x="852441" y="90786"/>
                  </a:lnTo>
                  <a:lnTo>
                    <a:pt x="814207" y="67690"/>
                  </a:lnTo>
                  <a:lnTo>
                    <a:pt x="774027" y="47694"/>
                  </a:lnTo>
                  <a:lnTo>
                    <a:pt x="732067" y="30964"/>
                  </a:lnTo>
                  <a:lnTo>
                    <a:pt x="688491" y="17665"/>
                  </a:lnTo>
                  <a:lnTo>
                    <a:pt x="643465" y="7961"/>
                  </a:lnTo>
                  <a:lnTo>
                    <a:pt x="597153" y="2017"/>
                  </a:lnTo>
                  <a:lnTo>
                    <a:pt x="549721" y="0"/>
                  </a:lnTo>
                  <a:close/>
                </a:path>
              </a:pathLst>
            </a:custGeom>
            <a:solidFill>
              <a:srgbClr val="F74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31964" y="9747192"/>
              <a:ext cx="900430" cy="901700"/>
            </a:xfrm>
            <a:custGeom>
              <a:avLst/>
              <a:gdLst/>
              <a:ahLst/>
              <a:cxnLst/>
              <a:rect l="l" t="t" r="r" b="b"/>
              <a:pathLst>
                <a:path w="900430" h="901700">
                  <a:moveTo>
                    <a:pt x="156819" y="188150"/>
                  </a:moveTo>
                  <a:lnTo>
                    <a:pt x="138239" y="161493"/>
                  </a:lnTo>
                  <a:lnTo>
                    <a:pt x="128651" y="161861"/>
                  </a:lnTo>
                  <a:lnTo>
                    <a:pt x="121208" y="169697"/>
                  </a:lnTo>
                  <a:lnTo>
                    <a:pt x="121361" y="179247"/>
                  </a:lnTo>
                  <a:lnTo>
                    <a:pt x="122885" y="186156"/>
                  </a:lnTo>
                  <a:lnTo>
                    <a:pt x="126834" y="191681"/>
                  </a:lnTo>
                  <a:lnTo>
                    <a:pt x="132638" y="195287"/>
                  </a:lnTo>
                  <a:lnTo>
                    <a:pt x="139700" y="196418"/>
                  </a:lnTo>
                  <a:lnTo>
                    <a:pt x="149263" y="196049"/>
                  </a:lnTo>
                  <a:lnTo>
                    <a:pt x="156819" y="188150"/>
                  </a:lnTo>
                  <a:close/>
                </a:path>
                <a:path w="900430" h="901700">
                  <a:moveTo>
                    <a:pt x="317347" y="469963"/>
                  </a:moveTo>
                  <a:lnTo>
                    <a:pt x="317182" y="460565"/>
                  </a:lnTo>
                  <a:lnTo>
                    <a:pt x="309333" y="452856"/>
                  </a:lnTo>
                  <a:lnTo>
                    <a:pt x="299796" y="452755"/>
                  </a:lnTo>
                  <a:lnTo>
                    <a:pt x="290156" y="452640"/>
                  </a:lnTo>
                  <a:lnTo>
                    <a:pt x="282397" y="460032"/>
                  </a:lnTo>
                  <a:lnTo>
                    <a:pt x="282105" y="469607"/>
                  </a:lnTo>
                  <a:lnTo>
                    <a:pt x="283298" y="476656"/>
                  </a:lnTo>
                  <a:lnTo>
                    <a:pt x="286956" y="482409"/>
                  </a:lnTo>
                  <a:lnTo>
                    <a:pt x="292506" y="486308"/>
                  </a:lnTo>
                  <a:lnTo>
                    <a:pt x="299427" y="487756"/>
                  </a:lnTo>
                  <a:lnTo>
                    <a:pt x="306412" y="486359"/>
                  </a:lnTo>
                  <a:lnTo>
                    <a:pt x="312140" y="482511"/>
                  </a:lnTo>
                  <a:lnTo>
                    <a:pt x="316001" y="476834"/>
                  </a:lnTo>
                  <a:lnTo>
                    <a:pt x="317347" y="469963"/>
                  </a:lnTo>
                  <a:close/>
                </a:path>
                <a:path w="900430" h="901700">
                  <a:moveTo>
                    <a:pt x="900430" y="321310"/>
                  </a:moveTo>
                  <a:lnTo>
                    <a:pt x="897496" y="302260"/>
                  </a:lnTo>
                  <a:lnTo>
                    <a:pt x="891463" y="288290"/>
                  </a:lnTo>
                  <a:lnTo>
                    <a:pt x="889825" y="284480"/>
                  </a:lnTo>
                  <a:lnTo>
                    <a:pt x="878281" y="270510"/>
                  </a:lnTo>
                  <a:lnTo>
                    <a:pt x="864679" y="261416"/>
                  </a:lnTo>
                  <a:lnTo>
                    <a:pt x="864679" y="316230"/>
                  </a:lnTo>
                  <a:lnTo>
                    <a:pt x="863333" y="331470"/>
                  </a:lnTo>
                  <a:lnTo>
                    <a:pt x="855408" y="344170"/>
                  </a:lnTo>
                  <a:lnTo>
                    <a:pt x="846531" y="353060"/>
                  </a:lnTo>
                  <a:lnTo>
                    <a:pt x="837488" y="361950"/>
                  </a:lnTo>
                  <a:lnTo>
                    <a:pt x="827227" y="372694"/>
                  </a:lnTo>
                  <a:lnTo>
                    <a:pt x="827227" y="474980"/>
                  </a:lnTo>
                  <a:lnTo>
                    <a:pt x="824534" y="519430"/>
                  </a:lnTo>
                  <a:lnTo>
                    <a:pt x="816444" y="565150"/>
                  </a:lnTo>
                  <a:lnTo>
                    <a:pt x="803389" y="608330"/>
                  </a:lnTo>
                  <a:lnTo>
                    <a:pt x="785723" y="648970"/>
                  </a:lnTo>
                  <a:lnTo>
                    <a:pt x="763790" y="687070"/>
                  </a:lnTo>
                  <a:lnTo>
                    <a:pt x="737946" y="721360"/>
                  </a:lnTo>
                  <a:lnTo>
                    <a:pt x="708533" y="754380"/>
                  </a:lnTo>
                  <a:lnTo>
                    <a:pt x="675894" y="782320"/>
                  </a:lnTo>
                  <a:lnTo>
                    <a:pt x="640397" y="807720"/>
                  </a:lnTo>
                  <a:lnTo>
                    <a:pt x="602373" y="828040"/>
                  </a:lnTo>
                  <a:lnTo>
                    <a:pt x="562178" y="845820"/>
                  </a:lnTo>
                  <a:lnTo>
                    <a:pt x="520166" y="857250"/>
                  </a:lnTo>
                  <a:lnTo>
                    <a:pt x="476669" y="864870"/>
                  </a:lnTo>
                  <a:lnTo>
                    <a:pt x="432054" y="867410"/>
                  </a:lnTo>
                  <a:lnTo>
                    <a:pt x="386664" y="863600"/>
                  </a:lnTo>
                  <a:lnTo>
                    <a:pt x="387223" y="859790"/>
                  </a:lnTo>
                  <a:lnTo>
                    <a:pt x="390359" y="858520"/>
                  </a:lnTo>
                  <a:lnTo>
                    <a:pt x="391617" y="857250"/>
                  </a:lnTo>
                  <a:lnTo>
                    <a:pt x="459917" y="788670"/>
                  </a:lnTo>
                  <a:lnTo>
                    <a:pt x="493661" y="755650"/>
                  </a:lnTo>
                  <a:lnTo>
                    <a:pt x="523697" y="725170"/>
                  </a:lnTo>
                  <a:lnTo>
                    <a:pt x="527456" y="721360"/>
                  </a:lnTo>
                  <a:lnTo>
                    <a:pt x="561327" y="688340"/>
                  </a:lnTo>
                  <a:lnTo>
                    <a:pt x="572744" y="674370"/>
                  </a:lnTo>
                  <a:lnTo>
                    <a:pt x="579666" y="659130"/>
                  </a:lnTo>
                  <a:lnTo>
                    <a:pt x="581647" y="643890"/>
                  </a:lnTo>
                  <a:lnTo>
                    <a:pt x="578218" y="626110"/>
                  </a:lnTo>
                  <a:lnTo>
                    <a:pt x="576465" y="621030"/>
                  </a:lnTo>
                  <a:lnTo>
                    <a:pt x="580009" y="619760"/>
                  </a:lnTo>
                  <a:lnTo>
                    <a:pt x="582676" y="618490"/>
                  </a:lnTo>
                  <a:lnTo>
                    <a:pt x="594664" y="609600"/>
                  </a:lnTo>
                  <a:lnTo>
                    <a:pt x="607047" y="603250"/>
                  </a:lnTo>
                  <a:lnTo>
                    <a:pt x="617626" y="596900"/>
                  </a:lnTo>
                  <a:lnTo>
                    <a:pt x="619734" y="595630"/>
                  </a:lnTo>
                  <a:lnTo>
                    <a:pt x="632663" y="590550"/>
                  </a:lnTo>
                  <a:lnTo>
                    <a:pt x="685101" y="560070"/>
                  </a:lnTo>
                  <a:lnTo>
                    <a:pt x="730681" y="519430"/>
                  </a:lnTo>
                  <a:lnTo>
                    <a:pt x="753529" y="495300"/>
                  </a:lnTo>
                  <a:lnTo>
                    <a:pt x="776859" y="472440"/>
                  </a:lnTo>
                  <a:lnTo>
                    <a:pt x="800531" y="449580"/>
                  </a:lnTo>
                  <a:lnTo>
                    <a:pt x="824420" y="425450"/>
                  </a:lnTo>
                  <a:lnTo>
                    <a:pt x="827151" y="471170"/>
                  </a:lnTo>
                  <a:lnTo>
                    <a:pt x="827227" y="474980"/>
                  </a:lnTo>
                  <a:lnTo>
                    <a:pt x="827227" y="372694"/>
                  </a:lnTo>
                  <a:lnTo>
                    <a:pt x="819289" y="381000"/>
                  </a:lnTo>
                  <a:lnTo>
                    <a:pt x="788911" y="410210"/>
                  </a:lnTo>
                  <a:lnTo>
                    <a:pt x="698195" y="501650"/>
                  </a:lnTo>
                  <a:lnTo>
                    <a:pt x="663486" y="532130"/>
                  </a:lnTo>
                  <a:lnTo>
                    <a:pt x="624116" y="554990"/>
                  </a:lnTo>
                  <a:lnTo>
                    <a:pt x="607072" y="562610"/>
                  </a:lnTo>
                  <a:lnTo>
                    <a:pt x="590232" y="571500"/>
                  </a:lnTo>
                  <a:lnTo>
                    <a:pt x="573874" y="581660"/>
                  </a:lnTo>
                  <a:lnTo>
                    <a:pt x="558279" y="591820"/>
                  </a:lnTo>
                  <a:lnTo>
                    <a:pt x="552792" y="596900"/>
                  </a:lnTo>
                  <a:lnTo>
                    <a:pt x="550989" y="591820"/>
                  </a:lnTo>
                  <a:lnTo>
                    <a:pt x="546646" y="587514"/>
                  </a:lnTo>
                  <a:lnTo>
                    <a:pt x="546646" y="637540"/>
                  </a:lnTo>
                  <a:lnTo>
                    <a:pt x="546188" y="643890"/>
                  </a:lnTo>
                  <a:lnTo>
                    <a:pt x="546493" y="650240"/>
                  </a:lnTo>
                  <a:lnTo>
                    <a:pt x="544195" y="655320"/>
                  </a:lnTo>
                  <a:lnTo>
                    <a:pt x="509041" y="689610"/>
                  </a:lnTo>
                  <a:lnTo>
                    <a:pt x="493433" y="706120"/>
                  </a:lnTo>
                  <a:lnTo>
                    <a:pt x="474903" y="723900"/>
                  </a:lnTo>
                  <a:lnTo>
                    <a:pt x="472821" y="725170"/>
                  </a:lnTo>
                  <a:lnTo>
                    <a:pt x="469531" y="720090"/>
                  </a:lnTo>
                  <a:lnTo>
                    <a:pt x="468604" y="720090"/>
                  </a:lnTo>
                  <a:lnTo>
                    <a:pt x="448652" y="700011"/>
                  </a:lnTo>
                  <a:lnTo>
                    <a:pt x="448652" y="750570"/>
                  </a:lnTo>
                  <a:lnTo>
                    <a:pt x="419836" y="779780"/>
                  </a:lnTo>
                  <a:lnTo>
                    <a:pt x="344500" y="854710"/>
                  </a:lnTo>
                  <a:lnTo>
                    <a:pt x="342709" y="857250"/>
                  </a:lnTo>
                  <a:lnTo>
                    <a:pt x="315747" y="849630"/>
                  </a:lnTo>
                  <a:lnTo>
                    <a:pt x="271818" y="833120"/>
                  </a:lnTo>
                  <a:lnTo>
                    <a:pt x="204419" y="795020"/>
                  </a:lnTo>
                  <a:lnTo>
                    <a:pt x="163360" y="763270"/>
                  </a:lnTo>
                  <a:lnTo>
                    <a:pt x="127419" y="725170"/>
                  </a:lnTo>
                  <a:lnTo>
                    <a:pt x="96583" y="681990"/>
                  </a:lnTo>
                  <a:lnTo>
                    <a:pt x="70840" y="635000"/>
                  </a:lnTo>
                  <a:lnTo>
                    <a:pt x="68110" y="628650"/>
                  </a:lnTo>
                  <a:lnTo>
                    <a:pt x="68884" y="626110"/>
                  </a:lnTo>
                  <a:lnTo>
                    <a:pt x="102946" y="591820"/>
                  </a:lnTo>
                  <a:lnTo>
                    <a:pt x="104228" y="590550"/>
                  </a:lnTo>
                  <a:lnTo>
                    <a:pt x="161988" y="533400"/>
                  </a:lnTo>
                  <a:lnTo>
                    <a:pt x="195694" y="499110"/>
                  </a:lnTo>
                  <a:lnTo>
                    <a:pt x="197840" y="499110"/>
                  </a:lnTo>
                  <a:lnTo>
                    <a:pt x="236728" y="538480"/>
                  </a:lnTo>
                  <a:lnTo>
                    <a:pt x="374853" y="675640"/>
                  </a:lnTo>
                  <a:lnTo>
                    <a:pt x="447789" y="749300"/>
                  </a:lnTo>
                  <a:lnTo>
                    <a:pt x="448652" y="750570"/>
                  </a:lnTo>
                  <a:lnTo>
                    <a:pt x="448652" y="700011"/>
                  </a:lnTo>
                  <a:lnTo>
                    <a:pt x="365175" y="615950"/>
                  </a:lnTo>
                  <a:lnTo>
                    <a:pt x="296735" y="548640"/>
                  </a:lnTo>
                  <a:lnTo>
                    <a:pt x="262483" y="514350"/>
                  </a:lnTo>
                  <a:lnTo>
                    <a:pt x="246989" y="499110"/>
                  </a:lnTo>
                  <a:lnTo>
                    <a:pt x="222440" y="474980"/>
                  </a:lnTo>
                  <a:lnTo>
                    <a:pt x="223177" y="472440"/>
                  </a:lnTo>
                  <a:lnTo>
                    <a:pt x="228485" y="467360"/>
                  </a:lnTo>
                  <a:lnTo>
                    <a:pt x="242862" y="452120"/>
                  </a:lnTo>
                  <a:lnTo>
                    <a:pt x="285496" y="410210"/>
                  </a:lnTo>
                  <a:lnTo>
                    <a:pt x="294119" y="403860"/>
                  </a:lnTo>
                  <a:lnTo>
                    <a:pt x="302196" y="401320"/>
                  </a:lnTo>
                  <a:lnTo>
                    <a:pt x="310235" y="402590"/>
                  </a:lnTo>
                  <a:lnTo>
                    <a:pt x="318757" y="410210"/>
                  </a:lnTo>
                  <a:lnTo>
                    <a:pt x="542671" y="633730"/>
                  </a:lnTo>
                  <a:lnTo>
                    <a:pt x="546646" y="637540"/>
                  </a:lnTo>
                  <a:lnTo>
                    <a:pt x="546646" y="587514"/>
                  </a:lnTo>
                  <a:lnTo>
                    <a:pt x="511302" y="552450"/>
                  </a:lnTo>
                  <a:lnTo>
                    <a:pt x="474218" y="514350"/>
                  </a:lnTo>
                  <a:lnTo>
                    <a:pt x="362445" y="403860"/>
                  </a:lnTo>
                  <a:lnTo>
                    <a:pt x="360083" y="401320"/>
                  </a:lnTo>
                  <a:lnTo>
                    <a:pt x="354177" y="394970"/>
                  </a:lnTo>
                  <a:lnTo>
                    <a:pt x="348462" y="384810"/>
                  </a:lnTo>
                  <a:lnTo>
                    <a:pt x="345097" y="373380"/>
                  </a:lnTo>
                  <a:lnTo>
                    <a:pt x="343865" y="360680"/>
                  </a:lnTo>
                  <a:lnTo>
                    <a:pt x="343750" y="347980"/>
                  </a:lnTo>
                  <a:lnTo>
                    <a:pt x="343865" y="323850"/>
                  </a:lnTo>
                  <a:lnTo>
                    <a:pt x="344157" y="308610"/>
                  </a:lnTo>
                  <a:lnTo>
                    <a:pt x="345744" y="281940"/>
                  </a:lnTo>
                  <a:lnTo>
                    <a:pt x="348754" y="255270"/>
                  </a:lnTo>
                  <a:lnTo>
                    <a:pt x="349656" y="228600"/>
                  </a:lnTo>
                  <a:lnTo>
                    <a:pt x="335940" y="176530"/>
                  </a:lnTo>
                  <a:lnTo>
                    <a:pt x="313626" y="134620"/>
                  </a:lnTo>
                  <a:lnTo>
                    <a:pt x="290537" y="102870"/>
                  </a:lnTo>
                  <a:lnTo>
                    <a:pt x="274650" y="85090"/>
                  </a:lnTo>
                  <a:lnTo>
                    <a:pt x="271487" y="81280"/>
                  </a:lnTo>
                  <a:lnTo>
                    <a:pt x="268909" y="78740"/>
                  </a:lnTo>
                  <a:lnTo>
                    <a:pt x="264744" y="71120"/>
                  </a:lnTo>
                  <a:lnTo>
                    <a:pt x="262763" y="63500"/>
                  </a:lnTo>
                  <a:lnTo>
                    <a:pt x="263093" y="55880"/>
                  </a:lnTo>
                  <a:lnTo>
                    <a:pt x="265861" y="46990"/>
                  </a:lnTo>
                  <a:lnTo>
                    <a:pt x="270433" y="40640"/>
                  </a:lnTo>
                  <a:lnTo>
                    <a:pt x="276301" y="36830"/>
                  </a:lnTo>
                  <a:lnTo>
                    <a:pt x="283197" y="34290"/>
                  </a:lnTo>
                  <a:lnTo>
                    <a:pt x="290893" y="34290"/>
                  </a:lnTo>
                  <a:lnTo>
                    <a:pt x="350088" y="58420"/>
                  </a:lnTo>
                  <a:lnTo>
                    <a:pt x="388569" y="93980"/>
                  </a:lnTo>
                  <a:lnTo>
                    <a:pt x="413867" y="128270"/>
                  </a:lnTo>
                  <a:lnTo>
                    <a:pt x="422071" y="142240"/>
                  </a:lnTo>
                  <a:lnTo>
                    <a:pt x="429628" y="154940"/>
                  </a:lnTo>
                  <a:lnTo>
                    <a:pt x="451180" y="187960"/>
                  </a:lnTo>
                  <a:lnTo>
                    <a:pt x="472490" y="195580"/>
                  </a:lnTo>
                  <a:lnTo>
                    <a:pt x="478409" y="193040"/>
                  </a:lnTo>
                  <a:lnTo>
                    <a:pt x="484657" y="187960"/>
                  </a:lnTo>
                  <a:lnTo>
                    <a:pt x="520242" y="152400"/>
                  </a:lnTo>
                  <a:lnTo>
                    <a:pt x="596468" y="76200"/>
                  </a:lnTo>
                  <a:lnTo>
                    <a:pt x="601548" y="71120"/>
                  </a:lnTo>
                  <a:lnTo>
                    <a:pt x="608888" y="64770"/>
                  </a:lnTo>
                  <a:lnTo>
                    <a:pt x="616851" y="60960"/>
                  </a:lnTo>
                  <a:lnTo>
                    <a:pt x="625563" y="59690"/>
                  </a:lnTo>
                  <a:lnTo>
                    <a:pt x="635114" y="59690"/>
                  </a:lnTo>
                  <a:lnTo>
                    <a:pt x="649795" y="68580"/>
                  </a:lnTo>
                  <a:lnTo>
                    <a:pt x="658507" y="81280"/>
                  </a:lnTo>
                  <a:lnTo>
                    <a:pt x="660260" y="96520"/>
                  </a:lnTo>
                  <a:lnTo>
                    <a:pt x="654075" y="111760"/>
                  </a:lnTo>
                  <a:lnTo>
                    <a:pt x="652691" y="114300"/>
                  </a:lnTo>
                  <a:lnTo>
                    <a:pt x="651002" y="115570"/>
                  </a:lnTo>
                  <a:lnTo>
                    <a:pt x="649605" y="116840"/>
                  </a:lnTo>
                  <a:lnTo>
                    <a:pt x="646468" y="123190"/>
                  </a:lnTo>
                  <a:lnTo>
                    <a:pt x="645731" y="129540"/>
                  </a:lnTo>
                  <a:lnTo>
                    <a:pt x="647344" y="135890"/>
                  </a:lnTo>
                  <a:lnTo>
                    <a:pt x="651281" y="140970"/>
                  </a:lnTo>
                  <a:lnTo>
                    <a:pt x="656653" y="144780"/>
                  </a:lnTo>
                  <a:lnTo>
                    <a:pt x="662711" y="146050"/>
                  </a:lnTo>
                  <a:lnTo>
                    <a:pt x="668896" y="144780"/>
                  </a:lnTo>
                  <a:lnTo>
                    <a:pt x="674624" y="142240"/>
                  </a:lnTo>
                  <a:lnTo>
                    <a:pt x="679780" y="137160"/>
                  </a:lnTo>
                  <a:lnTo>
                    <a:pt x="684276" y="132080"/>
                  </a:lnTo>
                  <a:lnTo>
                    <a:pt x="689241" y="128270"/>
                  </a:lnTo>
                  <a:lnTo>
                    <a:pt x="700582" y="120650"/>
                  </a:lnTo>
                  <a:lnTo>
                    <a:pt x="713079" y="118110"/>
                  </a:lnTo>
                  <a:lnTo>
                    <a:pt x="725385" y="120650"/>
                  </a:lnTo>
                  <a:lnTo>
                    <a:pt x="736180" y="128270"/>
                  </a:lnTo>
                  <a:lnTo>
                    <a:pt x="743292" y="138430"/>
                  </a:lnTo>
                  <a:lnTo>
                    <a:pt x="745769" y="151130"/>
                  </a:lnTo>
                  <a:lnTo>
                    <a:pt x="743585" y="162560"/>
                  </a:lnTo>
                  <a:lnTo>
                    <a:pt x="736688" y="173990"/>
                  </a:lnTo>
                  <a:lnTo>
                    <a:pt x="732929" y="179070"/>
                  </a:lnTo>
                  <a:lnTo>
                    <a:pt x="728789" y="181610"/>
                  </a:lnTo>
                  <a:lnTo>
                    <a:pt x="724890" y="186690"/>
                  </a:lnTo>
                  <a:lnTo>
                    <a:pt x="719848" y="193040"/>
                  </a:lnTo>
                  <a:lnTo>
                    <a:pt x="717816" y="199390"/>
                  </a:lnTo>
                  <a:lnTo>
                    <a:pt x="718794" y="207010"/>
                  </a:lnTo>
                  <a:lnTo>
                    <a:pt x="722820" y="213360"/>
                  </a:lnTo>
                  <a:lnTo>
                    <a:pt x="728497" y="217170"/>
                  </a:lnTo>
                  <a:lnTo>
                    <a:pt x="734974" y="218440"/>
                  </a:lnTo>
                  <a:lnTo>
                    <a:pt x="741883" y="217170"/>
                  </a:lnTo>
                  <a:lnTo>
                    <a:pt x="748842" y="212090"/>
                  </a:lnTo>
                  <a:lnTo>
                    <a:pt x="757059" y="207010"/>
                  </a:lnTo>
                  <a:lnTo>
                    <a:pt x="765708" y="203200"/>
                  </a:lnTo>
                  <a:lnTo>
                    <a:pt x="774763" y="203200"/>
                  </a:lnTo>
                  <a:lnTo>
                    <a:pt x="804722" y="233680"/>
                  </a:lnTo>
                  <a:lnTo>
                    <a:pt x="804760" y="240030"/>
                  </a:lnTo>
                  <a:lnTo>
                    <a:pt x="803313" y="247650"/>
                  </a:lnTo>
                  <a:lnTo>
                    <a:pt x="800404" y="254000"/>
                  </a:lnTo>
                  <a:lnTo>
                    <a:pt x="796086" y="259080"/>
                  </a:lnTo>
                  <a:lnTo>
                    <a:pt x="792530" y="262890"/>
                  </a:lnTo>
                  <a:lnTo>
                    <a:pt x="788631" y="266700"/>
                  </a:lnTo>
                  <a:lnTo>
                    <a:pt x="784936" y="270510"/>
                  </a:lnTo>
                  <a:lnTo>
                    <a:pt x="779843" y="278130"/>
                  </a:lnTo>
                  <a:lnTo>
                    <a:pt x="777786" y="284480"/>
                  </a:lnTo>
                  <a:lnTo>
                    <a:pt x="778776" y="290830"/>
                  </a:lnTo>
                  <a:lnTo>
                    <a:pt x="782815" y="297180"/>
                  </a:lnTo>
                  <a:lnTo>
                    <a:pt x="788517" y="300990"/>
                  </a:lnTo>
                  <a:lnTo>
                    <a:pt x="794956" y="302260"/>
                  </a:lnTo>
                  <a:lnTo>
                    <a:pt x="801827" y="300990"/>
                  </a:lnTo>
                  <a:lnTo>
                    <a:pt x="808812" y="297180"/>
                  </a:lnTo>
                  <a:lnTo>
                    <a:pt x="818603" y="290830"/>
                  </a:lnTo>
                  <a:lnTo>
                    <a:pt x="828827" y="288290"/>
                  </a:lnTo>
                  <a:lnTo>
                    <a:pt x="839076" y="288290"/>
                  </a:lnTo>
                  <a:lnTo>
                    <a:pt x="848906" y="292100"/>
                  </a:lnTo>
                  <a:lnTo>
                    <a:pt x="859764" y="303530"/>
                  </a:lnTo>
                  <a:lnTo>
                    <a:pt x="864679" y="316230"/>
                  </a:lnTo>
                  <a:lnTo>
                    <a:pt x="864679" y="261416"/>
                  </a:lnTo>
                  <a:lnTo>
                    <a:pt x="863092" y="260350"/>
                  </a:lnTo>
                  <a:lnTo>
                    <a:pt x="844473" y="254000"/>
                  </a:lnTo>
                  <a:lnTo>
                    <a:pt x="840346" y="252730"/>
                  </a:lnTo>
                  <a:lnTo>
                    <a:pt x="838860" y="251460"/>
                  </a:lnTo>
                  <a:lnTo>
                    <a:pt x="839266" y="247650"/>
                  </a:lnTo>
                  <a:lnTo>
                    <a:pt x="837717" y="219710"/>
                  </a:lnTo>
                  <a:lnTo>
                    <a:pt x="830630" y="203200"/>
                  </a:lnTo>
                  <a:lnTo>
                    <a:pt x="827913" y="196850"/>
                  </a:lnTo>
                  <a:lnTo>
                    <a:pt x="810006" y="180340"/>
                  </a:lnTo>
                  <a:lnTo>
                    <a:pt x="784123" y="168910"/>
                  </a:lnTo>
                  <a:lnTo>
                    <a:pt x="781075" y="168910"/>
                  </a:lnTo>
                  <a:lnTo>
                    <a:pt x="779259" y="167640"/>
                  </a:lnTo>
                  <a:lnTo>
                    <a:pt x="779830" y="163830"/>
                  </a:lnTo>
                  <a:lnTo>
                    <a:pt x="777227" y="129540"/>
                  </a:lnTo>
                  <a:lnTo>
                    <a:pt x="770509" y="118110"/>
                  </a:lnTo>
                  <a:lnTo>
                    <a:pt x="761555" y="102870"/>
                  </a:lnTo>
                  <a:lnTo>
                    <a:pt x="735393" y="87630"/>
                  </a:lnTo>
                  <a:lnTo>
                    <a:pt x="712660" y="85090"/>
                  </a:lnTo>
                  <a:lnTo>
                    <a:pt x="701294" y="83820"/>
                  </a:lnTo>
                  <a:lnTo>
                    <a:pt x="695502" y="85090"/>
                  </a:lnTo>
                  <a:lnTo>
                    <a:pt x="695198" y="82550"/>
                  </a:lnTo>
                  <a:lnTo>
                    <a:pt x="694232" y="78740"/>
                  </a:lnTo>
                  <a:lnTo>
                    <a:pt x="688060" y="60960"/>
                  </a:lnTo>
                  <a:lnTo>
                    <a:pt x="687235" y="59690"/>
                  </a:lnTo>
                  <a:lnTo>
                    <a:pt x="678294" y="45720"/>
                  </a:lnTo>
                  <a:lnTo>
                    <a:pt x="664959" y="35560"/>
                  </a:lnTo>
                  <a:lnTo>
                    <a:pt x="648055" y="26670"/>
                  </a:lnTo>
                  <a:lnTo>
                    <a:pt x="629551" y="24130"/>
                  </a:lnTo>
                  <a:lnTo>
                    <a:pt x="611974" y="25400"/>
                  </a:lnTo>
                  <a:lnTo>
                    <a:pt x="595439" y="31750"/>
                  </a:lnTo>
                  <a:lnTo>
                    <a:pt x="580034" y="41910"/>
                  </a:lnTo>
                  <a:lnTo>
                    <a:pt x="575017" y="46990"/>
                  </a:lnTo>
                  <a:lnTo>
                    <a:pt x="570153" y="52070"/>
                  </a:lnTo>
                  <a:lnTo>
                    <a:pt x="562610" y="59690"/>
                  </a:lnTo>
                  <a:lnTo>
                    <a:pt x="559917" y="60960"/>
                  </a:lnTo>
                  <a:lnTo>
                    <a:pt x="555612" y="59690"/>
                  </a:lnTo>
                  <a:lnTo>
                    <a:pt x="530974" y="53340"/>
                  </a:lnTo>
                  <a:lnTo>
                    <a:pt x="530974" y="88900"/>
                  </a:lnTo>
                  <a:lnTo>
                    <a:pt x="467702" y="152400"/>
                  </a:lnTo>
                  <a:lnTo>
                    <a:pt x="457720" y="133350"/>
                  </a:lnTo>
                  <a:lnTo>
                    <a:pt x="446493" y="114300"/>
                  </a:lnTo>
                  <a:lnTo>
                    <a:pt x="433908" y="95250"/>
                  </a:lnTo>
                  <a:lnTo>
                    <a:pt x="419836" y="76200"/>
                  </a:lnTo>
                  <a:lnTo>
                    <a:pt x="448589" y="76200"/>
                  </a:lnTo>
                  <a:lnTo>
                    <a:pt x="476618" y="78740"/>
                  </a:lnTo>
                  <a:lnTo>
                    <a:pt x="504037" y="82550"/>
                  </a:lnTo>
                  <a:lnTo>
                    <a:pt x="530974" y="88900"/>
                  </a:lnTo>
                  <a:lnTo>
                    <a:pt x="530974" y="53340"/>
                  </a:lnTo>
                  <a:lnTo>
                    <a:pt x="516267" y="49530"/>
                  </a:lnTo>
                  <a:lnTo>
                    <a:pt x="476516" y="43180"/>
                  </a:lnTo>
                  <a:lnTo>
                    <a:pt x="436384" y="40640"/>
                  </a:lnTo>
                  <a:lnTo>
                    <a:pt x="395846" y="43180"/>
                  </a:lnTo>
                  <a:lnTo>
                    <a:pt x="390105" y="43180"/>
                  </a:lnTo>
                  <a:lnTo>
                    <a:pt x="386003" y="41910"/>
                  </a:lnTo>
                  <a:lnTo>
                    <a:pt x="381609" y="38100"/>
                  </a:lnTo>
                  <a:lnTo>
                    <a:pt x="376720" y="34290"/>
                  </a:lnTo>
                  <a:lnTo>
                    <a:pt x="363689" y="24130"/>
                  </a:lnTo>
                  <a:lnTo>
                    <a:pt x="344678" y="13970"/>
                  </a:lnTo>
                  <a:lnTo>
                    <a:pt x="324345" y="5080"/>
                  </a:lnTo>
                  <a:lnTo>
                    <a:pt x="302488" y="0"/>
                  </a:lnTo>
                  <a:lnTo>
                    <a:pt x="267957" y="2540"/>
                  </a:lnTo>
                  <a:lnTo>
                    <a:pt x="242023" y="20320"/>
                  </a:lnTo>
                  <a:lnTo>
                    <a:pt x="228574" y="48260"/>
                  </a:lnTo>
                  <a:lnTo>
                    <a:pt x="231470" y="82550"/>
                  </a:lnTo>
                  <a:lnTo>
                    <a:pt x="233464" y="87630"/>
                  </a:lnTo>
                  <a:lnTo>
                    <a:pt x="231838" y="90170"/>
                  </a:lnTo>
                  <a:lnTo>
                    <a:pt x="193268" y="113030"/>
                  </a:lnTo>
                  <a:lnTo>
                    <a:pt x="182841" y="132080"/>
                  </a:lnTo>
                  <a:lnTo>
                    <a:pt x="185674" y="138430"/>
                  </a:lnTo>
                  <a:lnTo>
                    <a:pt x="190842" y="143510"/>
                  </a:lnTo>
                  <a:lnTo>
                    <a:pt x="197345" y="146050"/>
                  </a:lnTo>
                  <a:lnTo>
                    <a:pt x="204787" y="146050"/>
                  </a:lnTo>
                  <a:lnTo>
                    <a:pt x="212775" y="142240"/>
                  </a:lnTo>
                  <a:lnTo>
                    <a:pt x="222123" y="135890"/>
                  </a:lnTo>
                  <a:lnTo>
                    <a:pt x="231571" y="130810"/>
                  </a:lnTo>
                  <a:lnTo>
                    <a:pt x="241134" y="124460"/>
                  </a:lnTo>
                  <a:lnTo>
                    <a:pt x="250825" y="119380"/>
                  </a:lnTo>
                  <a:lnTo>
                    <a:pt x="255028" y="116840"/>
                  </a:lnTo>
                  <a:lnTo>
                    <a:pt x="257111" y="118110"/>
                  </a:lnTo>
                  <a:lnTo>
                    <a:pt x="260146" y="121920"/>
                  </a:lnTo>
                  <a:lnTo>
                    <a:pt x="269455" y="133350"/>
                  </a:lnTo>
                  <a:lnTo>
                    <a:pt x="293814" y="170180"/>
                  </a:lnTo>
                  <a:lnTo>
                    <a:pt x="309422" y="207010"/>
                  </a:lnTo>
                  <a:lnTo>
                    <a:pt x="314083" y="245110"/>
                  </a:lnTo>
                  <a:lnTo>
                    <a:pt x="313055" y="256540"/>
                  </a:lnTo>
                  <a:lnTo>
                    <a:pt x="311645" y="267970"/>
                  </a:lnTo>
                  <a:lnTo>
                    <a:pt x="310159" y="279400"/>
                  </a:lnTo>
                  <a:lnTo>
                    <a:pt x="308889" y="289560"/>
                  </a:lnTo>
                  <a:lnTo>
                    <a:pt x="307809" y="307340"/>
                  </a:lnTo>
                  <a:lnTo>
                    <a:pt x="307657" y="325120"/>
                  </a:lnTo>
                  <a:lnTo>
                    <a:pt x="308038" y="340360"/>
                  </a:lnTo>
                  <a:lnTo>
                    <a:pt x="308152" y="344170"/>
                  </a:lnTo>
                  <a:lnTo>
                    <a:pt x="308914" y="363220"/>
                  </a:lnTo>
                  <a:lnTo>
                    <a:pt x="310299" y="365760"/>
                  </a:lnTo>
                  <a:lnTo>
                    <a:pt x="304571" y="365760"/>
                  </a:lnTo>
                  <a:lnTo>
                    <a:pt x="258711" y="386080"/>
                  </a:lnTo>
                  <a:lnTo>
                    <a:pt x="219290" y="426720"/>
                  </a:lnTo>
                  <a:lnTo>
                    <a:pt x="140284" y="505460"/>
                  </a:lnTo>
                  <a:lnTo>
                    <a:pt x="59105" y="585470"/>
                  </a:lnTo>
                  <a:lnTo>
                    <a:pt x="56807" y="588010"/>
                  </a:lnTo>
                  <a:lnTo>
                    <a:pt x="54013" y="590550"/>
                  </a:lnTo>
                  <a:lnTo>
                    <a:pt x="42583" y="546100"/>
                  </a:lnTo>
                  <a:lnTo>
                    <a:pt x="36728" y="502920"/>
                  </a:lnTo>
                  <a:lnTo>
                    <a:pt x="36207" y="449580"/>
                  </a:lnTo>
                  <a:lnTo>
                    <a:pt x="42329" y="397510"/>
                  </a:lnTo>
                  <a:lnTo>
                    <a:pt x="55143" y="347980"/>
                  </a:lnTo>
                  <a:lnTo>
                    <a:pt x="74688" y="299720"/>
                  </a:lnTo>
                  <a:lnTo>
                    <a:pt x="101015" y="254000"/>
                  </a:lnTo>
                  <a:lnTo>
                    <a:pt x="104940" y="245110"/>
                  </a:lnTo>
                  <a:lnTo>
                    <a:pt x="105638" y="237490"/>
                  </a:lnTo>
                  <a:lnTo>
                    <a:pt x="103187" y="231140"/>
                  </a:lnTo>
                  <a:lnTo>
                    <a:pt x="97650" y="226060"/>
                  </a:lnTo>
                  <a:lnTo>
                    <a:pt x="90690" y="223520"/>
                  </a:lnTo>
                  <a:lnTo>
                    <a:pt x="83870" y="223520"/>
                  </a:lnTo>
                  <a:lnTo>
                    <a:pt x="46101" y="278130"/>
                  </a:lnTo>
                  <a:lnTo>
                    <a:pt x="26123" y="323850"/>
                  </a:lnTo>
                  <a:lnTo>
                    <a:pt x="11772" y="369570"/>
                  </a:lnTo>
                  <a:lnTo>
                    <a:pt x="3035" y="417830"/>
                  </a:lnTo>
                  <a:lnTo>
                    <a:pt x="101" y="463550"/>
                  </a:lnTo>
                  <a:lnTo>
                    <a:pt x="0" y="467360"/>
                  </a:lnTo>
                  <a:lnTo>
                    <a:pt x="2489" y="515620"/>
                  </a:lnTo>
                  <a:lnTo>
                    <a:pt x="10680" y="565150"/>
                  </a:lnTo>
                  <a:lnTo>
                    <a:pt x="23482" y="612140"/>
                  </a:lnTo>
                  <a:lnTo>
                    <a:pt x="41173" y="655320"/>
                  </a:lnTo>
                  <a:lnTo>
                    <a:pt x="63411" y="697230"/>
                  </a:lnTo>
                  <a:lnTo>
                    <a:pt x="89877" y="735330"/>
                  </a:lnTo>
                  <a:lnTo>
                    <a:pt x="120243" y="769620"/>
                  </a:lnTo>
                  <a:lnTo>
                    <a:pt x="154165" y="801370"/>
                  </a:lnTo>
                  <a:lnTo>
                    <a:pt x="191325" y="829310"/>
                  </a:lnTo>
                  <a:lnTo>
                    <a:pt x="231394" y="853440"/>
                  </a:lnTo>
                  <a:lnTo>
                    <a:pt x="274040" y="872490"/>
                  </a:lnTo>
                  <a:lnTo>
                    <a:pt x="318935" y="887730"/>
                  </a:lnTo>
                  <a:lnTo>
                    <a:pt x="365734" y="897890"/>
                  </a:lnTo>
                  <a:lnTo>
                    <a:pt x="372808" y="897890"/>
                  </a:lnTo>
                  <a:lnTo>
                    <a:pt x="393687" y="901700"/>
                  </a:lnTo>
                  <a:lnTo>
                    <a:pt x="464413" y="901700"/>
                  </a:lnTo>
                  <a:lnTo>
                    <a:pt x="477901" y="899160"/>
                  </a:lnTo>
                  <a:lnTo>
                    <a:pt x="484771" y="899160"/>
                  </a:lnTo>
                  <a:lnTo>
                    <a:pt x="541210" y="887730"/>
                  </a:lnTo>
                  <a:lnTo>
                    <a:pt x="587997" y="873760"/>
                  </a:lnTo>
                  <a:lnTo>
                    <a:pt x="631952" y="853440"/>
                  </a:lnTo>
                  <a:lnTo>
                    <a:pt x="673011" y="829310"/>
                  </a:lnTo>
                  <a:lnTo>
                    <a:pt x="711161" y="800100"/>
                  </a:lnTo>
                  <a:lnTo>
                    <a:pt x="746340" y="765810"/>
                  </a:lnTo>
                  <a:lnTo>
                    <a:pt x="778522" y="727710"/>
                  </a:lnTo>
                  <a:lnTo>
                    <a:pt x="805484" y="687070"/>
                  </a:lnTo>
                  <a:lnTo>
                    <a:pt x="827252" y="645160"/>
                  </a:lnTo>
                  <a:lnTo>
                    <a:pt x="843813" y="600710"/>
                  </a:lnTo>
                  <a:lnTo>
                    <a:pt x="855230" y="556260"/>
                  </a:lnTo>
                  <a:lnTo>
                    <a:pt x="861491" y="510540"/>
                  </a:lnTo>
                  <a:lnTo>
                    <a:pt x="862647" y="463550"/>
                  </a:lnTo>
                  <a:lnTo>
                    <a:pt x="859612" y="425450"/>
                  </a:lnTo>
                  <a:lnTo>
                    <a:pt x="858697" y="414020"/>
                  </a:lnTo>
                  <a:lnTo>
                    <a:pt x="857961" y="403860"/>
                  </a:lnTo>
                  <a:lnTo>
                    <a:pt x="859345" y="393700"/>
                  </a:lnTo>
                  <a:lnTo>
                    <a:pt x="863574" y="386080"/>
                  </a:lnTo>
                  <a:lnTo>
                    <a:pt x="871410" y="378460"/>
                  </a:lnTo>
                  <a:lnTo>
                    <a:pt x="873798" y="377190"/>
                  </a:lnTo>
                  <a:lnTo>
                    <a:pt x="875601" y="374650"/>
                  </a:lnTo>
                  <a:lnTo>
                    <a:pt x="890282" y="356870"/>
                  </a:lnTo>
                  <a:lnTo>
                    <a:pt x="897940" y="340360"/>
                  </a:lnTo>
                  <a:lnTo>
                    <a:pt x="900430" y="321310"/>
                  </a:lnTo>
                  <a:close/>
                </a:path>
              </a:pathLst>
            </a:custGeom>
            <a:solidFill>
              <a:srgbClr val="C9D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7110095"/>
            <a:chOff x="0" y="0"/>
            <a:chExt cx="20104100" cy="711009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20104100" cy="3989704"/>
            </a:xfrm>
            <a:custGeom>
              <a:avLst/>
              <a:gdLst/>
              <a:ahLst/>
              <a:cxnLst/>
              <a:rect l="l" t="t" r="r" b="b"/>
              <a:pathLst>
                <a:path w="20104100" h="3989704">
                  <a:moveTo>
                    <a:pt x="0" y="3989407"/>
                  </a:moveTo>
                  <a:lnTo>
                    <a:pt x="20104099" y="3989407"/>
                  </a:lnTo>
                  <a:lnTo>
                    <a:pt x="20104099" y="0"/>
                  </a:lnTo>
                  <a:lnTo>
                    <a:pt x="0" y="0"/>
                  </a:lnTo>
                  <a:lnTo>
                    <a:pt x="0" y="3989407"/>
                  </a:lnTo>
                  <a:close/>
                </a:path>
              </a:pathLst>
            </a:custGeom>
            <a:solidFill>
              <a:srgbClr val="0944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989407"/>
              <a:ext cx="20104100" cy="3120390"/>
            </a:xfrm>
            <a:custGeom>
              <a:avLst/>
              <a:gdLst/>
              <a:ahLst/>
              <a:cxnLst/>
              <a:rect l="l" t="t" r="r" b="b"/>
              <a:pathLst>
                <a:path w="20104100" h="3120390">
                  <a:moveTo>
                    <a:pt x="20104099" y="0"/>
                  </a:moveTo>
                  <a:lnTo>
                    <a:pt x="0" y="0"/>
                  </a:lnTo>
                  <a:lnTo>
                    <a:pt x="0" y="3120323"/>
                  </a:lnTo>
                  <a:lnTo>
                    <a:pt x="20104099" y="3120323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6177521" y="8910723"/>
            <a:ext cx="2628265" cy="827405"/>
          </a:xfrm>
          <a:custGeom>
            <a:avLst/>
            <a:gdLst/>
            <a:ahLst/>
            <a:cxnLst/>
            <a:rect l="l" t="t" r="r" b="b"/>
            <a:pathLst>
              <a:path w="2628265" h="827404">
                <a:moveTo>
                  <a:pt x="2628192" y="0"/>
                </a:moveTo>
                <a:lnTo>
                  <a:pt x="0" y="0"/>
                </a:lnTo>
                <a:lnTo>
                  <a:pt x="0" y="302482"/>
                </a:lnTo>
                <a:lnTo>
                  <a:pt x="2144" y="350242"/>
                </a:lnTo>
                <a:lnTo>
                  <a:pt x="8453" y="396801"/>
                </a:lnTo>
                <a:lnTo>
                  <a:pt x="18742" y="441973"/>
                </a:lnTo>
                <a:lnTo>
                  <a:pt x="32826" y="485573"/>
                </a:lnTo>
                <a:lnTo>
                  <a:pt x="50519" y="527416"/>
                </a:lnTo>
                <a:lnTo>
                  <a:pt x="71636" y="567317"/>
                </a:lnTo>
                <a:lnTo>
                  <a:pt x="95992" y="605090"/>
                </a:lnTo>
                <a:lnTo>
                  <a:pt x="123402" y="640551"/>
                </a:lnTo>
                <a:lnTo>
                  <a:pt x="153681" y="673513"/>
                </a:lnTo>
                <a:lnTo>
                  <a:pt x="186642" y="703792"/>
                </a:lnTo>
                <a:lnTo>
                  <a:pt x="222102" y="731203"/>
                </a:lnTo>
                <a:lnTo>
                  <a:pt x="259874" y="755560"/>
                </a:lnTo>
                <a:lnTo>
                  <a:pt x="299775" y="776678"/>
                </a:lnTo>
                <a:lnTo>
                  <a:pt x="341617" y="794372"/>
                </a:lnTo>
                <a:lnTo>
                  <a:pt x="385217" y="808456"/>
                </a:lnTo>
                <a:lnTo>
                  <a:pt x="430388" y="818746"/>
                </a:lnTo>
                <a:lnTo>
                  <a:pt x="476946" y="825055"/>
                </a:lnTo>
                <a:lnTo>
                  <a:pt x="524706" y="827199"/>
                </a:lnTo>
                <a:lnTo>
                  <a:pt x="2103475" y="827199"/>
                </a:lnTo>
                <a:lnTo>
                  <a:pt x="2151235" y="825055"/>
                </a:lnTo>
                <a:lnTo>
                  <a:pt x="2197793" y="818746"/>
                </a:lnTo>
                <a:lnTo>
                  <a:pt x="2242965" y="808456"/>
                </a:lnTo>
                <a:lnTo>
                  <a:pt x="2286565" y="794372"/>
                </a:lnTo>
                <a:lnTo>
                  <a:pt x="2328408" y="776678"/>
                </a:lnTo>
                <a:lnTo>
                  <a:pt x="2368309" y="755560"/>
                </a:lnTo>
                <a:lnTo>
                  <a:pt x="2406082" y="731203"/>
                </a:lnTo>
                <a:lnTo>
                  <a:pt x="2441543" y="703792"/>
                </a:lnTo>
                <a:lnTo>
                  <a:pt x="2474505" y="673513"/>
                </a:lnTo>
                <a:lnTo>
                  <a:pt x="2504785" y="640551"/>
                </a:lnTo>
                <a:lnTo>
                  <a:pt x="2532195" y="605090"/>
                </a:lnTo>
                <a:lnTo>
                  <a:pt x="2556552" y="567317"/>
                </a:lnTo>
                <a:lnTo>
                  <a:pt x="2577670" y="527416"/>
                </a:lnTo>
                <a:lnTo>
                  <a:pt x="2595364" y="485573"/>
                </a:lnTo>
                <a:lnTo>
                  <a:pt x="2609448" y="441973"/>
                </a:lnTo>
                <a:lnTo>
                  <a:pt x="2619738" y="396801"/>
                </a:lnTo>
                <a:lnTo>
                  <a:pt x="2626047" y="350242"/>
                </a:lnTo>
                <a:lnTo>
                  <a:pt x="2628192" y="302482"/>
                </a:lnTo>
                <a:lnTo>
                  <a:pt x="2628192" y="0"/>
                </a:lnTo>
                <a:close/>
              </a:path>
            </a:pathLst>
          </a:custGeom>
          <a:solidFill>
            <a:srgbClr val="094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72559" y="7130673"/>
            <a:ext cx="5759450" cy="859155"/>
          </a:xfrm>
          <a:custGeom>
            <a:avLst/>
            <a:gdLst/>
            <a:ahLst/>
            <a:cxnLst/>
            <a:rect l="l" t="t" r="r" b="b"/>
            <a:pathLst>
              <a:path w="5759450" h="859154">
                <a:moveTo>
                  <a:pt x="5758986" y="0"/>
                </a:moveTo>
                <a:lnTo>
                  <a:pt x="0" y="0"/>
                </a:lnTo>
                <a:lnTo>
                  <a:pt x="0" y="333895"/>
                </a:lnTo>
                <a:lnTo>
                  <a:pt x="2144" y="381655"/>
                </a:lnTo>
                <a:lnTo>
                  <a:pt x="8453" y="428213"/>
                </a:lnTo>
                <a:lnTo>
                  <a:pt x="18742" y="473385"/>
                </a:lnTo>
                <a:lnTo>
                  <a:pt x="32826" y="516985"/>
                </a:lnTo>
                <a:lnTo>
                  <a:pt x="50519" y="558829"/>
                </a:lnTo>
                <a:lnTo>
                  <a:pt x="71636" y="598729"/>
                </a:lnTo>
                <a:lnTo>
                  <a:pt x="95992" y="636503"/>
                </a:lnTo>
                <a:lnTo>
                  <a:pt x="123402" y="671963"/>
                </a:lnTo>
                <a:lnTo>
                  <a:pt x="153681" y="704926"/>
                </a:lnTo>
                <a:lnTo>
                  <a:pt x="186642" y="735205"/>
                </a:lnTo>
                <a:lnTo>
                  <a:pt x="222102" y="762616"/>
                </a:lnTo>
                <a:lnTo>
                  <a:pt x="259874" y="786973"/>
                </a:lnTo>
                <a:lnTo>
                  <a:pt x="299775" y="808091"/>
                </a:lnTo>
                <a:lnTo>
                  <a:pt x="341617" y="825784"/>
                </a:lnTo>
                <a:lnTo>
                  <a:pt x="385217" y="839869"/>
                </a:lnTo>
                <a:lnTo>
                  <a:pt x="430388" y="850158"/>
                </a:lnTo>
                <a:lnTo>
                  <a:pt x="476946" y="856468"/>
                </a:lnTo>
                <a:lnTo>
                  <a:pt x="524706" y="858612"/>
                </a:lnTo>
                <a:lnTo>
                  <a:pt x="5234269" y="858612"/>
                </a:lnTo>
                <a:lnTo>
                  <a:pt x="5282029" y="856468"/>
                </a:lnTo>
                <a:lnTo>
                  <a:pt x="5328588" y="850158"/>
                </a:lnTo>
                <a:lnTo>
                  <a:pt x="5373760" y="839869"/>
                </a:lnTo>
                <a:lnTo>
                  <a:pt x="5417360" y="825784"/>
                </a:lnTo>
                <a:lnTo>
                  <a:pt x="5459203" y="808091"/>
                </a:lnTo>
                <a:lnTo>
                  <a:pt x="5499104" y="786973"/>
                </a:lnTo>
                <a:lnTo>
                  <a:pt x="5536877" y="762616"/>
                </a:lnTo>
                <a:lnTo>
                  <a:pt x="5572338" y="735205"/>
                </a:lnTo>
                <a:lnTo>
                  <a:pt x="5605300" y="704926"/>
                </a:lnTo>
                <a:lnTo>
                  <a:pt x="5635579" y="671963"/>
                </a:lnTo>
                <a:lnTo>
                  <a:pt x="5662990" y="636503"/>
                </a:lnTo>
                <a:lnTo>
                  <a:pt x="5687347" y="598729"/>
                </a:lnTo>
                <a:lnTo>
                  <a:pt x="5708465" y="558829"/>
                </a:lnTo>
                <a:lnTo>
                  <a:pt x="5726159" y="516985"/>
                </a:lnTo>
                <a:lnTo>
                  <a:pt x="5740243" y="473385"/>
                </a:lnTo>
                <a:lnTo>
                  <a:pt x="5750533" y="428213"/>
                </a:lnTo>
                <a:lnTo>
                  <a:pt x="5756842" y="381655"/>
                </a:lnTo>
                <a:lnTo>
                  <a:pt x="5758986" y="333895"/>
                </a:lnTo>
                <a:lnTo>
                  <a:pt x="5758986" y="0"/>
                </a:lnTo>
                <a:close/>
              </a:path>
            </a:pathLst>
          </a:custGeom>
          <a:solidFill>
            <a:srgbClr val="1D8A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376120" y="7169970"/>
            <a:ext cx="5326380" cy="567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50" spc="-60" dirty="0">
                <a:solidFill>
                  <a:srgbClr val="FFFFFF"/>
                </a:solidFill>
                <a:latin typeface="Arial MT"/>
                <a:cs typeface="Arial MT"/>
              </a:rPr>
              <a:t>Línea</a:t>
            </a:r>
            <a:r>
              <a:rPr sz="355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50" spc="5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355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50" spc="145" dirty="0">
                <a:solidFill>
                  <a:srgbClr val="FFFFFF"/>
                </a:solidFill>
                <a:latin typeface="Arial MT"/>
                <a:cs typeface="Arial MT"/>
              </a:rPr>
              <a:t>tiempo</a:t>
            </a:r>
            <a:r>
              <a:rPr sz="355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50" spc="125" dirty="0">
                <a:solidFill>
                  <a:srgbClr val="FFFFFF"/>
                </a:solidFill>
                <a:latin typeface="Arial MT"/>
                <a:cs typeface="Arial MT"/>
              </a:rPr>
              <a:t>proyecto</a:t>
            </a:r>
            <a:endParaRPr sz="3550">
              <a:latin typeface="Arial MT"/>
              <a:cs typeface="Arial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20082" y="7532902"/>
            <a:ext cx="6244590" cy="488315"/>
          </a:xfrm>
          <a:custGeom>
            <a:avLst/>
            <a:gdLst/>
            <a:ahLst/>
            <a:cxnLst/>
            <a:rect l="l" t="t" r="r" b="b"/>
            <a:pathLst>
              <a:path w="6244590" h="488315">
                <a:moveTo>
                  <a:pt x="6244406" y="0"/>
                </a:moveTo>
                <a:lnTo>
                  <a:pt x="0" y="0"/>
                </a:lnTo>
                <a:lnTo>
                  <a:pt x="0" y="487796"/>
                </a:lnTo>
              </a:path>
            </a:pathLst>
          </a:custGeom>
          <a:ln w="20941">
            <a:solidFill>
              <a:srgbClr val="0944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039610" y="7532902"/>
            <a:ext cx="6244590" cy="488315"/>
          </a:xfrm>
          <a:custGeom>
            <a:avLst/>
            <a:gdLst/>
            <a:ahLst/>
            <a:cxnLst/>
            <a:rect l="l" t="t" r="r" b="b"/>
            <a:pathLst>
              <a:path w="6244590" h="488315">
                <a:moveTo>
                  <a:pt x="0" y="0"/>
                </a:moveTo>
                <a:lnTo>
                  <a:pt x="6244406" y="0"/>
                </a:lnTo>
                <a:lnTo>
                  <a:pt x="6244406" y="487796"/>
                </a:lnTo>
              </a:path>
            </a:pathLst>
          </a:custGeom>
          <a:ln w="20941">
            <a:solidFill>
              <a:srgbClr val="0944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2476364" y="8659422"/>
            <a:ext cx="15240635" cy="356235"/>
            <a:chOff x="2476364" y="8659422"/>
            <a:chExt cx="15240635" cy="356235"/>
          </a:xfrm>
        </p:grpSpPr>
        <p:sp>
          <p:nvSpPr>
            <p:cNvPr id="11" name="object 11"/>
            <p:cNvSpPr/>
            <p:nvPr/>
          </p:nvSpPr>
          <p:spPr>
            <a:xfrm>
              <a:off x="2600769" y="8847898"/>
              <a:ext cx="14902815" cy="0"/>
            </a:xfrm>
            <a:custGeom>
              <a:avLst/>
              <a:gdLst/>
              <a:ahLst/>
              <a:cxnLst/>
              <a:rect l="l" t="t" r="r" b="b"/>
              <a:pathLst>
                <a:path w="14902815">
                  <a:moveTo>
                    <a:pt x="0" y="0"/>
                  </a:moveTo>
                  <a:lnTo>
                    <a:pt x="14902561" y="0"/>
                  </a:lnTo>
                </a:path>
              </a:pathLst>
            </a:custGeom>
            <a:ln w="31412">
              <a:solidFill>
                <a:srgbClr val="0944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76364" y="8732718"/>
              <a:ext cx="240830" cy="24083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7360728" y="8659422"/>
              <a:ext cx="356235" cy="356235"/>
            </a:xfrm>
            <a:custGeom>
              <a:avLst/>
              <a:gdLst/>
              <a:ahLst/>
              <a:cxnLst/>
              <a:rect l="l" t="t" r="r" b="b"/>
              <a:pathLst>
                <a:path w="356234" h="356234">
                  <a:moveTo>
                    <a:pt x="178005" y="0"/>
                  </a:moveTo>
                  <a:lnTo>
                    <a:pt x="130683" y="6358"/>
                  </a:lnTo>
                  <a:lnTo>
                    <a:pt x="88161" y="24302"/>
                  </a:lnTo>
                  <a:lnTo>
                    <a:pt x="52135" y="52135"/>
                  </a:lnTo>
                  <a:lnTo>
                    <a:pt x="24302" y="88161"/>
                  </a:lnTo>
                  <a:lnTo>
                    <a:pt x="6358" y="130683"/>
                  </a:lnTo>
                  <a:lnTo>
                    <a:pt x="0" y="178005"/>
                  </a:lnTo>
                  <a:lnTo>
                    <a:pt x="6358" y="225326"/>
                  </a:lnTo>
                  <a:lnTo>
                    <a:pt x="24302" y="267848"/>
                  </a:lnTo>
                  <a:lnTo>
                    <a:pt x="52135" y="303874"/>
                  </a:lnTo>
                  <a:lnTo>
                    <a:pt x="88161" y="331707"/>
                  </a:lnTo>
                  <a:lnTo>
                    <a:pt x="130683" y="349651"/>
                  </a:lnTo>
                  <a:lnTo>
                    <a:pt x="178005" y="356010"/>
                  </a:lnTo>
                  <a:lnTo>
                    <a:pt x="225326" y="349651"/>
                  </a:lnTo>
                  <a:lnTo>
                    <a:pt x="267848" y="331707"/>
                  </a:lnTo>
                  <a:lnTo>
                    <a:pt x="303874" y="303874"/>
                  </a:lnTo>
                  <a:lnTo>
                    <a:pt x="331707" y="267848"/>
                  </a:lnTo>
                  <a:lnTo>
                    <a:pt x="349651" y="225326"/>
                  </a:lnTo>
                  <a:lnTo>
                    <a:pt x="356010" y="178005"/>
                  </a:lnTo>
                  <a:lnTo>
                    <a:pt x="349651" y="130683"/>
                  </a:lnTo>
                  <a:lnTo>
                    <a:pt x="331707" y="88161"/>
                  </a:lnTo>
                  <a:lnTo>
                    <a:pt x="303874" y="52135"/>
                  </a:lnTo>
                  <a:lnTo>
                    <a:pt x="267848" y="24302"/>
                  </a:lnTo>
                  <a:lnTo>
                    <a:pt x="225326" y="6358"/>
                  </a:lnTo>
                  <a:lnTo>
                    <a:pt x="178005" y="0"/>
                  </a:lnTo>
                  <a:close/>
                </a:path>
              </a:pathLst>
            </a:custGeom>
            <a:solidFill>
              <a:srgbClr val="1D8A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659270" y="8732718"/>
              <a:ext cx="240830" cy="24083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31634" y="8732718"/>
              <a:ext cx="240830" cy="24083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03999" y="8732718"/>
              <a:ext cx="240830" cy="24083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34023" y="8732718"/>
              <a:ext cx="209417" cy="209417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1652250" y="1798327"/>
            <a:ext cx="2117725" cy="1748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9660"/>
              </a:lnSpc>
              <a:spcBef>
                <a:spcPts val="100"/>
              </a:spcBef>
            </a:pPr>
            <a:r>
              <a:rPr sz="8100" b="1" spc="-940" dirty="0">
                <a:solidFill>
                  <a:srgbClr val="C9D41E"/>
                </a:solidFill>
                <a:latin typeface="Trebuchet MS"/>
                <a:cs typeface="Trebuchet MS"/>
              </a:rPr>
              <a:t>2,7</a:t>
            </a:r>
            <a:r>
              <a:rPr sz="8100" b="1" spc="-840" dirty="0">
                <a:solidFill>
                  <a:srgbClr val="C9D41E"/>
                </a:solidFill>
                <a:latin typeface="Trebuchet MS"/>
                <a:cs typeface="Trebuchet MS"/>
              </a:rPr>
              <a:t> </a:t>
            </a:r>
            <a:r>
              <a:rPr sz="4300" b="1" spc="-420" dirty="0">
                <a:solidFill>
                  <a:srgbClr val="C9D41E"/>
                </a:solidFill>
                <a:latin typeface="Trebuchet MS"/>
                <a:cs typeface="Trebuchet MS"/>
              </a:rPr>
              <a:t>km</a:t>
            </a:r>
            <a:endParaRPr sz="4300" dirty="0">
              <a:latin typeface="Trebuchet MS"/>
              <a:cs typeface="Trebuchet MS"/>
            </a:endParaRPr>
          </a:p>
          <a:p>
            <a:pPr algn="ctr">
              <a:lnSpc>
                <a:spcPts val="3900"/>
              </a:lnSpc>
            </a:pPr>
            <a:r>
              <a:rPr sz="3300" spc="-105" dirty="0">
                <a:solidFill>
                  <a:srgbClr val="FFFFFF"/>
                </a:solidFill>
                <a:latin typeface="Arial MT"/>
                <a:cs typeface="Arial MT"/>
              </a:rPr>
              <a:t>Vía</a:t>
            </a:r>
            <a:endParaRPr sz="3300" dirty="0">
              <a:latin typeface="Arial MT"/>
              <a:cs typeface="Arial MT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746250" y="1700853"/>
            <a:ext cx="3424554" cy="12852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250" spc="-370" dirty="0"/>
              <a:t>CI</a:t>
            </a:r>
            <a:r>
              <a:rPr sz="8250" spc="-580" dirty="0"/>
              <a:t>V</a:t>
            </a:r>
            <a:r>
              <a:rPr sz="8250" spc="-735" dirty="0"/>
              <a:t>S:</a:t>
            </a:r>
            <a:r>
              <a:rPr sz="8250" spc="-850" dirty="0"/>
              <a:t> </a:t>
            </a:r>
            <a:r>
              <a:rPr sz="8250" spc="-745" dirty="0"/>
              <a:t>29</a:t>
            </a:r>
            <a:endParaRPr sz="8250" dirty="0"/>
          </a:p>
        </p:txBody>
      </p:sp>
      <p:sp>
        <p:nvSpPr>
          <p:cNvPr id="20" name="object 20"/>
          <p:cNvSpPr txBox="1"/>
          <p:nvPr/>
        </p:nvSpPr>
        <p:spPr>
          <a:xfrm>
            <a:off x="7194177" y="2188057"/>
            <a:ext cx="3535679" cy="1350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05"/>
              </a:lnSpc>
            </a:pPr>
            <a:r>
              <a:rPr sz="8250" b="1" spc="-955" dirty="0">
                <a:solidFill>
                  <a:srgbClr val="C9D41E"/>
                </a:solidFill>
                <a:latin typeface="Trebuchet MS"/>
                <a:cs typeface="Trebuchet MS"/>
              </a:rPr>
              <a:t>21.397</a:t>
            </a:r>
            <a:r>
              <a:rPr sz="8250" b="1" spc="-1610" dirty="0">
                <a:solidFill>
                  <a:srgbClr val="C9D41E"/>
                </a:solidFill>
                <a:latin typeface="Trebuchet MS"/>
                <a:cs typeface="Trebuchet MS"/>
              </a:rPr>
              <a:t> </a:t>
            </a:r>
            <a:r>
              <a:rPr sz="4400" b="1" spc="-540" dirty="0">
                <a:solidFill>
                  <a:srgbClr val="C9D41E"/>
                </a:solidFill>
                <a:latin typeface="Trebuchet MS"/>
                <a:cs typeface="Trebuchet MS"/>
              </a:rPr>
              <a:t>m2</a:t>
            </a:r>
            <a:endParaRPr sz="4400">
              <a:latin typeface="Trebuchet MS"/>
              <a:cs typeface="Trebuchet MS"/>
            </a:endParaRPr>
          </a:p>
          <a:p>
            <a:pPr marL="236854">
              <a:lnSpc>
                <a:spcPts val="3825"/>
              </a:lnSpc>
            </a:pPr>
            <a:r>
              <a:rPr sz="3300" dirty="0">
                <a:solidFill>
                  <a:srgbClr val="FFFFFF"/>
                </a:solidFill>
                <a:latin typeface="Arial MT"/>
                <a:cs typeface="Arial MT"/>
              </a:rPr>
              <a:t>Espacio</a:t>
            </a:r>
            <a:r>
              <a:rPr sz="3300" spc="-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300" spc="145" dirty="0">
                <a:solidFill>
                  <a:srgbClr val="FFFFFF"/>
                </a:solidFill>
                <a:latin typeface="Arial MT"/>
                <a:cs typeface="Arial MT"/>
              </a:rPr>
              <a:t>público</a:t>
            </a:r>
            <a:endParaRPr sz="3300">
              <a:latin typeface="Arial MT"/>
              <a:cs typeface="Arial M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147050" y="525519"/>
            <a:ext cx="1340485" cy="1235710"/>
          </a:xfrm>
          <a:custGeom>
            <a:avLst/>
            <a:gdLst/>
            <a:ahLst/>
            <a:cxnLst/>
            <a:rect l="l" t="t" r="r" b="b"/>
            <a:pathLst>
              <a:path w="1340484" h="1235710">
                <a:moveTo>
                  <a:pt x="261607" y="670102"/>
                </a:moveTo>
                <a:lnTo>
                  <a:pt x="259346" y="660387"/>
                </a:lnTo>
                <a:lnTo>
                  <a:pt x="253568" y="652145"/>
                </a:lnTo>
                <a:lnTo>
                  <a:pt x="245313" y="646417"/>
                </a:lnTo>
                <a:lnTo>
                  <a:pt x="235648" y="644258"/>
                </a:lnTo>
                <a:lnTo>
                  <a:pt x="225640" y="646531"/>
                </a:lnTo>
                <a:lnTo>
                  <a:pt x="217182" y="652589"/>
                </a:lnTo>
                <a:lnTo>
                  <a:pt x="211442" y="661238"/>
                </a:lnTo>
                <a:lnTo>
                  <a:pt x="209562" y="671283"/>
                </a:lnTo>
                <a:lnTo>
                  <a:pt x="212039" y="681037"/>
                </a:lnTo>
                <a:lnTo>
                  <a:pt x="217944" y="689051"/>
                </a:lnTo>
                <a:lnTo>
                  <a:pt x="226314" y="694410"/>
                </a:lnTo>
                <a:lnTo>
                  <a:pt x="236194" y="696239"/>
                </a:lnTo>
                <a:lnTo>
                  <a:pt x="245986" y="693928"/>
                </a:lnTo>
                <a:lnTo>
                  <a:pt x="254114" y="688149"/>
                </a:lnTo>
                <a:lnTo>
                  <a:pt x="259651" y="679881"/>
                </a:lnTo>
                <a:lnTo>
                  <a:pt x="261607" y="670102"/>
                </a:lnTo>
                <a:close/>
              </a:path>
              <a:path w="1340484" h="1235710">
                <a:moveTo>
                  <a:pt x="929297" y="288810"/>
                </a:moveTo>
                <a:lnTo>
                  <a:pt x="927163" y="278993"/>
                </a:lnTo>
                <a:lnTo>
                  <a:pt x="921537" y="270840"/>
                </a:lnTo>
                <a:lnTo>
                  <a:pt x="913333" y="265264"/>
                </a:lnTo>
                <a:lnTo>
                  <a:pt x="903465" y="263169"/>
                </a:lnTo>
                <a:lnTo>
                  <a:pt x="893254" y="265341"/>
                </a:lnTo>
                <a:lnTo>
                  <a:pt x="884783" y="271221"/>
                </a:lnTo>
                <a:lnTo>
                  <a:pt x="879106" y="279742"/>
                </a:lnTo>
                <a:lnTo>
                  <a:pt x="877277" y="289826"/>
                </a:lnTo>
                <a:lnTo>
                  <a:pt x="879703" y="299593"/>
                </a:lnTo>
                <a:lnTo>
                  <a:pt x="885520" y="307530"/>
                </a:lnTo>
                <a:lnTo>
                  <a:pt x="893838" y="312813"/>
                </a:lnTo>
                <a:lnTo>
                  <a:pt x="903833" y="314642"/>
                </a:lnTo>
                <a:lnTo>
                  <a:pt x="913765" y="312483"/>
                </a:lnTo>
                <a:lnTo>
                  <a:pt x="921880" y="306882"/>
                </a:lnTo>
                <a:lnTo>
                  <a:pt x="927354" y="298704"/>
                </a:lnTo>
                <a:lnTo>
                  <a:pt x="929297" y="288810"/>
                </a:lnTo>
                <a:close/>
              </a:path>
              <a:path w="1340484" h="1235710">
                <a:moveTo>
                  <a:pt x="1340281" y="500380"/>
                </a:moveTo>
                <a:lnTo>
                  <a:pt x="1336636" y="499110"/>
                </a:lnTo>
                <a:lnTo>
                  <a:pt x="1338021" y="496570"/>
                </a:lnTo>
                <a:lnTo>
                  <a:pt x="1337513" y="494030"/>
                </a:lnTo>
                <a:lnTo>
                  <a:pt x="1319326" y="441960"/>
                </a:lnTo>
                <a:lnTo>
                  <a:pt x="1290281" y="401320"/>
                </a:lnTo>
                <a:lnTo>
                  <a:pt x="1286675" y="398462"/>
                </a:lnTo>
                <a:lnTo>
                  <a:pt x="1286675" y="514350"/>
                </a:lnTo>
                <a:lnTo>
                  <a:pt x="1282534" y="560070"/>
                </a:lnTo>
                <a:lnTo>
                  <a:pt x="1262405" y="603250"/>
                </a:lnTo>
                <a:lnTo>
                  <a:pt x="1226807" y="635000"/>
                </a:lnTo>
                <a:lnTo>
                  <a:pt x="1191983" y="650240"/>
                </a:lnTo>
                <a:lnTo>
                  <a:pt x="1157363" y="654050"/>
                </a:lnTo>
                <a:lnTo>
                  <a:pt x="1122921" y="648970"/>
                </a:lnTo>
                <a:lnTo>
                  <a:pt x="1088644" y="632460"/>
                </a:lnTo>
                <a:lnTo>
                  <a:pt x="1071981" y="624840"/>
                </a:lnTo>
                <a:lnTo>
                  <a:pt x="1058621" y="624840"/>
                </a:lnTo>
                <a:lnTo>
                  <a:pt x="1048054" y="632460"/>
                </a:lnTo>
                <a:lnTo>
                  <a:pt x="1039825" y="648970"/>
                </a:lnTo>
                <a:lnTo>
                  <a:pt x="1024178" y="681990"/>
                </a:lnTo>
                <a:lnTo>
                  <a:pt x="1002563" y="708660"/>
                </a:lnTo>
                <a:lnTo>
                  <a:pt x="975067" y="728980"/>
                </a:lnTo>
                <a:lnTo>
                  <a:pt x="941730" y="742950"/>
                </a:lnTo>
                <a:lnTo>
                  <a:pt x="938060" y="744220"/>
                </a:lnTo>
                <a:lnTo>
                  <a:pt x="934186" y="744220"/>
                </a:lnTo>
                <a:lnTo>
                  <a:pt x="929424" y="745490"/>
                </a:lnTo>
                <a:lnTo>
                  <a:pt x="929347" y="590550"/>
                </a:lnTo>
                <a:lnTo>
                  <a:pt x="929284" y="571500"/>
                </a:lnTo>
                <a:lnTo>
                  <a:pt x="933665" y="568960"/>
                </a:lnTo>
                <a:lnTo>
                  <a:pt x="965885" y="537210"/>
                </a:lnTo>
                <a:lnTo>
                  <a:pt x="1003528" y="499110"/>
                </a:lnTo>
                <a:lnTo>
                  <a:pt x="1054989" y="447040"/>
                </a:lnTo>
                <a:lnTo>
                  <a:pt x="1058125" y="444500"/>
                </a:lnTo>
                <a:lnTo>
                  <a:pt x="1060742" y="440690"/>
                </a:lnTo>
                <a:lnTo>
                  <a:pt x="1065364" y="431800"/>
                </a:lnTo>
                <a:lnTo>
                  <a:pt x="1066660" y="422910"/>
                </a:lnTo>
                <a:lnTo>
                  <a:pt x="1064653" y="414020"/>
                </a:lnTo>
                <a:lnTo>
                  <a:pt x="1059434" y="406400"/>
                </a:lnTo>
                <a:lnTo>
                  <a:pt x="1051737" y="401320"/>
                </a:lnTo>
                <a:lnTo>
                  <a:pt x="1043051" y="398780"/>
                </a:lnTo>
                <a:lnTo>
                  <a:pt x="1033945" y="400050"/>
                </a:lnTo>
                <a:lnTo>
                  <a:pt x="1024978" y="405130"/>
                </a:lnTo>
                <a:lnTo>
                  <a:pt x="1021130" y="407670"/>
                </a:lnTo>
                <a:lnTo>
                  <a:pt x="1017765" y="411480"/>
                </a:lnTo>
                <a:lnTo>
                  <a:pt x="929424" y="499110"/>
                </a:lnTo>
                <a:lnTo>
                  <a:pt x="929335" y="397510"/>
                </a:lnTo>
                <a:lnTo>
                  <a:pt x="926401" y="383540"/>
                </a:lnTo>
                <a:lnTo>
                  <a:pt x="918781" y="373380"/>
                </a:lnTo>
                <a:lnTo>
                  <a:pt x="907821" y="368300"/>
                </a:lnTo>
                <a:lnTo>
                  <a:pt x="894829" y="369570"/>
                </a:lnTo>
                <a:lnTo>
                  <a:pt x="877062" y="590550"/>
                </a:lnTo>
                <a:lnTo>
                  <a:pt x="871855" y="590550"/>
                </a:lnTo>
                <a:lnTo>
                  <a:pt x="822807" y="538480"/>
                </a:lnTo>
                <a:lnTo>
                  <a:pt x="777913" y="494030"/>
                </a:lnTo>
                <a:lnTo>
                  <a:pt x="756475" y="483870"/>
                </a:lnTo>
                <a:lnTo>
                  <a:pt x="748182" y="486410"/>
                </a:lnTo>
                <a:lnTo>
                  <a:pt x="741641" y="488950"/>
                </a:lnTo>
                <a:lnTo>
                  <a:pt x="736663" y="494030"/>
                </a:lnTo>
                <a:lnTo>
                  <a:pt x="733298" y="500380"/>
                </a:lnTo>
                <a:lnTo>
                  <a:pt x="731596" y="508000"/>
                </a:lnTo>
                <a:lnTo>
                  <a:pt x="731964" y="515620"/>
                </a:lnTo>
                <a:lnTo>
                  <a:pt x="734491" y="521970"/>
                </a:lnTo>
                <a:lnTo>
                  <a:pt x="738606" y="528320"/>
                </a:lnTo>
                <a:lnTo>
                  <a:pt x="743775" y="533400"/>
                </a:lnTo>
                <a:lnTo>
                  <a:pt x="806234" y="596900"/>
                </a:lnTo>
                <a:lnTo>
                  <a:pt x="837501" y="627380"/>
                </a:lnTo>
                <a:lnTo>
                  <a:pt x="868857" y="659130"/>
                </a:lnTo>
                <a:lnTo>
                  <a:pt x="874953" y="664210"/>
                </a:lnTo>
                <a:lnTo>
                  <a:pt x="877455" y="670560"/>
                </a:lnTo>
                <a:lnTo>
                  <a:pt x="877316" y="676313"/>
                </a:lnTo>
                <a:lnTo>
                  <a:pt x="877316" y="801370"/>
                </a:lnTo>
                <a:lnTo>
                  <a:pt x="877239" y="811530"/>
                </a:lnTo>
                <a:lnTo>
                  <a:pt x="877112" y="831850"/>
                </a:lnTo>
                <a:lnTo>
                  <a:pt x="877049" y="1032510"/>
                </a:lnTo>
                <a:lnTo>
                  <a:pt x="877176" y="1054100"/>
                </a:lnTo>
                <a:lnTo>
                  <a:pt x="877303" y="1070610"/>
                </a:lnTo>
                <a:lnTo>
                  <a:pt x="875995" y="1074420"/>
                </a:lnTo>
                <a:lnTo>
                  <a:pt x="829805" y="1089660"/>
                </a:lnTo>
                <a:lnTo>
                  <a:pt x="777925" y="1137920"/>
                </a:lnTo>
                <a:lnTo>
                  <a:pt x="759968" y="1181100"/>
                </a:lnTo>
                <a:lnTo>
                  <a:pt x="757682" y="1183640"/>
                </a:lnTo>
                <a:lnTo>
                  <a:pt x="594131" y="1183640"/>
                </a:lnTo>
                <a:lnTo>
                  <a:pt x="590918" y="1182370"/>
                </a:lnTo>
                <a:lnTo>
                  <a:pt x="591324" y="1174750"/>
                </a:lnTo>
                <a:lnTo>
                  <a:pt x="591439" y="1172210"/>
                </a:lnTo>
                <a:lnTo>
                  <a:pt x="591781" y="1163320"/>
                </a:lnTo>
                <a:lnTo>
                  <a:pt x="591858" y="1158240"/>
                </a:lnTo>
                <a:lnTo>
                  <a:pt x="591756" y="1136650"/>
                </a:lnTo>
                <a:lnTo>
                  <a:pt x="591121" y="1117600"/>
                </a:lnTo>
                <a:lnTo>
                  <a:pt x="592950" y="1115060"/>
                </a:lnTo>
                <a:lnTo>
                  <a:pt x="601903" y="1115060"/>
                </a:lnTo>
                <a:lnTo>
                  <a:pt x="617588" y="1116330"/>
                </a:lnTo>
                <a:lnTo>
                  <a:pt x="648982" y="1116330"/>
                </a:lnTo>
                <a:lnTo>
                  <a:pt x="688467" y="1107440"/>
                </a:lnTo>
                <a:lnTo>
                  <a:pt x="696366" y="1065530"/>
                </a:lnTo>
                <a:lnTo>
                  <a:pt x="696366" y="1009650"/>
                </a:lnTo>
                <a:lnTo>
                  <a:pt x="688492" y="966470"/>
                </a:lnTo>
                <a:lnTo>
                  <a:pt x="665429" y="958850"/>
                </a:lnTo>
                <a:lnTo>
                  <a:pt x="645160" y="958850"/>
                </a:lnTo>
                <a:lnTo>
                  <a:pt x="645160" y="1043940"/>
                </a:lnTo>
                <a:lnTo>
                  <a:pt x="644982" y="1054100"/>
                </a:lnTo>
                <a:lnTo>
                  <a:pt x="642035" y="1060450"/>
                </a:lnTo>
                <a:lnTo>
                  <a:pt x="634695" y="1064260"/>
                </a:lnTo>
                <a:lnTo>
                  <a:pt x="624865" y="1065530"/>
                </a:lnTo>
                <a:lnTo>
                  <a:pt x="603351" y="1062990"/>
                </a:lnTo>
                <a:lnTo>
                  <a:pt x="540131" y="1062990"/>
                </a:lnTo>
                <a:lnTo>
                  <a:pt x="540131" y="1117600"/>
                </a:lnTo>
                <a:lnTo>
                  <a:pt x="539496" y="1127760"/>
                </a:lnTo>
                <a:lnTo>
                  <a:pt x="538962" y="1139190"/>
                </a:lnTo>
                <a:lnTo>
                  <a:pt x="538822" y="1146810"/>
                </a:lnTo>
                <a:lnTo>
                  <a:pt x="538797" y="1150620"/>
                </a:lnTo>
                <a:lnTo>
                  <a:pt x="538962" y="1160780"/>
                </a:lnTo>
                <a:lnTo>
                  <a:pt x="539496" y="1172210"/>
                </a:lnTo>
                <a:lnTo>
                  <a:pt x="540105" y="1182370"/>
                </a:lnTo>
                <a:lnTo>
                  <a:pt x="537235" y="1183640"/>
                </a:lnTo>
                <a:lnTo>
                  <a:pt x="158940" y="1183640"/>
                </a:lnTo>
                <a:lnTo>
                  <a:pt x="156641" y="1182370"/>
                </a:lnTo>
                <a:lnTo>
                  <a:pt x="156857" y="1176020"/>
                </a:lnTo>
                <a:lnTo>
                  <a:pt x="157200" y="1163320"/>
                </a:lnTo>
                <a:lnTo>
                  <a:pt x="157276" y="1158240"/>
                </a:lnTo>
                <a:lnTo>
                  <a:pt x="157213" y="1136650"/>
                </a:lnTo>
                <a:lnTo>
                  <a:pt x="156870" y="1126490"/>
                </a:lnTo>
                <a:lnTo>
                  <a:pt x="156489" y="1117600"/>
                </a:lnTo>
                <a:lnTo>
                  <a:pt x="159016" y="1115060"/>
                </a:lnTo>
                <a:lnTo>
                  <a:pt x="212699" y="1115060"/>
                </a:lnTo>
                <a:lnTo>
                  <a:pt x="257848" y="1116330"/>
                </a:lnTo>
                <a:lnTo>
                  <a:pt x="348132" y="1115060"/>
                </a:lnTo>
                <a:lnTo>
                  <a:pt x="437781" y="1116330"/>
                </a:lnTo>
                <a:lnTo>
                  <a:pt x="482600" y="1115060"/>
                </a:lnTo>
                <a:lnTo>
                  <a:pt x="537133" y="1115060"/>
                </a:lnTo>
                <a:lnTo>
                  <a:pt x="540131" y="1117600"/>
                </a:lnTo>
                <a:lnTo>
                  <a:pt x="540131" y="1062990"/>
                </a:lnTo>
                <a:lnTo>
                  <a:pt x="54635" y="1062990"/>
                </a:lnTo>
                <a:lnTo>
                  <a:pt x="51092" y="1061720"/>
                </a:lnTo>
                <a:lnTo>
                  <a:pt x="52019" y="1051560"/>
                </a:lnTo>
                <a:lnTo>
                  <a:pt x="52070" y="1040130"/>
                </a:lnTo>
                <a:lnTo>
                  <a:pt x="51358" y="1031240"/>
                </a:lnTo>
                <a:lnTo>
                  <a:pt x="51396" y="1021080"/>
                </a:lnTo>
                <a:lnTo>
                  <a:pt x="54229" y="1013460"/>
                </a:lnTo>
                <a:lnTo>
                  <a:pt x="61341" y="1009650"/>
                </a:lnTo>
                <a:lnTo>
                  <a:pt x="70853" y="1009650"/>
                </a:lnTo>
                <a:lnTo>
                  <a:pt x="81407" y="1010920"/>
                </a:lnTo>
                <a:lnTo>
                  <a:pt x="641896" y="1010920"/>
                </a:lnTo>
                <a:lnTo>
                  <a:pt x="644994" y="1013460"/>
                </a:lnTo>
                <a:lnTo>
                  <a:pt x="644283" y="1021080"/>
                </a:lnTo>
                <a:lnTo>
                  <a:pt x="644207" y="1024890"/>
                </a:lnTo>
                <a:lnTo>
                  <a:pt x="644309" y="1032510"/>
                </a:lnTo>
                <a:lnTo>
                  <a:pt x="645160" y="1043940"/>
                </a:lnTo>
                <a:lnTo>
                  <a:pt x="645160" y="958850"/>
                </a:lnTo>
                <a:lnTo>
                  <a:pt x="593001" y="958850"/>
                </a:lnTo>
                <a:lnTo>
                  <a:pt x="591362" y="956310"/>
                </a:lnTo>
                <a:lnTo>
                  <a:pt x="591705" y="929640"/>
                </a:lnTo>
                <a:lnTo>
                  <a:pt x="591693" y="891540"/>
                </a:lnTo>
                <a:lnTo>
                  <a:pt x="591350" y="872490"/>
                </a:lnTo>
                <a:lnTo>
                  <a:pt x="591159" y="864870"/>
                </a:lnTo>
                <a:lnTo>
                  <a:pt x="594283" y="863600"/>
                </a:lnTo>
                <a:lnTo>
                  <a:pt x="601827" y="864870"/>
                </a:lnTo>
                <a:lnTo>
                  <a:pt x="664616" y="864870"/>
                </a:lnTo>
                <a:lnTo>
                  <a:pt x="671728" y="863600"/>
                </a:lnTo>
                <a:lnTo>
                  <a:pt x="678840" y="862330"/>
                </a:lnTo>
                <a:lnTo>
                  <a:pt x="688657" y="857250"/>
                </a:lnTo>
                <a:lnTo>
                  <a:pt x="694385" y="847090"/>
                </a:lnTo>
                <a:lnTo>
                  <a:pt x="696290" y="831850"/>
                </a:lnTo>
                <a:lnTo>
                  <a:pt x="696429" y="812800"/>
                </a:lnTo>
                <a:lnTo>
                  <a:pt x="696366" y="791210"/>
                </a:lnTo>
                <a:lnTo>
                  <a:pt x="696087" y="777240"/>
                </a:lnTo>
                <a:lnTo>
                  <a:pt x="695934" y="772160"/>
                </a:lnTo>
                <a:lnTo>
                  <a:pt x="698385" y="770890"/>
                </a:lnTo>
                <a:lnTo>
                  <a:pt x="705599" y="769620"/>
                </a:lnTo>
                <a:lnTo>
                  <a:pt x="720534" y="768350"/>
                </a:lnTo>
                <a:lnTo>
                  <a:pt x="735190" y="765810"/>
                </a:lnTo>
                <a:lnTo>
                  <a:pt x="770839" y="753110"/>
                </a:lnTo>
                <a:lnTo>
                  <a:pt x="775893" y="753110"/>
                </a:lnTo>
                <a:lnTo>
                  <a:pt x="782193" y="758190"/>
                </a:lnTo>
                <a:lnTo>
                  <a:pt x="801382" y="772160"/>
                </a:lnTo>
                <a:lnTo>
                  <a:pt x="821867" y="782320"/>
                </a:lnTo>
                <a:lnTo>
                  <a:pt x="843648" y="791210"/>
                </a:lnTo>
                <a:lnTo>
                  <a:pt x="866673" y="796290"/>
                </a:lnTo>
                <a:lnTo>
                  <a:pt x="875715" y="797560"/>
                </a:lnTo>
                <a:lnTo>
                  <a:pt x="877316" y="801370"/>
                </a:lnTo>
                <a:lnTo>
                  <a:pt x="877316" y="676313"/>
                </a:lnTo>
                <a:lnTo>
                  <a:pt x="877239" y="679450"/>
                </a:lnTo>
                <a:lnTo>
                  <a:pt x="877189" y="683260"/>
                </a:lnTo>
                <a:lnTo>
                  <a:pt x="877062" y="745490"/>
                </a:lnTo>
                <a:lnTo>
                  <a:pt x="858901" y="740410"/>
                </a:lnTo>
                <a:lnTo>
                  <a:pt x="842137" y="734060"/>
                </a:lnTo>
                <a:lnTo>
                  <a:pt x="826566" y="725170"/>
                </a:lnTo>
                <a:lnTo>
                  <a:pt x="817448" y="718820"/>
                </a:lnTo>
                <a:lnTo>
                  <a:pt x="811974" y="715010"/>
                </a:lnTo>
                <a:lnTo>
                  <a:pt x="809269" y="712470"/>
                </a:lnTo>
                <a:lnTo>
                  <a:pt x="806780" y="709930"/>
                </a:lnTo>
                <a:lnTo>
                  <a:pt x="804202" y="708660"/>
                </a:lnTo>
                <a:lnTo>
                  <a:pt x="792200" y="698500"/>
                </a:lnTo>
                <a:lnTo>
                  <a:pt x="782383" y="694690"/>
                </a:lnTo>
                <a:lnTo>
                  <a:pt x="771867" y="695960"/>
                </a:lnTo>
                <a:lnTo>
                  <a:pt x="757809" y="701040"/>
                </a:lnTo>
                <a:lnTo>
                  <a:pt x="745236" y="707390"/>
                </a:lnTo>
                <a:lnTo>
                  <a:pt x="719150" y="715010"/>
                </a:lnTo>
                <a:lnTo>
                  <a:pt x="705688" y="717550"/>
                </a:lnTo>
                <a:lnTo>
                  <a:pt x="698436" y="718820"/>
                </a:lnTo>
                <a:lnTo>
                  <a:pt x="695655" y="717550"/>
                </a:lnTo>
                <a:lnTo>
                  <a:pt x="696137" y="709930"/>
                </a:lnTo>
                <a:lnTo>
                  <a:pt x="696480" y="701040"/>
                </a:lnTo>
                <a:lnTo>
                  <a:pt x="694194" y="661670"/>
                </a:lnTo>
                <a:lnTo>
                  <a:pt x="665403" y="645160"/>
                </a:lnTo>
                <a:lnTo>
                  <a:pt x="635304" y="645160"/>
                </a:lnTo>
                <a:lnTo>
                  <a:pt x="605205" y="643890"/>
                </a:lnTo>
                <a:lnTo>
                  <a:pt x="575094" y="645160"/>
                </a:lnTo>
                <a:lnTo>
                  <a:pt x="536422" y="645160"/>
                </a:lnTo>
                <a:lnTo>
                  <a:pt x="531990" y="642620"/>
                </a:lnTo>
                <a:lnTo>
                  <a:pt x="527570" y="635000"/>
                </a:lnTo>
                <a:lnTo>
                  <a:pt x="508787" y="594360"/>
                </a:lnTo>
                <a:lnTo>
                  <a:pt x="500710" y="552450"/>
                </a:lnTo>
                <a:lnTo>
                  <a:pt x="502666" y="510540"/>
                </a:lnTo>
                <a:lnTo>
                  <a:pt x="514045" y="471170"/>
                </a:lnTo>
                <a:lnTo>
                  <a:pt x="534187" y="435610"/>
                </a:lnTo>
                <a:lnTo>
                  <a:pt x="562457" y="405130"/>
                </a:lnTo>
                <a:lnTo>
                  <a:pt x="598195" y="381000"/>
                </a:lnTo>
                <a:lnTo>
                  <a:pt x="640791" y="365760"/>
                </a:lnTo>
                <a:lnTo>
                  <a:pt x="656882" y="360680"/>
                </a:lnTo>
                <a:lnTo>
                  <a:pt x="666419" y="351790"/>
                </a:lnTo>
                <a:lnTo>
                  <a:pt x="670293" y="340360"/>
                </a:lnTo>
                <a:lnTo>
                  <a:pt x="669277" y="322580"/>
                </a:lnTo>
                <a:lnTo>
                  <a:pt x="666915" y="278130"/>
                </a:lnTo>
                <a:lnTo>
                  <a:pt x="673696" y="232410"/>
                </a:lnTo>
                <a:lnTo>
                  <a:pt x="688911" y="190500"/>
                </a:lnTo>
                <a:lnTo>
                  <a:pt x="711822" y="151130"/>
                </a:lnTo>
                <a:lnTo>
                  <a:pt x="741667" y="116840"/>
                </a:lnTo>
                <a:lnTo>
                  <a:pt x="777697" y="88900"/>
                </a:lnTo>
                <a:lnTo>
                  <a:pt x="819150" y="68580"/>
                </a:lnTo>
                <a:lnTo>
                  <a:pt x="865251" y="55880"/>
                </a:lnTo>
                <a:lnTo>
                  <a:pt x="910983" y="53340"/>
                </a:lnTo>
                <a:lnTo>
                  <a:pt x="955306" y="58420"/>
                </a:lnTo>
                <a:lnTo>
                  <a:pt x="997229" y="72390"/>
                </a:lnTo>
                <a:lnTo>
                  <a:pt x="1035723" y="93980"/>
                </a:lnTo>
                <a:lnTo>
                  <a:pt x="1069759" y="121920"/>
                </a:lnTo>
                <a:lnTo>
                  <a:pt x="1098334" y="154940"/>
                </a:lnTo>
                <a:lnTo>
                  <a:pt x="1120444" y="195580"/>
                </a:lnTo>
                <a:lnTo>
                  <a:pt x="1135049" y="241300"/>
                </a:lnTo>
                <a:lnTo>
                  <a:pt x="1140345" y="295910"/>
                </a:lnTo>
                <a:lnTo>
                  <a:pt x="1137894" y="323850"/>
                </a:lnTo>
                <a:lnTo>
                  <a:pt x="1132039" y="350520"/>
                </a:lnTo>
                <a:lnTo>
                  <a:pt x="1130401" y="356870"/>
                </a:lnTo>
                <a:lnTo>
                  <a:pt x="1129601" y="359410"/>
                </a:lnTo>
                <a:lnTo>
                  <a:pt x="1127963" y="375920"/>
                </a:lnTo>
                <a:lnTo>
                  <a:pt x="1132319" y="387350"/>
                </a:lnTo>
                <a:lnTo>
                  <a:pt x="1142390" y="394970"/>
                </a:lnTo>
                <a:lnTo>
                  <a:pt x="1157833" y="397510"/>
                </a:lnTo>
                <a:lnTo>
                  <a:pt x="1181912" y="400050"/>
                </a:lnTo>
                <a:lnTo>
                  <a:pt x="1204379" y="406400"/>
                </a:lnTo>
                <a:lnTo>
                  <a:pt x="1225346" y="416560"/>
                </a:lnTo>
                <a:lnTo>
                  <a:pt x="1244968" y="430530"/>
                </a:lnTo>
                <a:lnTo>
                  <a:pt x="1274330" y="468630"/>
                </a:lnTo>
                <a:lnTo>
                  <a:pt x="1286675" y="514350"/>
                </a:lnTo>
                <a:lnTo>
                  <a:pt x="1286675" y="398462"/>
                </a:lnTo>
                <a:lnTo>
                  <a:pt x="1250238" y="369570"/>
                </a:lnTo>
                <a:lnTo>
                  <a:pt x="1199095" y="350520"/>
                </a:lnTo>
                <a:lnTo>
                  <a:pt x="1187792" y="347980"/>
                </a:lnTo>
                <a:lnTo>
                  <a:pt x="1187259" y="342900"/>
                </a:lnTo>
                <a:lnTo>
                  <a:pt x="1188593" y="334010"/>
                </a:lnTo>
                <a:lnTo>
                  <a:pt x="1191895" y="279400"/>
                </a:lnTo>
                <a:lnTo>
                  <a:pt x="1185735" y="227330"/>
                </a:lnTo>
                <a:lnTo>
                  <a:pt x="1170178" y="177800"/>
                </a:lnTo>
                <a:lnTo>
                  <a:pt x="1145247" y="132080"/>
                </a:lnTo>
                <a:lnTo>
                  <a:pt x="1110957" y="88900"/>
                </a:lnTo>
                <a:lnTo>
                  <a:pt x="1077455" y="58420"/>
                </a:lnTo>
                <a:lnTo>
                  <a:pt x="1039749" y="34290"/>
                </a:lnTo>
                <a:lnTo>
                  <a:pt x="998842" y="16510"/>
                </a:lnTo>
                <a:lnTo>
                  <a:pt x="955751" y="5080"/>
                </a:lnTo>
                <a:lnTo>
                  <a:pt x="911466" y="0"/>
                </a:lnTo>
                <a:lnTo>
                  <a:pt x="866990" y="2540"/>
                </a:lnTo>
                <a:lnTo>
                  <a:pt x="823341" y="11430"/>
                </a:lnTo>
                <a:lnTo>
                  <a:pt x="781507" y="27940"/>
                </a:lnTo>
                <a:lnTo>
                  <a:pt x="736625" y="54610"/>
                </a:lnTo>
                <a:lnTo>
                  <a:pt x="698741" y="85090"/>
                </a:lnTo>
                <a:lnTo>
                  <a:pt x="667893" y="120650"/>
                </a:lnTo>
                <a:lnTo>
                  <a:pt x="644105" y="160020"/>
                </a:lnTo>
                <a:lnTo>
                  <a:pt x="627380" y="203200"/>
                </a:lnTo>
                <a:lnTo>
                  <a:pt x="617740" y="251460"/>
                </a:lnTo>
                <a:lnTo>
                  <a:pt x="615226" y="303530"/>
                </a:lnTo>
                <a:lnTo>
                  <a:pt x="615429" y="313690"/>
                </a:lnTo>
                <a:lnTo>
                  <a:pt x="613181" y="318770"/>
                </a:lnTo>
                <a:lnTo>
                  <a:pt x="562203" y="340360"/>
                </a:lnTo>
                <a:lnTo>
                  <a:pt x="526707" y="365760"/>
                </a:lnTo>
                <a:lnTo>
                  <a:pt x="497027" y="397510"/>
                </a:lnTo>
                <a:lnTo>
                  <a:pt x="473773" y="434340"/>
                </a:lnTo>
                <a:lnTo>
                  <a:pt x="457542" y="473710"/>
                </a:lnTo>
                <a:lnTo>
                  <a:pt x="448932" y="516890"/>
                </a:lnTo>
                <a:lnTo>
                  <a:pt x="448538" y="560070"/>
                </a:lnTo>
                <a:lnTo>
                  <a:pt x="456971" y="604520"/>
                </a:lnTo>
                <a:lnTo>
                  <a:pt x="460336" y="614680"/>
                </a:lnTo>
                <a:lnTo>
                  <a:pt x="464159" y="623570"/>
                </a:lnTo>
                <a:lnTo>
                  <a:pt x="468160" y="633730"/>
                </a:lnTo>
                <a:lnTo>
                  <a:pt x="472084" y="645160"/>
                </a:lnTo>
                <a:lnTo>
                  <a:pt x="343420" y="645160"/>
                </a:lnTo>
                <a:lnTo>
                  <a:pt x="331343" y="646430"/>
                </a:lnTo>
                <a:lnTo>
                  <a:pt x="322033" y="652780"/>
                </a:lnTo>
                <a:lnTo>
                  <a:pt x="316128" y="661670"/>
                </a:lnTo>
                <a:lnTo>
                  <a:pt x="314261" y="671830"/>
                </a:lnTo>
                <a:lnTo>
                  <a:pt x="316623" y="681990"/>
                </a:lnTo>
                <a:lnTo>
                  <a:pt x="322643" y="689610"/>
                </a:lnTo>
                <a:lnTo>
                  <a:pt x="331800" y="694690"/>
                </a:lnTo>
                <a:lnTo>
                  <a:pt x="343560" y="697230"/>
                </a:lnTo>
                <a:lnTo>
                  <a:pt x="641985" y="697230"/>
                </a:lnTo>
                <a:lnTo>
                  <a:pt x="644359" y="698500"/>
                </a:lnTo>
                <a:lnTo>
                  <a:pt x="643877" y="728980"/>
                </a:lnTo>
                <a:lnTo>
                  <a:pt x="643801" y="769620"/>
                </a:lnTo>
                <a:lnTo>
                  <a:pt x="643915" y="783590"/>
                </a:lnTo>
                <a:lnTo>
                  <a:pt x="644207" y="801370"/>
                </a:lnTo>
                <a:lnTo>
                  <a:pt x="644398" y="810260"/>
                </a:lnTo>
                <a:lnTo>
                  <a:pt x="641654" y="812800"/>
                </a:lnTo>
                <a:lnTo>
                  <a:pt x="539686" y="812800"/>
                </a:lnTo>
                <a:lnTo>
                  <a:pt x="539686" y="957580"/>
                </a:lnTo>
                <a:lnTo>
                  <a:pt x="537184" y="958850"/>
                </a:lnTo>
                <a:lnTo>
                  <a:pt x="159473" y="958850"/>
                </a:lnTo>
                <a:lnTo>
                  <a:pt x="156527" y="957580"/>
                </a:lnTo>
                <a:lnTo>
                  <a:pt x="156819" y="947420"/>
                </a:lnTo>
                <a:lnTo>
                  <a:pt x="157175" y="930910"/>
                </a:lnTo>
                <a:lnTo>
                  <a:pt x="157162" y="891540"/>
                </a:lnTo>
                <a:lnTo>
                  <a:pt x="156819" y="866140"/>
                </a:lnTo>
                <a:lnTo>
                  <a:pt x="158864" y="864870"/>
                </a:lnTo>
                <a:lnTo>
                  <a:pt x="538924" y="864870"/>
                </a:lnTo>
                <a:lnTo>
                  <a:pt x="539445" y="867410"/>
                </a:lnTo>
                <a:lnTo>
                  <a:pt x="539191" y="891540"/>
                </a:lnTo>
                <a:lnTo>
                  <a:pt x="539178" y="930910"/>
                </a:lnTo>
                <a:lnTo>
                  <a:pt x="539470" y="948690"/>
                </a:lnTo>
                <a:lnTo>
                  <a:pt x="539686" y="957580"/>
                </a:lnTo>
                <a:lnTo>
                  <a:pt x="539686" y="812800"/>
                </a:lnTo>
                <a:lnTo>
                  <a:pt x="534276" y="812800"/>
                </a:lnTo>
                <a:lnTo>
                  <a:pt x="485063" y="811530"/>
                </a:lnTo>
                <a:lnTo>
                  <a:pt x="172046" y="812800"/>
                </a:lnTo>
                <a:lnTo>
                  <a:pt x="56197" y="812800"/>
                </a:lnTo>
                <a:lnTo>
                  <a:pt x="51663" y="811530"/>
                </a:lnTo>
                <a:lnTo>
                  <a:pt x="52006" y="801370"/>
                </a:lnTo>
                <a:lnTo>
                  <a:pt x="52501" y="778510"/>
                </a:lnTo>
                <a:lnTo>
                  <a:pt x="52616" y="760730"/>
                </a:lnTo>
                <a:lnTo>
                  <a:pt x="52501" y="731520"/>
                </a:lnTo>
                <a:lnTo>
                  <a:pt x="52108" y="704850"/>
                </a:lnTo>
                <a:lnTo>
                  <a:pt x="51993" y="698500"/>
                </a:lnTo>
                <a:lnTo>
                  <a:pt x="54635" y="697230"/>
                </a:lnTo>
                <a:lnTo>
                  <a:pt x="130479" y="697230"/>
                </a:lnTo>
                <a:lnTo>
                  <a:pt x="143814" y="693420"/>
                </a:lnTo>
                <a:lnTo>
                  <a:pt x="152984" y="684530"/>
                </a:lnTo>
                <a:lnTo>
                  <a:pt x="156857" y="673100"/>
                </a:lnTo>
                <a:lnTo>
                  <a:pt x="154266" y="660400"/>
                </a:lnTo>
                <a:lnTo>
                  <a:pt x="149225" y="652780"/>
                </a:lnTo>
                <a:lnTo>
                  <a:pt x="142709" y="647700"/>
                </a:lnTo>
                <a:lnTo>
                  <a:pt x="134950" y="645160"/>
                </a:lnTo>
                <a:lnTo>
                  <a:pt x="59486" y="645160"/>
                </a:lnTo>
                <a:lnTo>
                  <a:pt x="37249" y="643890"/>
                </a:lnTo>
                <a:lnTo>
                  <a:pt x="25755" y="645160"/>
                </a:lnTo>
                <a:lnTo>
                  <a:pt x="15697" y="647700"/>
                </a:lnTo>
                <a:lnTo>
                  <a:pt x="7099" y="654050"/>
                </a:lnTo>
                <a:lnTo>
                  <a:pt x="0" y="662940"/>
                </a:lnTo>
                <a:lnTo>
                  <a:pt x="0" y="848360"/>
                </a:lnTo>
                <a:lnTo>
                  <a:pt x="8788" y="857250"/>
                </a:lnTo>
                <a:lnTo>
                  <a:pt x="18910" y="862330"/>
                </a:lnTo>
                <a:lnTo>
                  <a:pt x="30187" y="864870"/>
                </a:lnTo>
                <a:lnTo>
                  <a:pt x="102743" y="864870"/>
                </a:lnTo>
                <a:lnTo>
                  <a:pt x="104978" y="866140"/>
                </a:lnTo>
                <a:lnTo>
                  <a:pt x="104851" y="873760"/>
                </a:lnTo>
                <a:lnTo>
                  <a:pt x="104648" y="891540"/>
                </a:lnTo>
                <a:lnTo>
                  <a:pt x="104635" y="929640"/>
                </a:lnTo>
                <a:lnTo>
                  <a:pt x="104965" y="956310"/>
                </a:lnTo>
                <a:lnTo>
                  <a:pt x="103124" y="958850"/>
                </a:lnTo>
                <a:lnTo>
                  <a:pt x="31432" y="958850"/>
                </a:lnTo>
                <a:lnTo>
                  <a:pt x="19761" y="960120"/>
                </a:lnTo>
                <a:lnTo>
                  <a:pt x="9207" y="965200"/>
                </a:lnTo>
                <a:lnTo>
                  <a:pt x="0" y="974090"/>
                </a:lnTo>
                <a:lnTo>
                  <a:pt x="0" y="1099820"/>
                </a:lnTo>
                <a:lnTo>
                  <a:pt x="9207" y="1108710"/>
                </a:lnTo>
                <a:lnTo>
                  <a:pt x="19761" y="1113790"/>
                </a:lnTo>
                <a:lnTo>
                  <a:pt x="31432" y="1116330"/>
                </a:lnTo>
                <a:lnTo>
                  <a:pt x="43992" y="1116330"/>
                </a:lnTo>
                <a:lnTo>
                  <a:pt x="57035" y="1115060"/>
                </a:lnTo>
                <a:lnTo>
                  <a:pt x="101650" y="1115060"/>
                </a:lnTo>
                <a:lnTo>
                  <a:pt x="105105" y="1116330"/>
                </a:lnTo>
                <a:lnTo>
                  <a:pt x="104876" y="1122680"/>
                </a:lnTo>
                <a:lnTo>
                  <a:pt x="104660" y="1132840"/>
                </a:lnTo>
                <a:lnTo>
                  <a:pt x="104584" y="1163320"/>
                </a:lnTo>
                <a:lnTo>
                  <a:pt x="104876" y="1176020"/>
                </a:lnTo>
                <a:lnTo>
                  <a:pt x="105105" y="1183640"/>
                </a:lnTo>
                <a:lnTo>
                  <a:pt x="31432" y="1183640"/>
                </a:lnTo>
                <a:lnTo>
                  <a:pt x="19761" y="1186180"/>
                </a:lnTo>
                <a:lnTo>
                  <a:pt x="9207" y="1189990"/>
                </a:lnTo>
                <a:lnTo>
                  <a:pt x="0" y="1198880"/>
                </a:lnTo>
                <a:lnTo>
                  <a:pt x="0" y="1220470"/>
                </a:lnTo>
                <a:lnTo>
                  <a:pt x="9220" y="1229360"/>
                </a:lnTo>
                <a:lnTo>
                  <a:pt x="19812" y="1234440"/>
                </a:lnTo>
                <a:lnTo>
                  <a:pt x="31508" y="1235710"/>
                </a:lnTo>
                <a:lnTo>
                  <a:pt x="1177175" y="1235710"/>
                </a:lnTo>
                <a:lnTo>
                  <a:pt x="1185697" y="1231900"/>
                </a:lnTo>
                <a:lnTo>
                  <a:pt x="1192441" y="1226820"/>
                </a:lnTo>
                <a:lnTo>
                  <a:pt x="1196936" y="1219200"/>
                </a:lnTo>
                <a:lnTo>
                  <a:pt x="1198765" y="1210310"/>
                </a:lnTo>
                <a:lnTo>
                  <a:pt x="1197660" y="1202690"/>
                </a:lnTo>
                <a:lnTo>
                  <a:pt x="1193927" y="1195070"/>
                </a:lnTo>
                <a:lnTo>
                  <a:pt x="1187919" y="1188720"/>
                </a:lnTo>
                <a:lnTo>
                  <a:pt x="1172108" y="1183640"/>
                </a:lnTo>
                <a:lnTo>
                  <a:pt x="1170203" y="1181100"/>
                </a:lnTo>
                <a:lnTo>
                  <a:pt x="1163904" y="1132840"/>
                </a:lnTo>
                <a:lnTo>
                  <a:pt x="1148753" y="1097280"/>
                </a:lnTo>
                <a:lnTo>
                  <a:pt x="1124445" y="1066800"/>
                </a:lnTo>
                <a:lnTo>
                  <a:pt x="1118095" y="1062469"/>
                </a:lnTo>
                <a:lnTo>
                  <a:pt x="1118095" y="1182370"/>
                </a:lnTo>
                <a:lnTo>
                  <a:pt x="1115923" y="1183640"/>
                </a:lnTo>
                <a:lnTo>
                  <a:pt x="814412" y="1183640"/>
                </a:lnTo>
                <a:lnTo>
                  <a:pt x="827659" y="1158240"/>
                </a:lnTo>
                <a:lnTo>
                  <a:pt x="848398" y="1139190"/>
                </a:lnTo>
                <a:lnTo>
                  <a:pt x="873937" y="1127760"/>
                </a:lnTo>
                <a:lnTo>
                  <a:pt x="901623" y="1127760"/>
                </a:lnTo>
                <a:lnTo>
                  <a:pt x="915365" y="1129030"/>
                </a:lnTo>
                <a:lnTo>
                  <a:pt x="921372" y="1127760"/>
                </a:lnTo>
                <a:lnTo>
                  <a:pt x="927392" y="1126490"/>
                </a:lnTo>
                <a:lnTo>
                  <a:pt x="938212" y="1120140"/>
                </a:lnTo>
                <a:lnTo>
                  <a:pt x="948296" y="1109980"/>
                </a:lnTo>
                <a:lnTo>
                  <a:pt x="970622" y="1090930"/>
                </a:lnTo>
                <a:lnTo>
                  <a:pt x="997610" y="1080770"/>
                </a:lnTo>
                <a:lnTo>
                  <a:pt x="1027049" y="1078230"/>
                </a:lnTo>
                <a:lnTo>
                  <a:pt x="1056690" y="1084580"/>
                </a:lnTo>
                <a:lnTo>
                  <a:pt x="1100429" y="1120140"/>
                </a:lnTo>
                <a:lnTo>
                  <a:pt x="1117993" y="1174750"/>
                </a:lnTo>
                <a:lnTo>
                  <a:pt x="1118095" y="1182370"/>
                </a:lnTo>
                <a:lnTo>
                  <a:pt x="1118095" y="1062469"/>
                </a:lnTo>
                <a:lnTo>
                  <a:pt x="1107706" y="1055370"/>
                </a:lnTo>
                <a:lnTo>
                  <a:pt x="1090968" y="1043940"/>
                </a:lnTo>
                <a:lnTo>
                  <a:pt x="1052791" y="1028700"/>
                </a:lnTo>
                <a:lnTo>
                  <a:pt x="1014691" y="1024890"/>
                </a:lnTo>
                <a:lnTo>
                  <a:pt x="976858" y="1032510"/>
                </a:lnTo>
                <a:lnTo>
                  <a:pt x="939546" y="1050290"/>
                </a:lnTo>
                <a:lnTo>
                  <a:pt x="936701" y="1051560"/>
                </a:lnTo>
                <a:lnTo>
                  <a:pt x="933780" y="1052830"/>
                </a:lnTo>
                <a:lnTo>
                  <a:pt x="929424" y="1055370"/>
                </a:lnTo>
                <a:lnTo>
                  <a:pt x="929335" y="842010"/>
                </a:lnTo>
                <a:lnTo>
                  <a:pt x="929208" y="810260"/>
                </a:lnTo>
                <a:lnTo>
                  <a:pt x="929157" y="801370"/>
                </a:lnTo>
                <a:lnTo>
                  <a:pt x="931570" y="797560"/>
                </a:lnTo>
                <a:lnTo>
                  <a:pt x="940041" y="796290"/>
                </a:lnTo>
                <a:lnTo>
                  <a:pt x="982205" y="783590"/>
                </a:lnTo>
                <a:lnTo>
                  <a:pt x="1018705" y="763270"/>
                </a:lnTo>
                <a:lnTo>
                  <a:pt x="1029474" y="753110"/>
                </a:lnTo>
                <a:lnTo>
                  <a:pt x="1037551" y="745490"/>
                </a:lnTo>
                <a:lnTo>
                  <a:pt x="1049667" y="734060"/>
                </a:lnTo>
                <a:lnTo>
                  <a:pt x="1075169" y="698500"/>
                </a:lnTo>
                <a:lnTo>
                  <a:pt x="1078471" y="693420"/>
                </a:lnTo>
                <a:lnTo>
                  <a:pt x="1079779" y="688340"/>
                </a:lnTo>
                <a:lnTo>
                  <a:pt x="1089367" y="692150"/>
                </a:lnTo>
                <a:lnTo>
                  <a:pt x="1135811" y="704850"/>
                </a:lnTo>
                <a:lnTo>
                  <a:pt x="1181087" y="704850"/>
                </a:lnTo>
                <a:lnTo>
                  <a:pt x="1223657" y="694690"/>
                </a:lnTo>
                <a:lnTo>
                  <a:pt x="1235646" y="688340"/>
                </a:lnTo>
                <a:lnTo>
                  <a:pt x="1262024" y="674370"/>
                </a:lnTo>
                <a:lnTo>
                  <a:pt x="1294638" y="646430"/>
                </a:lnTo>
                <a:lnTo>
                  <a:pt x="1319987" y="608330"/>
                </a:lnTo>
                <a:lnTo>
                  <a:pt x="1336548" y="562610"/>
                </a:lnTo>
                <a:lnTo>
                  <a:pt x="1337360" y="560070"/>
                </a:lnTo>
                <a:lnTo>
                  <a:pt x="1335468" y="554990"/>
                </a:lnTo>
                <a:lnTo>
                  <a:pt x="1340281" y="552450"/>
                </a:lnTo>
                <a:lnTo>
                  <a:pt x="1340281" y="500380"/>
                </a:lnTo>
                <a:close/>
              </a:path>
            </a:pathLst>
          </a:custGeom>
          <a:solidFill>
            <a:srgbClr val="C9D4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338050" y="499509"/>
            <a:ext cx="1176655" cy="1234440"/>
          </a:xfrm>
          <a:custGeom>
            <a:avLst/>
            <a:gdLst/>
            <a:ahLst/>
            <a:cxnLst/>
            <a:rect l="l" t="t" r="r" b="b"/>
            <a:pathLst>
              <a:path w="1176655" h="1234439">
                <a:moveTo>
                  <a:pt x="391845" y="381076"/>
                </a:moveTo>
                <a:lnTo>
                  <a:pt x="388061" y="335267"/>
                </a:lnTo>
                <a:lnTo>
                  <a:pt x="368554" y="324053"/>
                </a:lnTo>
                <a:lnTo>
                  <a:pt x="353682" y="332295"/>
                </a:lnTo>
                <a:lnTo>
                  <a:pt x="352298" y="340347"/>
                </a:lnTo>
                <a:lnTo>
                  <a:pt x="351993" y="349237"/>
                </a:lnTo>
                <a:lnTo>
                  <a:pt x="353834" y="362940"/>
                </a:lnTo>
                <a:lnTo>
                  <a:pt x="369976" y="390359"/>
                </a:lnTo>
                <a:lnTo>
                  <a:pt x="376936" y="390093"/>
                </a:lnTo>
                <a:lnTo>
                  <a:pt x="386981" y="387870"/>
                </a:lnTo>
                <a:lnTo>
                  <a:pt x="391845" y="381076"/>
                </a:lnTo>
                <a:close/>
              </a:path>
              <a:path w="1176655" h="1234439">
                <a:moveTo>
                  <a:pt x="441667" y="234149"/>
                </a:moveTo>
                <a:lnTo>
                  <a:pt x="441477" y="230835"/>
                </a:lnTo>
                <a:lnTo>
                  <a:pt x="441502" y="222351"/>
                </a:lnTo>
                <a:lnTo>
                  <a:pt x="437921" y="216979"/>
                </a:lnTo>
                <a:lnTo>
                  <a:pt x="423862" y="210007"/>
                </a:lnTo>
                <a:lnTo>
                  <a:pt x="416699" y="211175"/>
                </a:lnTo>
                <a:lnTo>
                  <a:pt x="405739" y="223177"/>
                </a:lnTo>
                <a:lnTo>
                  <a:pt x="386994" y="255460"/>
                </a:lnTo>
                <a:lnTo>
                  <a:pt x="389191" y="261340"/>
                </a:lnTo>
                <a:lnTo>
                  <a:pt x="393839" y="266700"/>
                </a:lnTo>
                <a:lnTo>
                  <a:pt x="399783" y="269989"/>
                </a:lnTo>
                <a:lnTo>
                  <a:pt x="406400" y="270662"/>
                </a:lnTo>
                <a:lnTo>
                  <a:pt x="412940" y="268757"/>
                </a:lnTo>
                <a:lnTo>
                  <a:pt x="418668" y="264337"/>
                </a:lnTo>
                <a:lnTo>
                  <a:pt x="423570" y="258648"/>
                </a:lnTo>
                <a:lnTo>
                  <a:pt x="428332" y="252831"/>
                </a:lnTo>
                <a:lnTo>
                  <a:pt x="440283" y="237845"/>
                </a:lnTo>
                <a:lnTo>
                  <a:pt x="441667" y="234149"/>
                </a:lnTo>
                <a:close/>
              </a:path>
              <a:path w="1176655" h="1234439">
                <a:moveTo>
                  <a:pt x="461556" y="476199"/>
                </a:moveTo>
                <a:lnTo>
                  <a:pt x="430695" y="439991"/>
                </a:lnTo>
                <a:lnTo>
                  <a:pt x="426681" y="438175"/>
                </a:lnTo>
                <a:lnTo>
                  <a:pt x="423506" y="438340"/>
                </a:lnTo>
                <a:lnTo>
                  <a:pt x="414375" y="438480"/>
                </a:lnTo>
                <a:lnTo>
                  <a:pt x="408711" y="442290"/>
                </a:lnTo>
                <a:lnTo>
                  <a:pt x="402882" y="455383"/>
                </a:lnTo>
                <a:lnTo>
                  <a:pt x="403136" y="462521"/>
                </a:lnTo>
                <a:lnTo>
                  <a:pt x="432041" y="490270"/>
                </a:lnTo>
                <a:lnTo>
                  <a:pt x="445071" y="494436"/>
                </a:lnTo>
                <a:lnTo>
                  <a:pt x="451548" y="492658"/>
                </a:lnTo>
                <a:lnTo>
                  <a:pt x="456984" y="488543"/>
                </a:lnTo>
                <a:lnTo>
                  <a:pt x="460527" y="482688"/>
                </a:lnTo>
                <a:lnTo>
                  <a:pt x="461556" y="476199"/>
                </a:lnTo>
                <a:close/>
              </a:path>
              <a:path w="1176655" h="1234439">
                <a:moveTo>
                  <a:pt x="528713" y="149186"/>
                </a:moveTo>
                <a:lnTo>
                  <a:pt x="521538" y="141503"/>
                </a:lnTo>
                <a:lnTo>
                  <a:pt x="511619" y="141084"/>
                </a:lnTo>
                <a:lnTo>
                  <a:pt x="501370" y="143243"/>
                </a:lnTo>
                <a:lnTo>
                  <a:pt x="491248" y="149352"/>
                </a:lnTo>
                <a:lnTo>
                  <a:pt x="483489" y="157619"/>
                </a:lnTo>
                <a:lnTo>
                  <a:pt x="480301" y="166268"/>
                </a:lnTo>
                <a:lnTo>
                  <a:pt x="481749" y="173278"/>
                </a:lnTo>
                <a:lnTo>
                  <a:pt x="485838" y="179209"/>
                </a:lnTo>
                <a:lnTo>
                  <a:pt x="491769" y="183286"/>
                </a:lnTo>
                <a:lnTo>
                  <a:pt x="498779" y="184721"/>
                </a:lnTo>
                <a:lnTo>
                  <a:pt x="508406" y="182054"/>
                </a:lnTo>
                <a:lnTo>
                  <a:pt x="518045" y="175653"/>
                </a:lnTo>
                <a:lnTo>
                  <a:pt x="525487" y="167411"/>
                </a:lnTo>
                <a:lnTo>
                  <a:pt x="528548" y="159219"/>
                </a:lnTo>
                <a:lnTo>
                  <a:pt x="528713" y="149186"/>
                </a:lnTo>
                <a:close/>
              </a:path>
              <a:path w="1176655" h="1234439">
                <a:moveTo>
                  <a:pt x="568960" y="539356"/>
                </a:moveTo>
                <a:lnTo>
                  <a:pt x="531393" y="515035"/>
                </a:lnTo>
                <a:lnTo>
                  <a:pt x="524560" y="513232"/>
                </a:lnTo>
                <a:lnTo>
                  <a:pt x="518490" y="514172"/>
                </a:lnTo>
                <a:lnTo>
                  <a:pt x="513283" y="517550"/>
                </a:lnTo>
                <a:lnTo>
                  <a:pt x="509066" y="523049"/>
                </a:lnTo>
                <a:lnTo>
                  <a:pt x="506615" y="529691"/>
                </a:lnTo>
                <a:lnTo>
                  <a:pt x="506818" y="535940"/>
                </a:lnTo>
                <a:lnTo>
                  <a:pt x="537438" y="558660"/>
                </a:lnTo>
                <a:lnTo>
                  <a:pt x="553694" y="563206"/>
                </a:lnTo>
                <a:lnTo>
                  <a:pt x="561162" y="560209"/>
                </a:lnTo>
                <a:lnTo>
                  <a:pt x="566623" y="554088"/>
                </a:lnTo>
                <a:lnTo>
                  <a:pt x="568896" y="545846"/>
                </a:lnTo>
                <a:lnTo>
                  <a:pt x="568960" y="539356"/>
                </a:lnTo>
                <a:close/>
              </a:path>
              <a:path w="1176655" h="1234439">
                <a:moveTo>
                  <a:pt x="617156" y="1101369"/>
                </a:moveTo>
                <a:lnTo>
                  <a:pt x="615581" y="1094282"/>
                </a:lnTo>
                <a:lnTo>
                  <a:pt x="611517" y="1088682"/>
                </a:lnTo>
                <a:lnTo>
                  <a:pt x="605536" y="1085088"/>
                </a:lnTo>
                <a:lnTo>
                  <a:pt x="598195" y="1084008"/>
                </a:lnTo>
                <a:lnTo>
                  <a:pt x="588822" y="1087031"/>
                </a:lnTo>
                <a:lnTo>
                  <a:pt x="579526" y="1093914"/>
                </a:lnTo>
                <a:lnTo>
                  <a:pt x="572465" y="1102639"/>
                </a:lnTo>
                <a:lnTo>
                  <a:pt x="569747" y="1111148"/>
                </a:lnTo>
                <a:lnTo>
                  <a:pt x="569988" y="1120762"/>
                </a:lnTo>
                <a:lnTo>
                  <a:pt x="577913" y="1128445"/>
                </a:lnTo>
                <a:lnTo>
                  <a:pt x="587692" y="1128547"/>
                </a:lnTo>
                <a:lnTo>
                  <a:pt x="597471" y="1125918"/>
                </a:lnTo>
                <a:lnTo>
                  <a:pt x="607085" y="1119200"/>
                </a:lnTo>
                <a:lnTo>
                  <a:pt x="614362" y="1110348"/>
                </a:lnTo>
                <a:lnTo>
                  <a:pt x="617156" y="1101369"/>
                </a:lnTo>
                <a:close/>
              </a:path>
              <a:path w="1176655" h="1234439">
                <a:moveTo>
                  <a:pt x="684733" y="602653"/>
                </a:moveTo>
                <a:lnTo>
                  <a:pt x="651522" y="575386"/>
                </a:lnTo>
                <a:lnTo>
                  <a:pt x="641781" y="570763"/>
                </a:lnTo>
                <a:lnTo>
                  <a:pt x="630897" y="570992"/>
                </a:lnTo>
                <a:lnTo>
                  <a:pt x="624928" y="574814"/>
                </a:lnTo>
                <a:lnTo>
                  <a:pt x="619417" y="590054"/>
                </a:lnTo>
                <a:lnTo>
                  <a:pt x="620661" y="597814"/>
                </a:lnTo>
                <a:lnTo>
                  <a:pt x="656615" y="620153"/>
                </a:lnTo>
                <a:lnTo>
                  <a:pt x="664083" y="624052"/>
                </a:lnTo>
                <a:lnTo>
                  <a:pt x="671614" y="622414"/>
                </a:lnTo>
                <a:lnTo>
                  <a:pt x="682701" y="610057"/>
                </a:lnTo>
                <a:lnTo>
                  <a:pt x="684733" y="602653"/>
                </a:lnTo>
                <a:close/>
              </a:path>
              <a:path w="1176655" h="1234439">
                <a:moveTo>
                  <a:pt x="708609" y="1012012"/>
                </a:moveTo>
                <a:lnTo>
                  <a:pt x="708190" y="1004887"/>
                </a:lnTo>
                <a:lnTo>
                  <a:pt x="705040" y="999083"/>
                </a:lnTo>
                <a:lnTo>
                  <a:pt x="690600" y="991946"/>
                </a:lnTo>
                <a:lnTo>
                  <a:pt x="683285" y="993406"/>
                </a:lnTo>
                <a:lnTo>
                  <a:pt x="657390" y="1021918"/>
                </a:lnTo>
                <a:lnTo>
                  <a:pt x="652856" y="1034999"/>
                </a:lnTo>
                <a:lnTo>
                  <a:pt x="654418" y="1041387"/>
                </a:lnTo>
                <a:lnTo>
                  <a:pt x="658393" y="1046911"/>
                </a:lnTo>
                <a:lnTo>
                  <a:pt x="664387" y="1050747"/>
                </a:lnTo>
                <a:lnTo>
                  <a:pt x="671131" y="1051852"/>
                </a:lnTo>
                <a:lnTo>
                  <a:pt x="677951" y="1050213"/>
                </a:lnTo>
                <a:lnTo>
                  <a:pt x="706932" y="1020152"/>
                </a:lnTo>
                <a:lnTo>
                  <a:pt x="708609" y="1012012"/>
                </a:lnTo>
                <a:close/>
              </a:path>
              <a:path w="1176655" h="1234439">
                <a:moveTo>
                  <a:pt x="774585" y="691845"/>
                </a:moveTo>
                <a:lnTo>
                  <a:pt x="750620" y="653961"/>
                </a:lnTo>
                <a:lnTo>
                  <a:pt x="742200" y="649630"/>
                </a:lnTo>
                <a:lnTo>
                  <a:pt x="733247" y="650189"/>
                </a:lnTo>
                <a:lnTo>
                  <a:pt x="725614" y="654964"/>
                </a:lnTo>
                <a:lnTo>
                  <a:pt x="721144" y="663270"/>
                </a:lnTo>
                <a:lnTo>
                  <a:pt x="723658" y="675500"/>
                </a:lnTo>
                <a:lnTo>
                  <a:pt x="732878" y="690448"/>
                </a:lnTo>
                <a:lnTo>
                  <a:pt x="744982" y="703148"/>
                </a:lnTo>
                <a:lnTo>
                  <a:pt x="756119" y="708621"/>
                </a:lnTo>
                <a:lnTo>
                  <a:pt x="765365" y="706399"/>
                </a:lnTo>
                <a:lnTo>
                  <a:pt x="771880" y="700303"/>
                </a:lnTo>
                <a:lnTo>
                  <a:pt x="774585" y="691845"/>
                </a:lnTo>
                <a:close/>
              </a:path>
              <a:path w="1176655" h="1234439">
                <a:moveTo>
                  <a:pt x="779145" y="903871"/>
                </a:moveTo>
                <a:lnTo>
                  <a:pt x="776185" y="895921"/>
                </a:lnTo>
                <a:lnTo>
                  <a:pt x="769747" y="890155"/>
                </a:lnTo>
                <a:lnTo>
                  <a:pt x="760653" y="887768"/>
                </a:lnTo>
                <a:lnTo>
                  <a:pt x="756412" y="888288"/>
                </a:lnTo>
                <a:lnTo>
                  <a:pt x="730656" y="926858"/>
                </a:lnTo>
                <a:lnTo>
                  <a:pt x="729348" y="933196"/>
                </a:lnTo>
                <a:lnTo>
                  <a:pt x="730491" y="939050"/>
                </a:lnTo>
                <a:lnTo>
                  <a:pt x="733958" y="944079"/>
                </a:lnTo>
                <a:lnTo>
                  <a:pt x="739622" y="947953"/>
                </a:lnTo>
                <a:lnTo>
                  <a:pt x="746023" y="949960"/>
                </a:lnTo>
                <a:lnTo>
                  <a:pt x="752043" y="949744"/>
                </a:lnTo>
                <a:lnTo>
                  <a:pt x="777773" y="912812"/>
                </a:lnTo>
                <a:lnTo>
                  <a:pt x="779145" y="903871"/>
                </a:lnTo>
                <a:close/>
              </a:path>
              <a:path w="1176655" h="1234439">
                <a:moveTo>
                  <a:pt x="807237" y="797547"/>
                </a:moveTo>
                <a:lnTo>
                  <a:pt x="778294" y="764286"/>
                </a:lnTo>
                <a:lnTo>
                  <a:pt x="771118" y="772121"/>
                </a:lnTo>
                <a:lnTo>
                  <a:pt x="770267" y="787311"/>
                </a:lnTo>
                <a:lnTo>
                  <a:pt x="770496" y="792137"/>
                </a:lnTo>
                <a:lnTo>
                  <a:pt x="770432" y="796937"/>
                </a:lnTo>
                <a:lnTo>
                  <a:pt x="770318" y="802538"/>
                </a:lnTo>
                <a:lnTo>
                  <a:pt x="769759" y="808215"/>
                </a:lnTo>
                <a:lnTo>
                  <a:pt x="771626" y="823226"/>
                </a:lnTo>
                <a:lnTo>
                  <a:pt x="777201" y="829170"/>
                </a:lnTo>
                <a:lnTo>
                  <a:pt x="797229" y="830135"/>
                </a:lnTo>
                <a:lnTo>
                  <a:pt x="804037" y="825182"/>
                </a:lnTo>
                <a:lnTo>
                  <a:pt x="805675" y="814895"/>
                </a:lnTo>
                <a:lnTo>
                  <a:pt x="806767" y="806234"/>
                </a:lnTo>
                <a:lnTo>
                  <a:pt x="807237" y="797547"/>
                </a:lnTo>
                <a:close/>
              </a:path>
              <a:path w="1176655" h="1234439">
                <a:moveTo>
                  <a:pt x="1176172" y="822960"/>
                </a:moveTo>
                <a:lnTo>
                  <a:pt x="1172273" y="773430"/>
                </a:lnTo>
                <a:lnTo>
                  <a:pt x="1163104" y="726440"/>
                </a:lnTo>
                <a:lnTo>
                  <a:pt x="1148257" y="680720"/>
                </a:lnTo>
                <a:lnTo>
                  <a:pt x="1127379" y="637540"/>
                </a:lnTo>
                <a:lnTo>
                  <a:pt x="1100099" y="596900"/>
                </a:lnTo>
                <a:lnTo>
                  <a:pt x="1065110" y="556260"/>
                </a:lnTo>
                <a:lnTo>
                  <a:pt x="1026058" y="521970"/>
                </a:lnTo>
                <a:lnTo>
                  <a:pt x="983373" y="494030"/>
                </a:lnTo>
                <a:lnTo>
                  <a:pt x="937526" y="468630"/>
                </a:lnTo>
                <a:lnTo>
                  <a:pt x="888949" y="448310"/>
                </a:lnTo>
                <a:lnTo>
                  <a:pt x="776478" y="410210"/>
                </a:lnTo>
                <a:lnTo>
                  <a:pt x="739635" y="394970"/>
                </a:lnTo>
                <a:lnTo>
                  <a:pt x="675322" y="364490"/>
                </a:lnTo>
                <a:lnTo>
                  <a:pt x="617677" y="322580"/>
                </a:lnTo>
                <a:lnTo>
                  <a:pt x="586003" y="264160"/>
                </a:lnTo>
                <a:lnTo>
                  <a:pt x="590765" y="233680"/>
                </a:lnTo>
                <a:lnTo>
                  <a:pt x="591502" y="232410"/>
                </a:lnTo>
                <a:lnTo>
                  <a:pt x="609142" y="201930"/>
                </a:lnTo>
                <a:lnTo>
                  <a:pt x="651230" y="158750"/>
                </a:lnTo>
                <a:lnTo>
                  <a:pt x="699820" y="123190"/>
                </a:lnTo>
                <a:lnTo>
                  <a:pt x="759460" y="86360"/>
                </a:lnTo>
                <a:lnTo>
                  <a:pt x="821334" y="54610"/>
                </a:lnTo>
                <a:lnTo>
                  <a:pt x="829284" y="49530"/>
                </a:lnTo>
                <a:lnTo>
                  <a:pt x="835215" y="43180"/>
                </a:lnTo>
                <a:lnTo>
                  <a:pt x="838238" y="36830"/>
                </a:lnTo>
                <a:lnTo>
                  <a:pt x="838847" y="35560"/>
                </a:lnTo>
                <a:lnTo>
                  <a:pt x="822096" y="0"/>
                </a:lnTo>
                <a:lnTo>
                  <a:pt x="660552" y="0"/>
                </a:lnTo>
                <a:lnTo>
                  <a:pt x="638632" y="7620"/>
                </a:lnTo>
                <a:lnTo>
                  <a:pt x="627659" y="10160"/>
                </a:lnTo>
                <a:lnTo>
                  <a:pt x="571690" y="38100"/>
                </a:lnTo>
                <a:lnTo>
                  <a:pt x="526923" y="62230"/>
                </a:lnTo>
                <a:lnTo>
                  <a:pt x="438975" y="113030"/>
                </a:lnTo>
                <a:lnTo>
                  <a:pt x="395795" y="139700"/>
                </a:lnTo>
                <a:lnTo>
                  <a:pt x="353136" y="167640"/>
                </a:lnTo>
                <a:lnTo>
                  <a:pt x="310984" y="196850"/>
                </a:lnTo>
                <a:lnTo>
                  <a:pt x="274637" y="223520"/>
                </a:lnTo>
                <a:lnTo>
                  <a:pt x="240550" y="252730"/>
                </a:lnTo>
                <a:lnTo>
                  <a:pt x="209308" y="285750"/>
                </a:lnTo>
                <a:lnTo>
                  <a:pt x="181470" y="321310"/>
                </a:lnTo>
                <a:lnTo>
                  <a:pt x="156857" y="365760"/>
                </a:lnTo>
                <a:lnTo>
                  <a:pt x="144526" y="415290"/>
                </a:lnTo>
                <a:lnTo>
                  <a:pt x="145694" y="453390"/>
                </a:lnTo>
                <a:lnTo>
                  <a:pt x="172834" y="518160"/>
                </a:lnTo>
                <a:lnTo>
                  <a:pt x="215531" y="566420"/>
                </a:lnTo>
                <a:lnTo>
                  <a:pt x="257594" y="598170"/>
                </a:lnTo>
                <a:lnTo>
                  <a:pt x="279869" y="612140"/>
                </a:lnTo>
                <a:lnTo>
                  <a:pt x="300253" y="626110"/>
                </a:lnTo>
                <a:lnTo>
                  <a:pt x="337921" y="656590"/>
                </a:lnTo>
                <a:lnTo>
                  <a:pt x="374421" y="701040"/>
                </a:lnTo>
                <a:lnTo>
                  <a:pt x="394398" y="762000"/>
                </a:lnTo>
                <a:lnTo>
                  <a:pt x="392760" y="795020"/>
                </a:lnTo>
                <a:lnTo>
                  <a:pt x="379018" y="839470"/>
                </a:lnTo>
                <a:lnTo>
                  <a:pt x="356120" y="880110"/>
                </a:lnTo>
                <a:lnTo>
                  <a:pt x="323748" y="923290"/>
                </a:lnTo>
                <a:lnTo>
                  <a:pt x="287515" y="962660"/>
                </a:lnTo>
                <a:lnTo>
                  <a:pt x="248323" y="998220"/>
                </a:lnTo>
                <a:lnTo>
                  <a:pt x="207060" y="1032510"/>
                </a:lnTo>
                <a:lnTo>
                  <a:pt x="163360" y="1065530"/>
                </a:lnTo>
                <a:lnTo>
                  <a:pt x="118541" y="1096010"/>
                </a:lnTo>
                <a:lnTo>
                  <a:pt x="72771" y="1126490"/>
                </a:lnTo>
                <a:lnTo>
                  <a:pt x="20167" y="1159510"/>
                </a:lnTo>
                <a:lnTo>
                  <a:pt x="14376" y="1163320"/>
                </a:lnTo>
                <a:lnTo>
                  <a:pt x="9220" y="1168400"/>
                </a:lnTo>
                <a:lnTo>
                  <a:pt x="4991" y="1174750"/>
                </a:lnTo>
                <a:lnTo>
                  <a:pt x="0" y="1195070"/>
                </a:lnTo>
                <a:lnTo>
                  <a:pt x="5499" y="1214120"/>
                </a:lnTo>
                <a:lnTo>
                  <a:pt x="20104" y="1229360"/>
                </a:lnTo>
                <a:lnTo>
                  <a:pt x="42392" y="1234440"/>
                </a:lnTo>
                <a:lnTo>
                  <a:pt x="575754" y="1234440"/>
                </a:lnTo>
                <a:lnTo>
                  <a:pt x="587400" y="1231900"/>
                </a:lnTo>
                <a:lnTo>
                  <a:pt x="592785" y="1226820"/>
                </a:lnTo>
                <a:lnTo>
                  <a:pt x="593153" y="1207770"/>
                </a:lnTo>
                <a:lnTo>
                  <a:pt x="587692" y="1201420"/>
                </a:lnTo>
                <a:lnTo>
                  <a:pt x="583361" y="1200150"/>
                </a:lnTo>
                <a:lnTo>
                  <a:pt x="574687" y="1197610"/>
                </a:lnTo>
                <a:lnTo>
                  <a:pt x="570509" y="1198880"/>
                </a:lnTo>
                <a:lnTo>
                  <a:pt x="175907" y="1198880"/>
                </a:lnTo>
                <a:lnTo>
                  <a:pt x="183553" y="1193800"/>
                </a:lnTo>
                <a:lnTo>
                  <a:pt x="193205" y="1186180"/>
                </a:lnTo>
                <a:lnTo>
                  <a:pt x="231444" y="1159510"/>
                </a:lnTo>
                <a:lnTo>
                  <a:pt x="268871" y="1132840"/>
                </a:lnTo>
                <a:lnTo>
                  <a:pt x="305320" y="1103630"/>
                </a:lnTo>
                <a:lnTo>
                  <a:pt x="340652" y="1073150"/>
                </a:lnTo>
                <a:lnTo>
                  <a:pt x="374688" y="1041400"/>
                </a:lnTo>
                <a:lnTo>
                  <a:pt x="409943" y="1005840"/>
                </a:lnTo>
                <a:lnTo>
                  <a:pt x="442429" y="966470"/>
                </a:lnTo>
                <a:lnTo>
                  <a:pt x="471182" y="925830"/>
                </a:lnTo>
                <a:lnTo>
                  <a:pt x="495261" y="881380"/>
                </a:lnTo>
                <a:lnTo>
                  <a:pt x="512305" y="833120"/>
                </a:lnTo>
                <a:lnTo>
                  <a:pt x="519404" y="787400"/>
                </a:lnTo>
                <a:lnTo>
                  <a:pt x="516636" y="742950"/>
                </a:lnTo>
                <a:lnTo>
                  <a:pt x="504024" y="699770"/>
                </a:lnTo>
                <a:lnTo>
                  <a:pt x="482485" y="660654"/>
                </a:lnTo>
                <a:lnTo>
                  <a:pt x="482485" y="774700"/>
                </a:lnTo>
                <a:lnTo>
                  <a:pt x="478586" y="819150"/>
                </a:lnTo>
                <a:lnTo>
                  <a:pt x="463791" y="864870"/>
                </a:lnTo>
                <a:lnTo>
                  <a:pt x="442150" y="906780"/>
                </a:lnTo>
                <a:lnTo>
                  <a:pt x="415759" y="944880"/>
                </a:lnTo>
                <a:lnTo>
                  <a:pt x="385648" y="980440"/>
                </a:lnTo>
                <a:lnTo>
                  <a:pt x="352831" y="1014730"/>
                </a:lnTo>
                <a:lnTo>
                  <a:pt x="315887" y="1049020"/>
                </a:lnTo>
                <a:lnTo>
                  <a:pt x="277482" y="1080770"/>
                </a:lnTo>
                <a:lnTo>
                  <a:pt x="237820" y="1111250"/>
                </a:lnTo>
                <a:lnTo>
                  <a:pt x="197078" y="1140460"/>
                </a:lnTo>
                <a:lnTo>
                  <a:pt x="155435" y="1168400"/>
                </a:lnTo>
                <a:lnTo>
                  <a:pt x="113106" y="1195070"/>
                </a:lnTo>
                <a:lnTo>
                  <a:pt x="109550" y="1197610"/>
                </a:lnTo>
                <a:lnTo>
                  <a:pt x="105968" y="1198880"/>
                </a:lnTo>
                <a:lnTo>
                  <a:pt x="42265" y="1198880"/>
                </a:lnTo>
                <a:lnTo>
                  <a:pt x="38201" y="1200150"/>
                </a:lnTo>
                <a:lnTo>
                  <a:pt x="34988" y="1191260"/>
                </a:lnTo>
                <a:lnTo>
                  <a:pt x="39382" y="1189990"/>
                </a:lnTo>
                <a:lnTo>
                  <a:pt x="42291" y="1188720"/>
                </a:lnTo>
                <a:lnTo>
                  <a:pt x="59321" y="1177290"/>
                </a:lnTo>
                <a:lnTo>
                  <a:pt x="76377" y="1167130"/>
                </a:lnTo>
                <a:lnTo>
                  <a:pt x="93383" y="1155700"/>
                </a:lnTo>
                <a:lnTo>
                  <a:pt x="155270" y="1115060"/>
                </a:lnTo>
                <a:lnTo>
                  <a:pt x="199351" y="1083310"/>
                </a:lnTo>
                <a:lnTo>
                  <a:pt x="242201" y="1050290"/>
                </a:lnTo>
                <a:lnTo>
                  <a:pt x="283464" y="1016000"/>
                </a:lnTo>
                <a:lnTo>
                  <a:pt x="322795" y="977900"/>
                </a:lnTo>
                <a:lnTo>
                  <a:pt x="367804" y="927100"/>
                </a:lnTo>
                <a:lnTo>
                  <a:pt x="404571" y="869950"/>
                </a:lnTo>
                <a:lnTo>
                  <a:pt x="422363" y="826770"/>
                </a:lnTo>
                <a:lnTo>
                  <a:pt x="430314" y="783590"/>
                </a:lnTo>
                <a:lnTo>
                  <a:pt x="428447" y="742950"/>
                </a:lnTo>
                <a:lnTo>
                  <a:pt x="416788" y="704850"/>
                </a:lnTo>
                <a:lnTo>
                  <a:pt x="395389" y="666750"/>
                </a:lnTo>
                <a:lnTo>
                  <a:pt x="364248" y="631190"/>
                </a:lnTo>
                <a:lnTo>
                  <a:pt x="332155" y="604520"/>
                </a:lnTo>
                <a:lnTo>
                  <a:pt x="297434" y="580390"/>
                </a:lnTo>
                <a:lnTo>
                  <a:pt x="276428" y="567690"/>
                </a:lnTo>
                <a:lnTo>
                  <a:pt x="256120" y="552450"/>
                </a:lnTo>
                <a:lnTo>
                  <a:pt x="236867" y="537210"/>
                </a:lnTo>
                <a:lnTo>
                  <a:pt x="219049" y="519430"/>
                </a:lnTo>
                <a:lnTo>
                  <a:pt x="192620" y="481330"/>
                </a:lnTo>
                <a:lnTo>
                  <a:pt x="180809" y="441960"/>
                </a:lnTo>
                <a:lnTo>
                  <a:pt x="183642" y="400050"/>
                </a:lnTo>
                <a:lnTo>
                  <a:pt x="201142" y="358140"/>
                </a:lnTo>
                <a:lnTo>
                  <a:pt x="205003" y="351790"/>
                </a:lnTo>
                <a:lnTo>
                  <a:pt x="209042" y="344170"/>
                </a:lnTo>
                <a:lnTo>
                  <a:pt x="213537" y="337820"/>
                </a:lnTo>
                <a:lnTo>
                  <a:pt x="218757" y="332740"/>
                </a:lnTo>
                <a:lnTo>
                  <a:pt x="219024" y="331965"/>
                </a:lnTo>
                <a:lnTo>
                  <a:pt x="220306" y="332892"/>
                </a:lnTo>
                <a:lnTo>
                  <a:pt x="221068" y="333489"/>
                </a:lnTo>
                <a:lnTo>
                  <a:pt x="221145" y="332473"/>
                </a:lnTo>
                <a:lnTo>
                  <a:pt x="221500" y="331368"/>
                </a:lnTo>
                <a:lnTo>
                  <a:pt x="221640" y="331470"/>
                </a:lnTo>
                <a:lnTo>
                  <a:pt x="221145" y="332740"/>
                </a:lnTo>
                <a:lnTo>
                  <a:pt x="221068" y="334010"/>
                </a:lnTo>
                <a:lnTo>
                  <a:pt x="209130" y="382270"/>
                </a:lnTo>
                <a:lnTo>
                  <a:pt x="210870" y="426720"/>
                </a:lnTo>
                <a:lnTo>
                  <a:pt x="224726" y="467360"/>
                </a:lnTo>
                <a:lnTo>
                  <a:pt x="249161" y="504190"/>
                </a:lnTo>
                <a:lnTo>
                  <a:pt x="282587" y="538480"/>
                </a:lnTo>
                <a:lnTo>
                  <a:pt x="326580" y="571500"/>
                </a:lnTo>
                <a:lnTo>
                  <a:pt x="365480" y="596900"/>
                </a:lnTo>
                <a:lnTo>
                  <a:pt x="387896" y="613410"/>
                </a:lnTo>
                <a:lnTo>
                  <a:pt x="428777" y="651510"/>
                </a:lnTo>
                <a:lnTo>
                  <a:pt x="457581" y="690880"/>
                </a:lnTo>
                <a:lnTo>
                  <a:pt x="475475" y="731520"/>
                </a:lnTo>
                <a:lnTo>
                  <a:pt x="482485" y="774700"/>
                </a:lnTo>
                <a:lnTo>
                  <a:pt x="482485" y="660654"/>
                </a:lnTo>
                <a:lnTo>
                  <a:pt x="449541" y="619760"/>
                </a:lnTo>
                <a:lnTo>
                  <a:pt x="408597" y="584200"/>
                </a:lnTo>
                <a:lnTo>
                  <a:pt x="363651" y="552450"/>
                </a:lnTo>
                <a:lnTo>
                  <a:pt x="347192" y="542290"/>
                </a:lnTo>
                <a:lnTo>
                  <a:pt x="331101" y="530860"/>
                </a:lnTo>
                <a:lnTo>
                  <a:pt x="300596" y="506730"/>
                </a:lnTo>
                <a:lnTo>
                  <a:pt x="268973" y="469900"/>
                </a:lnTo>
                <a:lnTo>
                  <a:pt x="250621" y="431800"/>
                </a:lnTo>
                <a:lnTo>
                  <a:pt x="245605" y="392430"/>
                </a:lnTo>
                <a:lnTo>
                  <a:pt x="253987" y="350520"/>
                </a:lnTo>
                <a:lnTo>
                  <a:pt x="275818" y="308610"/>
                </a:lnTo>
                <a:lnTo>
                  <a:pt x="318401" y="255270"/>
                </a:lnTo>
                <a:lnTo>
                  <a:pt x="368465" y="210820"/>
                </a:lnTo>
                <a:lnTo>
                  <a:pt x="407543" y="180340"/>
                </a:lnTo>
                <a:lnTo>
                  <a:pt x="447878" y="152400"/>
                </a:lnTo>
                <a:lnTo>
                  <a:pt x="489280" y="127000"/>
                </a:lnTo>
                <a:lnTo>
                  <a:pt x="531571" y="101600"/>
                </a:lnTo>
                <a:lnTo>
                  <a:pt x="574535" y="77470"/>
                </a:lnTo>
                <a:lnTo>
                  <a:pt x="617994" y="54610"/>
                </a:lnTo>
                <a:lnTo>
                  <a:pt x="671499" y="38100"/>
                </a:lnTo>
                <a:lnTo>
                  <a:pt x="699439" y="36830"/>
                </a:lnTo>
                <a:lnTo>
                  <a:pt x="728649" y="36830"/>
                </a:lnTo>
                <a:lnTo>
                  <a:pt x="716495" y="44450"/>
                </a:lnTo>
                <a:lnTo>
                  <a:pt x="690930" y="58420"/>
                </a:lnTo>
                <a:lnTo>
                  <a:pt x="665797" y="73660"/>
                </a:lnTo>
                <a:lnTo>
                  <a:pt x="617385" y="107950"/>
                </a:lnTo>
                <a:lnTo>
                  <a:pt x="587552" y="132080"/>
                </a:lnTo>
                <a:lnTo>
                  <a:pt x="535381" y="186690"/>
                </a:lnTo>
                <a:lnTo>
                  <a:pt x="515277" y="219710"/>
                </a:lnTo>
                <a:lnTo>
                  <a:pt x="499706" y="290830"/>
                </a:lnTo>
                <a:lnTo>
                  <a:pt x="507441" y="325120"/>
                </a:lnTo>
                <a:lnTo>
                  <a:pt x="525500" y="359410"/>
                </a:lnTo>
                <a:lnTo>
                  <a:pt x="550849" y="389890"/>
                </a:lnTo>
                <a:lnTo>
                  <a:pt x="580745" y="414020"/>
                </a:lnTo>
                <a:lnTo>
                  <a:pt x="615543" y="438150"/>
                </a:lnTo>
                <a:lnTo>
                  <a:pt x="651954" y="458470"/>
                </a:lnTo>
                <a:lnTo>
                  <a:pt x="689622" y="476250"/>
                </a:lnTo>
                <a:lnTo>
                  <a:pt x="728218" y="491490"/>
                </a:lnTo>
                <a:lnTo>
                  <a:pt x="765556" y="506730"/>
                </a:lnTo>
                <a:lnTo>
                  <a:pt x="803046" y="519430"/>
                </a:lnTo>
                <a:lnTo>
                  <a:pt x="840092" y="534670"/>
                </a:lnTo>
                <a:lnTo>
                  <a:pt x="876096" y="552450"/>
                </a:lnTo>
                <a:lnTo>
                  <a:pt x="921346" y="580390"/>
                </a:lnTo>
                <a:lnTo>
                  <a:pt x="961186" y="612140"/>
                </a:lnTo>
                <a:lnTo>
                  <a:pt x="994867" y="647700"/>
                </a:lnTo>
                <a:lnTo>
                  <a:pt x="1021638" y="689610"/>
                </a:lnTo>
                <a:lnTo>
                  <a:pt x="1040752" y="736600"/>
                </a:lnTo>
                <a:lnTo>
                  <a:pt x="1051458" y="788670"/>
                </a:lnTo>
                <a:lnTo>
                  <a:pt x="1053617" y="796290"/>
                </a:lnTo>
                <a:lnTo>
                  <a:pt x="1057897" y="802640"/>
                </a:lnTo>
                <a:lnTo>
                  <a:pt x="1063866" y="805180"/>
                </a:lnTo>
                <a:lnTo>
                  <a:pt x="1071079" y="806450"/>
                </a:lnTo>
                <a:lnTo>
                  <a:pt x="1077976" y="803910"/>
                </a:lnTo>
                <a:lnTo>
                  <a:pt x="1083157" y="800100"/>
                </a:lnTo>
                <a:lnTo>
                  <a:pt x="1086370" y="793750"/>
                </a:lnTo>
                <a:lnTo>
                  <a:pt x="1087412" y="786130"/>
                </a:lnTo>
                <a:lnTo>
                  <a:pt x="1087272" y="782320"/>
                </a:lnTo>
                <a:lnTo>
                  <a:pt x="1077645" y="732790"/>
                </a:lnTo>
                <a:lnTo>
                  <a:pt x="1061643" y="688340"/>
                </a:lnTo>
                <a:lnTo>
                  <a:pt x="1038796" y="646430"/>
                </a:lnTo>
                <a:lnTo>
                  <a:pt x="1008900" y="608330"/>
                </a:lnTo>
                <a:lnTo>
                  <a:pt x="967460" y="568960"/>
                </a:lnTo>
                <a:lnTo>
                  <a:pt x="921689" y="535940"/>
                </a:lnTo>
                <a:lnTo>
                  <a:pt x="872286" y="509270"/>
                </a:lnTo>
                <a:lnTo>
                  <a:pt x="819950" y="487680"/>
                </a:lnTo>
                <a:lnTo>
                  <a:pt x="775423" y="471170"/>
                </a:lnTo>
                <a:lnTo>
                  <a:pt x="687692" y="435610"/>
                </a:lnTo>
                <a:lnTo>
                  <a:pt x="645553" y="412750"/>
                </a:lnTo>
                <a:lnTo>
                  <a:pt x="594969" y="379730"/>
                </a:lnTo>
                <a:lnTo>
                  <a:pt x="553262" y="335280"/>
                </a:lnTo>
                <a:lnTo>
                  <a:pt x="535851" y="287020"/>
                </a:lnTo>
                <a:lnTo>
                  <a:pt x="537819" y="262890"/>
                </a:lnTo>
                <a:lnTo>
                  <a:pt x="546760" y="237490"/>
                </a:lnTo>
                <a:lnTo>
                  <a:pt x="547776" y="234950"/>
                </a:lnTo>
                <a:lnTo>
                  <a:pt x="547649" y="232410"/>
                </a:lnTo>
                <a:lnTo>
                  <a:pt x="552462" y="232410"/>
                </a:lnTo>
                <a:lnTo>
                  <a:pt x="550849" y="243840"/>
                </a:lnTo>
                <a:lnTo>
                  <a:pt x="549744" y="254000"/>
                </a:lnTo>
                <a:lnTo>
                  <a:pt x="558457" y="300990"/>
                </a:lnTo>
                <a:lnTo>
                  <a:pt x="587654" y="344170"/>
                </a:lnTo>
                <a:lnTo>
                  <a:pt x="636282" y="382270"/>
                </a:lnTo>
                <a:lnTo>
                  <a:pt x="699389" y="417830"/>
                </a:lnTo>
                <a:lnTo>
                  <a:pt x="806881" y="459740"/>
                </a:lnTo>
                <a:lnTo>
                  <a:pt x="844524" y="471170"/>
                </a:lnTo>
                <a:lnTo>
                  <a:pt x="881849" y="485140"/>
                </a:lnTo>
                <a:lnTo>
                  <a:pt x="930948" y="506730"/>
                </a:lnTo>
                <a:lnTo>
                  <a:pt x="976998" y="532130"/>
                </a:lnTo>
                <a:lnTo>
                  <a:pt x="1019441" y="563880"/>
                </a:lnTo>
                <a:lnTo>
                  <a:pt x="1057656" y="600710"/>
                </a:lnTo>
                <a:lnTo>
                  <a:pt x="1088834" y="642620"/>
                </a:lnTo>
                <a:lnTo>
                  <a:pt x="1112062" y="688340"/>
                </a:lnTo>
                <a:lnTo>
                  <a:pt x="1127887" y="735330"/>
                </a:lnTo>
                <a:lnTo>
                  <a:pt x="1136853" y="784860"/>
                </a:lnTo>
                <a:lnTo>
                  <a:pt x="1139291" y="833120"/>
                </a:lnTo>
                <a:lnTo>
                  <a:pt x="1139367" y="839470"/>
                </a:lnTo>
                <a:lnTo>
                  <a:pt x="1136967" y="887730"/>
                </a:lnTo>
                <a:lnTo>
                  <a:pt x="1130338" y="937260"/>
                </a:lnTo>
                <a:lnTo>
                  <a:pt x="1119987" y="986790"/>
                </a:lnTo>
                <a:lnTo>
                  <a:pt x="1106335" y="1035050"/>
                </a:lnTo>
                <a:lnTo>
                  <a:pt x="1089748" y="1082040"/>
                </a:lnTo>
                <a:lnTo>
                  <a:pt x="1070648" y="1129030"/>
                </a:lnTo>
                <a:lnTo>
                  <a:pt x="1049426" y="1174750"/>
                </a:lnTo>
                <a:lnTo>
                  <a:pt x="1005522" y="1198880"/>
                </a:lnTo>
                <a:lnTo>
                  <a:pt x="953122" y="1198880"/>
                </a:lnTo>
                <a:lnTo>
                  <a:pt x="979614" y="1155700"/>
                </a:lnTo>
                <a:lnTo>
                  <a:pt x="1003858" y="1113790"/>
                </a:lnTo>
                <a:lnTo>
                  <a:pt x="1025753" y="1070610"/>
                </a:lnTo>
                <a:lnTo>
                  <a:pt x="1045171" y="1026160"/>
                </a:lnTo>
                <a:lnTo>
                  <a:pt x="1058710" y="989330"/>
                </a:lnTo>
                <a:lnTo>
                  <a:pt x="1079309" y="915670"/>
                </a:lnTo>
                <a:lnTo>
                  <a:pt x="1085570" y="877570"/>
                </a:lnTo>
                <a:lnTo>
                  <a:pt x="1085151" y="868680"/>
                </a:lnTo>
                <a:lnTo>
                  <a:pt x="1081709" y="861060"/>
                </a:lnTo>
                <a:lnTo>
                  <a:pt x="1075715" y="855980"/>
                </a:lnTo>
                <a:lnTo>
                  <a:pt x="1067689" y="854710"/>
                </a:lnTo>
                <a:lnTo>
                  <a:pt x="1056830" y="855980"/>
                </a:lnTo>
                <a:lnTo>
                  <a:pt x="1051369" y="862330"/>
                </a:lnTo>
                <a:lnTo>
                  <a:pt x="1047991" y="886460"/>
                </a:lnTo>
                <a:lnTo>
                  <a:pt x="1045679" y="899160"/>
                </a:lnTo>
                <a:lnTo>
                  <a:pt x="1025918" y="972820"/>
                </a:lnTo>
                <a:lnTo>
                  <a:pt x="1008595" y="1019810"/>
                </a:lnTo>
                <a:lnTo>
                  <a:pt x="988326" y="1064260"/>
                </a:lnTo>
                <a:lnTo>
                  <a:pt x="965492" y="1108710"/>
                </a:lnTo>
                <a:lnTo>
                  <a:pt x="940422" y="1150620"/>
                </a:lnTo>
                <a:lnTo>
                  <a:pt x="913472" y="1192530"/>
                </a:lnTo>
                <a:lnTo>
                  <a:pt x="909751" y="1198880"/>
                </a:lnTo>
                <a:lnTo>
                  <a:pt x="661517" y="1198880"/>
                </a:lnTo>
                <a:lnTo>
                  <a:pt x="652081" y="1200150"/>
                </a:lnTo>
                <a:lnTo>
                  <a:pt x="645210" y="1205230"/>
                </a:lnTo>
                <a:lnTo>
                  <a:pt x="641616" y="1212850"/>
                </a:lnTo>
                <a:lnTo>
                  <a:pt x="642035" y="1220470"/>
                </a:lnTo>
                <a:lnTo>
                  <a:pt x="645477" y="1228090"/>
                </a:lnTo>
                <a:lnTo>
                  <a:pt x="650570" y="1231900"/>
                </a:lnTo>
                <a:lnTo>
                  <a:pt x="657047" y="1234440"/>
                </a:lnTo>
                <a:lnTo>
                  <a:pt x="1006983" y="1234440"/>
                </a:lnTo>
                <a:lnTo>
                  <a:pt x="1053630" y="1221740"/>
                </a:lnTo>
                <a:lnTo>
                  <a:pt x="1084440" y="1186180"/>
                </a:lnTo>
                <a:lnTo>
                  <a:pt x="1101801" y="1148080"/>
                </a:lnTo>
                <a:lnTo>
                  <a:pt x="1117841" y="1109980"/>
                </a:lnTo>
                <a:lnTo>
                  <a:pt x="1135049" y="1062990"/>
                </a:lnTo>
                <a:lnTo>
                  <a:pt x="1149819" y="1017270"/>
                </a:lnTo>
                <a:lnTo>
                  <a:pt x="1161745" y="969010"/>
                </a:lnTo>
                <a:lnTo>
                  <a:pt x="1170393" y="920750"/>
                </a:lnTo>
                <a:lnTo>
                  <a:pt x="1175346" y="872490"/>
                </a:lnTo>
                <a:lnTo>
                  <a:pt x="1176172" y="822960"/>
                </a:lnTo>
                <a:close/>
              </a:path>
            </a:pathLst>
          </a:custGeom>
          <a:solidFill>
            <a:srgbClr val="C9D4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691395" y="9091055"/>
            <a:ext cx="177165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440" dirty="0">
                <a:latin typeface="Trebuchet MS"/>
                <a:cs typeface="Trebuchet MS"/>
              </a:rPr>
              <a:t>1</a:t>
            </a:r>
            <a:r>
              <a:rPr sz="2950" b="1" spc="-220" dirty="0">
                <a:latin typeface="Trebuchet MS"/>
                <a:cs typeface="Trebuchet MS"/>
              </a:rPr>
              <a:t>4/01/2022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30004" y="9091055"/>
            <a:ext cx="175006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60" dirty="0" smtClean="0">
                <a:solidFill>
                  <a:srgbClr val="C1272D"/>
                </a:solidFill>
                <a:latin typeface="Trebuchet MS"/>
                <a:cs typeface="Trebuchet MS"/>
              </a:rPr>
              <a:t>21/0</a:t>
            </a:r>
            <a:r>
              <a:rPr lang="es-ES" sz="2950" b="1" spc="-260" dirty="0" smtClean="0">
                <a:solidFill>
                  <a:srgbClr val="C1272D"/>
                </a:solidFill>
                <a:latin typeface="Trebuchet MS"/>
                <a:cs typeface="Trebuchet MS"/>
              </a:rPr>
              <a:t>8</a:t>
            </a:r>
            <a:r>
              <a:rPr sz="2950" b="1" spc="-260" dirty="0" smtClean="0">
                <a:solidFill>
                  <a:srgbClr val="C1272D"/>
                </a:solidFill>
                <a:latin typeface="Trebuchet MS"/>
                <a:cs typeface="Trebuchet MS"/>
              </a:rPr>
              <a:t>/2023</a:t>
            </a:r>
            <a:endParaRPr sz="2950" dirty="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172006" y="9091055"/>
            <a:ext cx="176276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50" dirty="0">
                <a:latin typeface="Trebuchet MS"/>
                <a:cs typeface="Trebuchet MS"/>
              </a:rPr>
              <a:t>13/01/2024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894028" y="9091055"/>
            <a:ext cx="179514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15" dirty="0">
                <a:latin typeface="Trebuchet MS"/>
                <a:cs typeface="Trebuchet MS"/>
              </a:rPr>
              <a:t>20/10/20</a:t>
            </a:r>
            <a:r>
              <a:rPr sz="2950" b="1" spc="-285" dirty="0">
                <a:latin typeface="Trebuchet MS"/>
                <a:cs typeface="Trebuchet MS"/>
              </a:rPr>
              <a:t>2</a:t>
            </a:r>
            <a:r>
              <a:rPr sz="2950" b="1" spc="-235" dirty="0">
                <a:latin typeface="Trebuchet MS"/>
                <a:cs typeface="Trebuchet MS"/>
              </a:rPr>
              <a:t>4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643945" y="9091055"/>
            <a:ext cx="179260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s-ES" sz="2950" b="1" spc="-225" dirty="0" smtClean="0">
                <a:solidFill>
                  <a:srgbClr val="FFFFFF"/>
                </a:solidFill>
                <a:latin typeface="Trebuchet MS"/>
                <a:cs typeface="Trebuchet MS"/>
              </a:rPr>
              <a:t>30</a:t>
            </a:r>
            <a:r>
              <a:rPr sz="2950" b="1" spc="-225" dirty="0" smtClean="0">
                <a:solidFill>
                  <a:srgbClr val="FFFFFF"/>
                </a:solidFill>
                <a:latin typeface="Trebuchet MS"/>
                <a:cs typeface="Trebuchet MS"/>
              </a:rPr>
              <a:t>/0</a:t>
            </a:r>
            <a:r>
              <a:rPr lang="es-ES" sz="2950" b="1" spc="-225" dirty="0" smtClean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r>
              <a:rPr sz="2950" b="1" spc="-225" dirty="0" smtClean="0">
                <a:solidFill>
                  <a:srgbClr val="FFFFFF"/>
                </a:solidFill>
                <a:latin typeface="Trebuchet MS"/>
                <a:cs typeface="Trebuchet MS"/>
              </a:rPr>
              <a:t>/2025</a:t>
            </a:r>
            <a:endParaRPr sz="2950" dirty="0">
              <a:latin typeface="Trebuchet MS"/>
              <a:cs typeface="Trebuchet MS"/>
            </a:endParaRPr>
          </a:p>
        </p:txBody>
      </p:sp>
      <p:graphicFrame>
        <p:nvGraphicFramePr>
          <p:cNvPr id="28" name="object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219090"/>
              </p:ext>
            </p:extLst>
          </p:nvPr>
        </p:nvGraphicFramePr>
        <p:xfrm>
          <a:off x="14101211" y="4092831"/>
          <a:ext cx="5824854" cy="28496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35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77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335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5551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900" spc="-4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CONSULTORÍA</a:t>
                      </a:r>
                      <a:endParaRPr sz="1900" dirty="0">
                        <a:latin typeface="Arial MT"/>
                        <a:cs typeface="Arial MT"/>
                      </a:endParaRPr>
                    </a:p>
                  </a:txBody>
                  <a:tcPr marL="0" marR="0" marT="70485" marB="0"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1D8A7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4325">
                <a:tc>
                  <a:txBody>
                    <a:bodyPr/>
                    <a:lstStyle/>
                    <a:p>
                      <a:pPr marL="46672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9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Fecha</a:t>
                      </a:r>
                      <a:endParaRPr sz="1900">
                        <a:latin typeface="Arial MT"/>
                        <a:cs typeface="Arial MT"/>
                      </a:endParaRPr>
                    </a:p>
                  </a:txBody>
                  <a:tcPr marL="0" marR="0" marT="60960" marB="0">
                    <a:lnR w="53975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77547">
                      <a:solidFill>
                        <a:srgbClr val="FFFFFF"/>
                      </a:solidFill>
                      <a:prstDash val="solid"/>
                    </a:lnB>
                    <a:solidFill>
                      <a:srgbClr val="1D8A72"/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900" spc="3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Tipo</a:t>
                      </a:r>
                      <a:r>
                        <a:rPr sz="1900" spc="-4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spc="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1900" spc="-4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spc="4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proceso</a:t>
                      </a:r>
                      <a:endParaRPr sz="1900" dirty="0">
                        <a:latin typeface="Arial MT"/>
                        <a:cs typeface="Arial MT"/>
                      </a:endParaRPr>
                    </a:p>
                  </a:txBody>
                  <a:tcPr marL="0" marR="0" marT="60960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77547">
                      <a:solidFill>
                        <a:srgbClr val="FFFFFF"/>
                      </a:solidFill>
                      <a:prstDash val="solid"/>
                    </a:lnB>
                    <a:solidFill>
                      <a:srgbClr val="1D8A72"/>
                    </a:solidFill>
                  </a:tcPr>
                </a:tc>
                <a:tc>
                  <a:txBody>
                    <a:bodyPr/>
                    <a:lstStyle/>
                    <a:p>
                      <a:pPr marR="15240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900" spc="-1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Estado</a:t>
                      </a:r>
                      <a:r>
                        <a:rPr sz="1900" spc="-5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900" spc="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actual</a:t>
                      </a:r>
                      <a:endParaRPr sz="1900">
                        <a:latin typeface="Arial MT"/>
                        <a:cs typeface="Arial MT"/>
                      </a:endParaRPr>
                    </a:p>
                  </a:txBody>
                  <a:tcPr marL="0" marR="0" marT="60960" marB="0">
                    <a:lnL w="53975">
                      <a:solidFill>
                        <a:srgbClr val="FFFFFF"/>
                      </a:solidFill>
                      <a:prstDash val="solid"/>
                    </a:lnL>
                    <a:lnT w="53975">
                      <a:solidFill>
                        <a:srgbClr val="FFFFFF"/>
                      </a:solidFill>
                      <a:prstDash val="solid"/>
                    </a:lnT>
                    <a:lnB w="77547">
                      <a:solidFill>
                        <a:srgbClr val="FFFFFF"/>
                      </a:solidFill>
                      <a:prstDash val="solid"/>
                    </a:lnB>
                    <a:solidFill>
                      <a:srgbClr val="1D8A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9482">
                <a:tc>
                  <a:txBody>
                    <a:bodyPr/>
                    <a:lstStyle/>
                    <a:p>
                      <a:pPr marL="30543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900" spc="65" dirty="0">
                          <a:latin typeface="Arial MT"/>
                          <a:cs typeface="Arial MT"/>
                        </a:rPr>
                        <a:t>26/01/2023</a:t>
                      </a:r>
                      <a:endParaRPr sz="1900">
                        <a:latin typeface="Arial MT"/>
                        <a:cs typeface="Arial MT"/>
                      </a:endParaRPr>
                    </a:p>
                  </a:txBody>
                  <a:tcPr marL="0" marR="0" marT="70485" marB="0">
                    <a:lnR w="53975">
                      <a:solidFill>
                        <a:srgbClr val="FFFFFF"/>
                      </a:solidFill>
                      <a:prstDash val="solid"/>
                    </a:lnR>
                    <a:lnT w="77547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49225" marR="168275" indent="596900">
                        <a:lnSpc>
                          <a:spcPts val="1390"/>
                        </a:lnSpc>
                        <a:spcBef>
                          <a:spcPts val="595"/>
                        </a:spcBef>
                      </a:pPr>
                      <a:r>
                        <a:rPr sz="1350" spc="-5" dirty="0">
                          <a:latin typeface="Arial MT"/>
                          <a:cs typeface="Arial MT"/>
                        </a:rPr>
                        <a:t>Penal </a:t>
                      </a:r>
                      <a:r>
                        <a:rPr sz="13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spc="25" dirty="0">
                          <a:latin typeface="Arial MT"/>
                          <a:cs typeface="Arial MT"/>
                        </a:rPr>
                        <a:t>pecuniaria</a:t>
                      </a:r>
                      <a:r>
                        <a:rPr sz="135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spc="55" dirty="0">
                          <a:latin typeface="Arial MT"/>
                          <a:cs typeface="Arial MT"/>
                        </a:rPr>
                        <a:t>consultor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T="75565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T w="77547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500" dirty="0">
                          <a:latin typeface="Arial MT"/>
                          <a:cs typeface="Arial MT"/>
                        </a:rPr>
                        <a:t>Revisión</a:t>
                      </a:r>
                      <a:r>
                        <a:rPr sz="15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15" dirty="0">
                          <a:latin typeface="Arial MT"/>
                          <a:cs typeface="Arial MT"/>
                        </a:rPr>
                        <a:t>DG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101600" marB="0">
                    <a:lnL w="53975">
                      <a:solidFill>
                        <a:srgbClr val="FFFFFF"/>
                      </a:solidFill>
                      <a:prstDash val="solid"/>
                    </a:lnL>
                    <a:lnT w="77547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9786">
                <a:tc>
                  <a:txBody>
                    <a:bodyPr/>
                    <a:lstStyle/>
                    <a:p>
                      <a:pPr marL="31623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900" spc="45" dirty="0">
                          <a:latin typeface="Arial MT"/>
                          <a:cs typeface="Arial MT"/>
                        </a:rPr>
                        <a:t>18/01/2023</a:t>
                      </a:r>
                      <a:endParaRPr sz="1900">
                        <a:latin typeface="Arial MT"/>
                        <a:cs typeface="Arial MT"/>
                      </a:endParaRPr>
                    </a:p>
                  </a:txBody>
                  <a:tcPr marL="0" marR="0" marT="65405" marB="0">
                    <a:lnR w="53975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10489" indent="654050">
                        <a:lnSpc>
                          <a:spcPts val="1390"/>
                        </a:lnSpc>
                        <a:spcBef>
                          <a:spcPts val="555"/>
                        </a:spcBef>
                      </a:pPr>
                      <a:r>
                        <a:rPr sz="1350" spc="-5" dirty="0">
                          <a:latin typeface="Arial MT"/>
                          <a:cs typeface="Arial MT"/>
                        </a:rPr>
                        <a:t>Penal </a:t>
                      </a:r>
                      <a:r>
                        <a:rPr sz="13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spc="25" dirty="0">
                          <a:latin typeface="Arial MT"/>
                          <a:cs typeface="Arial MT"/>
                        </a:rPr>
                        <a:t>pecuniaria</a:t>
                      </a:r>
                      <a:r>
                        <a:rPr sz="1350" spc="-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spc="45" dirty="0">
                          <a:latin typeface="Arial MT"/>
                          <a:cs typeface="Arial MT"/>
                        </a:rPr>
                        <a:t>interventor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T="70485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708660" marR="490855" indent="-233045">
                        <a:lnSpc>
                          <a:spcPts val="1680"/>
                        </a:lnSpc>
                        <a:spcBef>
                          <a:spcPts val="315"/>
                        </a:spcBef>
                      </a:pPr>
                      <a:r>
                        <a:rPr sz="1500" spc="5" dirty="0">
                          <a:latin typeface="Arial MT"/>
                          <a:cs typeface="Arial MT"/>
                        </a:rPr>
                        <a:t>Ajuste</a:t>
                      </a:r>
                      <a:r>
                        <a:rPr sz="150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30" dirty="0">
                          <a:latin typeface="Arial MT"/>
                          <a:cs typeface="Arial MT"/>
                        </a:rPr>
                        <a:t>DTP </a:t>
                      </a:r>
                      <a:r>
                        <a:rPr sz="1500" spc="-4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40" dirty="0">
                          <a:latin typeface="Arial MT"/>
                          <a:cs typeface="Arial MT"/>
                        </a:rPr>
                        <a:t>Ver.</a:t>
                      </a:r>
                      <a:r>
                        <a:rPr sz="15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25" dirty="0">
                          <a:latin typeface="Arial MT"/>
                          <a:cs typeface="Arial MT"/>
                        </a:rPr>
                        <a:t>2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53975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9786">
                <a:tc>
                  <a:txBody>
                    <a:bodyPr/>
                    <a:lstStyle/>
                    <a:p>
                      <a:pPr marL="30988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900" spc="55" dirty="0">
                          <a:latin typeface="Arial MT"/>
                          <a:cs typeface="Arial MT"/>
                        </a:rPr>
                        <a:t>25/01/2023</a:t>
                      </a:r>
                      <a:endParaRPr sz="1900">
                        <a:latin typeface="Arial MT"/>
                        <a:cs typeface="Arial MT"/>
                      </a:endParaRPr>
                    </a:p>
                  </a:txBody>
                  <a:tcPr marL="0" marR="0" marT="60960" marB="0">
                    <a:lnR w="53975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49225" marR="168275" indent="596900">
                        <a:lnSpc>
                          <a:spcPts val="1390"/>
                        </a:lnSpc>
                        <a:spcBef>
                          <a:spcPts val="520"/>
                        </a:spcBef>
                      </a:pPr>
                      <a:r>
                        <a:rPr sz="1350" spc="-5" dirty="0">
                          <a:latin typeface="Arial MT"/>
                          <a:cs typeface="Arial MT"/>
                        </a:rPr>
                        <a:t>Penal </a:t>
                      </a:r>
                      <a:r>
                        <a:rPr sz="13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spc="25" dirty="0">
                          <a:latin typeface="Arial MT"/>
                          <a:cs typeface="Arial MT"/>
                        </a:rPr>
                        <a:t>pecuniaria</a:t>
                      </a:r>
                      <a:r>
                        <a:rPr sz="135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spc="55" dirty="0">
                          <a:latin typeface="Arial MT"/>
                          <a:cs typeface="Arial MT"/>
                        </a:rPr>
                        <a:t>consultor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T="66040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708660" marR="490855" indent="-233045">
                        <a:lnSpc>
                          <a:spcPts val="1680"/>
                        </a:lnSpc>
                        <a:spcBef>
                          <a:spcPts val="270"/>
                        </a:spcBef>
                      </a:pPr>
                      <a:r>
                        <a:rPr sz="1500" spc="5" dirty="0">
                          <a:latin typeface="Arial MT"/>
                          <a:cs typeface="Arial MT"/>
                        </a:rPr>
                        <a:t>Ajuste</a:t>
                      </a:r>
                      <a:r>
                        <a:rPr sz="150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30" dirty="0">
                          <a:latin typeface="Arial MT"/>
                          <a:cs typeface="Arial MT"/>
                        </a:rPr>
                        <a:t>DTP </a:t>
                      </a:r>
                      <a:r>
                        <a:rPr sz="1500" spc="-4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40" dirty="0">
                          <a:latin typeface="Arial MT"/>
                          <a:cs typeface="Arial MT"/>
                        </a:rPr>
                        <a:t>Ver.</a:t>
                      </a:r>
                      <a:r>
                        <a:rPr sz="15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25" dirty="0">
                          <a:latin typeface="Arial MT"/>
                          <a:cs typeface="Arial MT"/>
                        </a:rPr>
                        <a:t>2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34290" marB="0">
                    <a:lnL w="53975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0708">
                <a:tc>
                  <a:txBody>
                    <a:bodyPr/>
                    <a:lstStyle/>
                    <a:p>
                      <a:pPr marL="31623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900" spc="45" dirty="0">
                          <a:latin typeface="Arial MT"/>
                          <a:cs typeface="Arial MT"/>
                        </a:rPr>
                        <a:t>18/01/2023</a:t>
                      </a:r>
                      <a:endParaRPr sz="1900">
                        <a:latin typeface="Arial MT"/>
                        <a:cs typeface="Arial MT"/>
                      </a:endParaRPr>
                    </a:p>
                  </a:txBody>
                  <a:tcPr marL="0" marR="0" marT="65405" marB="0">
                    <a:lnR w="53975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10489" indent="654050">
                        <a:lnSpc>
                          <a:spcPts val="1390"/>
                        </a:lnSpc>
                        <a:spcBef>
                          <a:spcPts val="555"/>
                        </a:spcBef>
                      </a:pPr>
                      <a:r>
                        <a:rPr sz="1350" spc="-5" dirty="0">
                          <a:latin typeface="Arial MT"/>
                          <a:cs typeface="Arial MT"/>
                        </a:rPr>
                        <a:t>Penal </a:t>
                      </a:r>
                      <a:r>
                        <a:rPr sz="13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spc="25" dirty="0">
                          <a:latin typeface="Arial MT"/>
                          <a:cs typeface="Arial MT"/>
                        </a:rPr>
                        <a:t>pecuniaria</a:t>
                      </a:r>
                      <a:r>
                        <a:rPr sz="1350" spc="-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spc="45" dirty="0">
                          <a:latin typeface="Arial MT"/>
                          <a:cs typeface="Arial MT"/>
                        </a:rPr>
                        <a:t>interventor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T="70485" marB="0">
                    <a:lnL w="53975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500" dirty="0">
                          <a:latin typeface="Arial MT"/>
                          <a:cs typeface="Arial MT"/>
                        </a:rPr>
                        <a:t>Revisión</a:t>
                      </a:r>
                      <a:r>
                        <a:rPr sz="15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15" dirty="0">
                          <a:latin typeface="Arial MT"/>
                          <a:cs typeface="Arial MT"/>
                        </a:rPr>
                        <a:t>DG</a:t>
                      </a:r>
                      <a:endParaRPr sz="1500" dirty="0">
                        <a:latin typeface="Arial MT"/>
                        <a:cs typeface="Arial MT"/>
                      </a:endParaRPr>
                    </a:p>
                  </a:txBody>
                  <a:tcPr marL="0" marR="0" marT="97155" marB="0">
                    <a:lnL w="53975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9" name="object 29"/>
          <p:cNvSpPr txBox="1"/>
          <p:nvPr/>
        </p:nvSpPr>
        <p:spPr>
          <a:xfrm>
            <a:off x="10729629" y="5962186"/>
            <a:ext cx="3366770" cy="878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spc="35" dirty="0">
                <a:latin typeface="Arial MT"/>
                <a:cs typeface="Arial MT"/>
              </a:rPr>
              <a:t>Porcentaje</a:t>
            </a:r>
            <a:r>
              <a:rPr sz="2450" spc="-100" dirty="0">
                <a:latin typeface="Arial MT"/>
                <a:cs typeface="Arial MT"/>
              </a:rPr>
              <a:t> </a:t>
            </a:r>
            <a:r>
              <a:rPr sz="2450" spc="70" dirty="0">
                <a:latin typeface="Arial MT"/>
                <a:cs typeface="Arial MT"/>
              </a:rPr>
              <a:t>amortizado:</a:t>
            </a:r>
            <a:endParaRPr sz="24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3000" b="1" spc="-320" dirty="0">
                <a:latin typeface="Arial"/>
                <a:cs typeface="Arial"/>
              </a:rPr>
              <a:t>N/A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802679" y="4191545"/>
            <a:ext cx="2748915" cy="336117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55" dirty="0">
                <a:latin typeface="Arial MT"/>
                <a:cs typeface="Arial MT"/>
              </a:rPr>
              <a:t> </a:t>
            </a:r>
            <a:r>
              <a:rPr sz="2450" spc="40" dirty="0">
                <a:latin typeface="Arial MT"/>
                <a:cs typeface="Arial MT"/>
              </a:rPr>
              <a:t>inicial:</a:t>
            </a:r>
            <a:endParaRPr sz="24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3000" b="1" spc="-315" dirty="0">
                <a:latin typeface="Arial"/>
                <a:cs typeface="Arial"/>
              </a:rPr>
              <a:t>$51.277.910.993</a:t>
            </a:r>
            <a:endParaRPr sz="3000" dirty="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1490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55" dirty="0">
                <a:latin typeface="Arial MT"/>
                <a:cs typeface="Arial MT"/>
              </a:rPr>
              <a:t> </a:t>
            </a:r>
            <a:r>
              <a:rPr sz="2450" spc="40" dirty="0">
                <a:latin typeface="Arial MT"/>
                <a:cs typeface="Arial MT"/>
              </a:rPr>
              <a:t>actual:</a:t>
            </a:r>
            <a:endParaRPr sz="2450" dirty="0">
              <a:latin typeface="Arial MT"/>
              <a:cs typeface="Arial MT"/>
            </a:endParaRPr>
          </a:p>
          <a:p>
            <a:pPr marL="13970">
              <a:lnSpc>
                <a:spcPct val="100000"/>
              </a:lnSpc>
              <a:spcBef>
                <a:spcPts val="225"/>
              </a:spcBef>
            </a:pPr>
            <a:r>
              <a:rPr sz="3000" b="1" spc="-285" dirty="0">
                <a:latin typeface="Arial"/>
                <a:cs typeface="Arial"/>
              </a:rPr>
              <a:t>$51.448.12</a:t>
            </a:r>
            <a:r>
              <a:rPr sz="3000" b="1" spc="-375" dirty="0">
                <a:latin typeface="Arial"/>
                <a:cs typeface="Arial"/>
              </a:rPr>
              <a:t>9</a:t>
            </a:r>
            <a:r>
              <a:rPr sz="3000" b="1" spc="-325" dirty="0">
                <a:latin typeface="Arial"/>
                <a:cs typeface="Arial"/>
              </a:rPr>
              <a:t>.375</a:t>
            </a:r>
            <a:endParaRPr lang="es-ES" sz="3000" b="1" spc="-325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CO" sz="2400" spc="5" dirty="0">
                <a:latin typeface="Arial MT"/>
                <a:cs typeface="Arial MT"/>
              </a:rPr>
              <a:t>Valor</a:t>
            </a:r>
            <a:r>
              <a:rPr lang="es-CO" sz="2400" spc="-100" dirty="0">
                <a:latin typeface="Arial MT"/>
                <a:cs typeface="Arial MT"/>
              </a:rPr>
              <a:t> </a:t>
            </a:r>
            <a:r>
              <a:rPr lang="es-CO" sz="2400" spc="65" dirty="0">
                <a:latin typeface="Arial MT"/>
                <a:cs typeface="Arial MT"/>
              </a:rPr>
              <a:t>facturado:</a:t>
            </a:r>
            <a:endParaRPr lang="es-CO" sz="24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lang="es-CO" sz="3000" b="1" spc="-290" dirty="0">
                <a:latin typeface="Arial"/>
                <a:cs typeface="Arial"/>
              </a:rPr>
              <a:t>$164.488.797</a:t>
            </a:r>
            <a:endParaRPr lang="es-CO" sz="3000" dirty="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225"/>
              </a:spcBef>
            </a:pPr>
            <a:endParaRPr sz="345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731385" y="4722373"/>
            <a:ext cx="2308225" cy="87844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2485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100" dirty="0">
                <a:latin typeface="Arial MT"/>
                <a:cs typeface="Arial MT"/>
              </a:rPr>
              <a:t> </a:t>
            </a:r>
            <a:r>
              <a:rPr sz="2450" spc="70" dirty="0">
                <a:latin typeface="Arial MT"/>
                <a:cs typeface="Arial MT"/>
              </a:rPr>
              <a:t>anticipo:</a:t>
            </a:r>
            <a:endParaRPr sz="2450" dirty="0">
              <a:latin typeface="Arial MT"/>
              <a:cs typeface="Arial MT"/>
            </a:endParaRPr>
          </a:p>
          <a:p>
            <a:pPr marL="20320">
              <a:lnSpc>
                <a:spcPct val="100000"/>
              </a:lnSpc>
              <a:spcBef>
                <a:spcPts val="155"/>
              </a:spcBef>
            </a:pPr>
            <a:r>
              <a:rPr sz="3000" b="1" spc="-210" dirty="0">
                <a:latin typeface="Arial"/>
                <a:cs typeface="Arial"/>
              </a:rPr>
              <a:t>$0</a:t>
            </a:r>
            <a:endParaRPr sz="3000" dirty="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5262999" y="4589012"/>
            <a:ext cx="1965325" cy="1955800"/>
            <a:chOff x="488890" y="4754561"/>
            <a:chExt cx="1965325" cy="1955800"/>
          </a:xfrm>
        </p:grpSpPr>
        <p:sp>
          <p:nvSpPr>
            <p:cNvPr id="33" name="object 33"/>
            <p:cNvSpPr/>
            <p:nvPr/>
          </p:nvSpPr>
          <p:spPr>
            <a:xfrm>
              <a:off x="680664" y="4937250"/>
              <a:ext cx="1581785" cy="1581785"/>
            </a:xfrm>
            <a:custGeom>
              <a:avLst/>
              <a:gdLst/>
              <a:ahLst/>
              <a:cxnLst/>
              <a:rect l="l" t="t" r="r" b="b"/>
              <a:pathLst>
                <a:path w="1581785" h="1581784">
                  <a:moveTo>
                    <a:pt x="790667" y="0"/>
                  </a:moveTo>
                  <a:lnTo>
                    <a:pt x="742501" y="1442"/>
                  </a:lnTo>
                  <a:lnTo>
                    <a:pt x="695098" y="5716"/>
                  </a:lnTo>
                  <a:lnTo>
                    <a:pt x="648542" y="12738"/>
                  </a:lnTo>
                  <a:lnTo>
                    <a:pt x="602914" y="22425"/>
                  </a:lnTo>
                  <a:lnTo>
                    <a:pt x="558298" y="34695"/>
                  </a:lnTo>
                  <a:lnTo>
                    <a:pt x="514775" y="49465"/>
                  </a:lnTo>
                  <a:lnTo>
                    <a:pt x="472430" y="66652"/>
                  </a:lnTo>
                  <a:lnTo>
                    <a:pt x="431344" y="86174"/>
                  </a:lnTo>
                  <a:lnTo>
                    <a:pt x="391600" y="107948"/>
                  </a:lnTo>
                  <a:lnTo>
                    <a:pt x="353281" y="131891"/>
                  </a:lnTo>
                  <a:lnTo>
                    <a:pt x="316469" y="157920"/>
                  </a:lnTo>
                  <a:lnTo>
                    <a:pt x="281248" y="185953"/>
                  </a:lnTo>
                  <a:lnTo>
                    <a:pt x="247700" y="215907"/>
                  </a:lnTo>
                  <a:lnTo>
                    <a:pt x="215907" y="247700"/>
                  </a:lnTo>
                  <a:lnTo>
                    <a:pt x="185953" y="281248"/>
                  </a:lnTo>
                  <a:lnTo>
                    <a:pt x="157920" y="316469"/>
                  </a:lnTo>
                  <a:lnTo>
                    <a:pt x="131891" y="353281"/>
                  </a:lnTo>
                  <a:lnTo>
                    <a:pt x="107948" y="391600"/>
                  </a:lnTo>
                  <a:lnTo>
                    <a:pt x="86174" y="431344"/>
                  </a:lnTo>
                  <a:lnTo>
                    <a:pt x="66652" y="472430"/>
                  </a:lnTo>
                  <a:lnTo>
                    <a:pt x="49465" y="514775"/>
                  </a:lnTo>
                  <a:lnTo>
                    <a:pt x="34695" y="558298"/>
                  </a:lnTo>
                  <a:lnTo>
                    <a:pt x="22425" y="602914"/>
                  </a:lnTo>
                  <a:lnTo>
                    <a:pt x="12738" y="648542"/>
                  </a:lnTo>
                  <a:lnTo>
                    <a:pt x="5716" y="695098"/>
                  </a:lnTo>
                  <a:lnTo>
                    <a:pt x="1442" y="742501"/>
                  </a:lnTo>
                  <a:lnTo>
                    <a:pt x="0" y="790667"/>
                  </a:lnTo>
                  <a:lnTo>
                    <a:pt x="1442" y="838832"/>
                  </a:lnTo>
                  <a:lnTo>
                    <a:pt x="5716" y="886235"/>
                  </a:lnTo>
                  <a:lnTo>
                    <a:pt x="12738" y="932791"/>
                  </a:lnTo>
                  <a:lnTo>
                    <a:pt x="22425" y="978419"/>
                  </a:lnTo>
                  <a:lnTo>
                    <a:pt x="34695" y="1023035"/>
                  </a:lnTo>
                  <a:lnTo>
                    <a:pt x="49465" y="1066558"/>
                  </a:lnTo>
                  <a:lnTo>
                    <a:pt x="66652" y="1108903"/>
                  </a:lnTo>
                  <a:lnTo>
                    <a:pt x="86174" y="1149989"/>
                  </a:lnTo>
                  <a:lnTo>
                    <a:pt x="107948" y="1189733"/>
                  </a:lnTo>
                  <a:lnTo>
                    <a:pt x="131891" y="1228052"/>
                  </a:lnTo>
                  <a:lnTo>
                    <a:pt x="157920" y="1264864"/>
                  </a:lnTo>
                  <a:lnTo>
                    <a:pt x="185953" y="1300085"/>
                  </a:lnTo>
                  <a:lnTo>
                    <a:pt x="215907" y="1333633"/>
                  </a:lnTo>
                  <a:lnTo>
                    <a:pt x="247700" y="1365426"/>
                  </a:lnTo>
                  <a:lnTo>
                    <a:pt x="281248" y="1395380"/>
                  </a:lnTo>
                  <a:lnTo>
                    <a:pt x="316469" y="1423413"/>
                  </a:lnTo>
                  <a:lnTo>
                    <a:pt x="353281" y="1449442"/>
                  </a:lnTo>
                  <a:lnTo>
                    <a:pt x="391600" y="1473385"/>
                  </a:lnTo>
                  <a:lnTo>
                    <a:pt x="431344" y="1495159"/>
                  </a:lnTo>
                  <a:lnTo>
                    <a:pt x="472430" y="1514681"/>
                  </a:lnTo>
                  <a:lnTo>
                    <a:pt x="514775" y="1531868"/>
                  </a:lnTo>
                  <a:lnTo>
                    <a:pt x="558298" y="1546638"/>
                  </a:lnTo>
                  <a:lnTo>
                    <a:pt x="602914" y="1558908"/>
                  </a:lnTo>
                  <a:lnTo>
                    <a:pt x="648542" y="1568595"/>
                  </a:lnTo>
                  <a:lnTo>
                    <a:pt x="695098" y="1575617"/>
                  </a:lnTo>
                  <a:lnTo>
                    <a:pt x="742501" y="1579891"/>
                  </a:lnTo>
                  <a:lnTo>
                    <a:pt x="790667" y="1581334"/>
                  </a:lnTo>
                  <a:lnTo>
                    <a:pt x="838832" y="1579891"/>
                  </a:lnTo>
                  <a:lnTo>
                    <a:pt x="886235" y="1575617"/>
                  </a:lnTo>
                  <a:lnTo>
                    <a:pt x="932791" y="1568595"/>
                  </a:lnTo>
                  <a:lnTo>
                    <a:pt x="978419" y="1558908"/>
                  </a:lnTo>
                  <a:lnTo>
                    <a:pt x="1023035" y="1546638"/>
                  </a:lnTo>
                  <a:lnTo>
                    <a:pt x="1066558" y="1531868"/>
                  </a:lnTo>
                  <a:lnTo>
                    <a:pt x="1108903" y="1514681"/>
                  </a:lnTo>
                  <a:lnTo>
                    <a:pt x="1149989" y="1495159"/>
                  </a:lnTo>
                  <a:lnTo>
                    <a:pt x="1189733" y="1473385"/>
                  </a:lnTo>
                  <a:lnTo>
                    <a:pt x="1228052" y="1449442"/>
                  </a:lnTo>
                  <a:lnTo>
                    <a:pt x="1264864" y="1423413"/>
                  </a:lnTo>
                  <a:lnTo>
                    <a:pt x="1300085" y="1395380"/>
                  </a:lnTo>
                  <a:lnTo>
                    <a:pt x="1333633" y="1365426"/>
                  </a:lnTo>
                  <a:lnTo>
                    <a:pt x="1365426" y="1333633"/>
                  </a:lnTo>
                  <a:lnTo>
                    <a:pt x="1395380" y="1300085"/>
                  </a:lnTo>
                  <a:lnTo>
                    <a:pt x="1423413" y="1264864"/>
                  </a:lnTo>
                  <a:lnTo>
                    <a:pt x="1449442" y="1228052"/>
                  </a:lnTo>
                  <a:lnTo>
                    <a:pt x="1473385" y="1189733"/>
                  </a:lnTo>
                  <a:lnTo>
                    <a:pt x="1495159" y="1149989"/>
                  </a:lnTo>
                  <a:lnTo>
                    <a:pt x="1514681" y="1108903"/>
                  </a:lnTo>
                  <a:lnTo>
                    <a:pt x="1531868" y="1066558"/>
                  </a:lnTo>
                  <a:lnTo>
                    <a:pt x="1546638" y="1023035"/>
                  </a:lnTo>
                  <a:lnTo>
                    <a:pt x="1558908" y="978419"/>
                  </a:lnTo>
                  <a:lnTo>
                    <a:pt x="1568595" y="932791"/>
                  </a:lnTo>
                  <a:lnTo>
                    <a:pt x="1575617" y="886235"/>
                  </a:lnTo>
                  <a:lnTo>
                    <a:pt x="1579891" y="838832"/>
                  </a:lnTo>
                  <a:lnTo>
                    <a:pt x="1581334" y="790667"/>
                  </a:lnTo>
                  <a:lnTo>
                    <a:pt x="1579891" y="742501"/>
                  </a:lnTo>
                  <a:lnTo>
                    <a:pt x="1575617" y="695098"/>
                  </a:lnTo>
                  <a:lnTo>
                    <a:pt x="1568595" y="648542"/>
                  </a:lnTo>
                  <a:lnTo>
                    <a:pt x="1558908" y="602914"/>
                  </a:lnTo>
                  <a:lnTo>
                    <a:pt x="1546638" y="558298"/>
                  </a:lnTo>
                  <a:lnTo>
                    <a:pt x="1531868" y="514775"/>
                  </a:lnTo>
                  <a:lnTo>
                    <a:pt x="1514681" y="472430"/>
                  </a:lnTo>
                  <a:lnTo>
                    <a:pt x="1495159" y="431344"/>
                  </a:lnTo>
                  <a:lnTo>
                    <a:pt x="1473385" y="391600"/>
                  </a:lnTo>
                  <a:lnTo>
                    <a:pt x="1449442" y="353281"/>
                  </a:lnTo>
                  <a:lnTo>
                    <a:pt x="1423413" y="316469"/>
                  </a:lnTo>
                  <a:lnTo>
                    <a:pt x="1395380" y="281248"/>
                  </a:lnTo>
                  <a:lnTo>
                    <a:pt x="1365426" y="247700"/>
                  </a:lnTo>
                  <a:lnTo>
                    <a:pt x="1333633" y="215907"/>
                  </a:lnTo>
                  <a:lnTo>
                    <a:pt x="1300085" y="185953"/>
                  </a:lnTo>
                  <a:lnTo>
                    <a:pt x="1264864" y="157920"/>
                  </a:lnTo>
                  <a:lnTo>
                    <a:pt x="1228052" y="131891"/>
                  </a:lnTo>
                  <a:lnTo>
                    <a:pt x="1189733" y="107948"/>
                  </a:lnTo>
                  <a:lnTo>
                    <a:pt x="1149989" y="86174"/>
                  </a:lnTo>
                  <a:lnTo>
                    <a:pt x="1108903" y="66652"/>
                  </a:lnTo>
                  <a:lnTo>
                    <a:pt x="1066558" y="49465"/>
                  </a:lnTo>
                  <a:lnTo>
                    <a:pt x="1023035" y="34695"/>
                  </a:lnTo>
                  <a:lnTo>
                    <a:pt x="978419" y="22425"/>
                  </a:lnTo>
                  <a:lnTo>
                    <a:pt x="932791" y="12738"/>
                  </a:lnTo>
                  <a:lnTo>
                    <a:pt x="886235" y="5716"/>
                  </a:lnTo>
                  <a:lnTo>
                    <a:pt x="838832" y="1442"/>
                  </a:lnTo>
                  <a:lnTo>
                    <a:pt x="790667" y="0"/>
                  </a:lnTo>
                  <a:close/>
                </a:path>
              </a:pathLst>
            </a:custGeom>
            <a:solidFill>
              <a:srgbClr val="859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88890" y="4754561"/>
              <a:ext cx="1965325" cy="1955800"/>
            </a:xfrm>
            <a:custGeom>
              <a:avLst/>
              <a:gdLst/>
              <a:ahLst/>
              <a:cxnLst/>
              <a:rect l="l" t="t" r="r" b="b"/>
              <a:pathLst>
                <a:path w="1965325" h="1955800">
                  <a:moveTo>
                    <a:pt x="1169128" y="12700"/>
                  </a:moveTo>
                  <a:lnTo>
                    <a:pt x="795753" y="12700"/>
                  </a:lnTo>
                  <a:lnTo>
                    <a:pt x="750800" y="25400"/>
                  </a:lnTo>
                  <a:lnTo>
                    <a:pt x="620891" y="63500"/>
                  </a:lnTo>
                  <a:lnTo>
                    <a:pt x="579409" y="88900"/>
                  </a:lnTo>
                  <a:lnTo>
                    <a:pt x="538924" y="101600"/>
                  </a:lnTo>
                  <a:lnTo>
                    <a:pt x="499486" y="127000"/>
                  </a:lnTo>
                  <a:lnTo>
                    <a:pt x="461148" y="152400"/>
                  </a:lnTo>
                  <a:lnTo>
                    <a:pt x="423961" y="165100"/>
                  </a:lnTo>
                  <a:lnTo>
                    <a:pt x="387976" y="203200"/>
                  </a:lnTo>
                  <a:lnTo>
                    <a:pt x="353244" y="228600"/>
                  </a:lnTo>
                  <a:lnTo>
                    <a:pt x="319818" y="254000"/>
                  </a:lnTo>
                  <a:lnTo>
                    <a:pt x="287749" y="279400"/>
                  </a:lnTo>
                  <a:lnTo>
                    <a:pt x="257087" y="317500"/>
                  </a:lnTo>
                  <a:lnTo>
                    <a:pt x="227885" y="355600"/>
                  </a:lnTo>
                  <a:lnTo>
                    <a:pt x="200194" y="381000"/>
                  </a:lnTo>
                  <a:lnTo>
                    <a:pt x="174066" y="419100"/>
                  </a:lnTo>
                  <a:lnTo>
                    <a:pt x="149552" y="457200"/>
                  </a:lnTo>
                  <a:lnTo>
                    <a:pt x="126703" y="495300"/>
                  </a:lnTo>
                  <a:lnTo>
                    <a:pt x="105571" y="533400"/>
                  </a:lnTo>
                  <a:lnTo>
                    <a:pt x="86207" y="571500"/>
                  </a:lnTo>
                  <a:lnTo>
                    <a:pt x="68663" y="622300"/>
                  </a:lnTo>
                  <a:lnTo>
                    <a:pt x="52990" y="660400"/>
                  </a:lnTo>
                  <a:lnTo>
                    <a:pt x="39240" y="698500"/>
                  </a:lnTo>
                  <a:lnTo>
                    <a:pt x="27464" y="749300"/>
                  </a:lnTo>
                  <a:lnTo>
                    <a:pt x="17714" y="787400"/>
                  </a:lnTo>
                  <a:lnTo>
                    <a:pt x="10041" y="838200"/>
                  </a:lnTo>
                  <a:lnTo>
                    <a:pt x="4497" y="889000"/>
                  </a:lnTo>
                  <a:lnTo>
                    <a:pt x="1132" y="927100"/>
                  </a:lnTo>
                  <a:lnTo>
                    <a:pt x="0" y="977900"/>
                  </a:lnTo>
                  <a:lnTo>
                    <a:pt x="1132" y="1028700"/>
                  </a:lnTo>
                  <a:lnTo>
                    <a:pt x="4497" y="1079500"/>
                  </a:lnTo>
                  <a:lnTo>
                    <a:pt x="10041" y="1117600"/>
                  </a:lnTo>
                  <a:lnTo>
                    <a:pt x="17714" y="1168400"/>
                  </a:lnTo>
                  <a:lnTo>
                    <a:pt x="27464" y="1206500"/>
                  </a:lnTo>
                  <a:lnTo>
                    <a:pt x="39240" y="1257300"/>
                  </a:lnTo>
                  <a:lnTo>
                    <a:pt x="52990" y="1295400"/>
                  </a:lnTo>
                  <a:lnTo>
                    <a:pt x="68663" y="1346200"/>
                  </a:lnTo>
                  <a:lnTo>
                    <a:pt x="86207" y="1384300"/>
                  </a:lnTo>
                  <a:lnTo>
                    <a:pt x="105571" y="1422400"/>
                  </a:lnTo>
                  <a:lnTo>
                    <a:pt x="126703" y="1460500"/>
                  </a:lnTo>
                  <a:lnTo>
                    <a:pt x="149552" y="1498600"/>
                  </a:lnTo>
                  <a:lnTo>
                    <a:pt x="174066" y="1536700"/>
                  </a:lnTo>
                  <a:lnTo>
                    <a:pt x="200194" y="1574800"/>
                  </a:lnTo>
                  <a:lnTo>
                    <a:pt x="227885" y="1612900"/>
                  </a:lnTo>
                  <a:lnTo>
                    <a:pt x="257087" y="1638300"/>
                  </a:lnTo>
                  <a:lnTo>
                    <a:pt x="287749" y="1676400"/>
                  </a:lnTo>
                  <a:lnTo>
                    <a:pt x="319818" y="1701800"/>
                  </a:lnTo>
                  <a:lnTo>
                    <a:pt x="353244" y="1739900"/>
                  </a:lnTo>
                  <a:lnTo>
                    <a:pt x="387976" y="1765300"/>
                  </a:lnTo>
                  <a:lnTo>
                    <a:pt x="423961" y="1790700"/>
                  </a:lnTo>
                  <a:lnTo>
                    <a:pt x="461148" y="1816100"/>
                  </a:lnTo>
                  <a:lnTo>
                    <a:pt x="499486" y="1841500"/>
                  </a:lnTo>
                  <a:lnTo>
                    <a:pt x="538924" y="1854200"/>
                  </a:lnTo>
                  <a:lnTo>
                    <a:pt x="579409" y="1879600"/>
                  </a:lnTo>
                  <a:lnTo>
                    <a:pt x="706638" y="1917700"/>
                  </a:lnTo>
                  <a:lnTo>
                    <a:pt x="841445" y="1955800"/>
                  </a:lnTo>
                  <a:lnTo>
                    <a:pt x="1123437" y="1955800"/>
                  </a:lnTo>
                  <a:lnTo>
                    <a:pt x="1258244" y="1917700"/>
                  </a:lnTo>
                  <a:lnTo>
                    <a:pt x="1385472" y="1879600"/>
                  </a:lnTo>
                  <a:lnTo>
                    <a:pt x="1425958" y="1854200"/>
                  </a:lnTo>
                  <a:lnTo>
                    <a:pt x="1465395" y="1841500"/>
                  </a:lnTo>
                  <a:lnTo>
                    <a:pt x="1484564" y="1828800"/>
                  </a:lnTo>
                  <a:lnTo>
                    <a:pt x="934355" y="1828800"/>
                  </a:lnTo>
                  <a:lnTo>
                    <a:pt x="886974" y="1816100"/>
                  </a:lnTo>
                  <a:lnTo>
                    <a:pt x="840367" y="1816100"/>
                  </a:lnTo>
                  <a:lnTo>
                    <a:pt x="705915" y="1778000"/>
                  </a:lnTo>
                  <a:lnTo>
                    <a:pt x="621468" y="1752600"/>
                  </a:lnTo>
                  <a:lnTo>
                    <a:pt x="581016" y="1727200"/>
                  </a:lnTo>
                  <a:lnTo>
                    <a:pt x="541839" y="1701800"/>
                  </a:lnTo>
                  <a:lnTo>
                    <a:pt x="504010" y="1676400"/>
                  </a:lnTo>
                  <a:lnTo>
                    <a:pt x="467600" y="1651000"/>
                  </a:lnTo>
                  <a:lnTo>
                    <a:pt x="432681" y="1625600"/>
                  </a:lnTo>
                  <a:lnTo>
                    <a:pt x="399324" y="1600200"/>
                  </a:lnTo>
                  <a:lnTo>
                    <a:pt x="367600" y="1562100"/>
                  </a:lnTo>
                  <a:lnTo>
                    <a:pt x="337582" y="1524000"/>
                  </a:lnTo>
                  <a:lnTo>
                    <a:pt x="309341" y="1498600"/>
                  </a:lnTo>
                  <a:lnTo>
                    <a:pt x="282947" y="1460500"/>
                  </a:lnTo>
                  <a:lnTo>
                    <a:pt x="258474" y="1422400"/>
                  </a:lnTo>
                  <a:lnTo>
                    <a:pt x="235991" y="1384300"/>
                  </a:lnTo>
                  <a:lnTo>
                    <a:pt x="215572" y="1346200"/>
                  </a:lnTo>
                  <a:lnTo>
                    <a:pt x="197287" y="1295400"/>
                  </a:lnTo>
                  <a:lnTo>
                    <a:pt x="181208" y="1257300"/>
                  </a:lnTo>
                  <a:lnTo>
                    <a:pt x="167406" y="1206500"/>
                  </a:lnTo>
                  <a:lnTo>
                    <a:pt x="155954" y="1168400"/>
                  </a:lnTo>
                  <a:lnTo>
                    <a:pt x="146921" y="1117600"/>
                  </a:lnTo>
                  <a:lnTo>
                    <a:pt x="140381" y="1079500"/>
                  </a:lnTo>
                  <a:lnTo>
                    <a:pt x="136405" y="1028700"/>
                  </a:lnTo>
                  <a:lnTo>
                    <a:pt x="135063" y="977900"/>
                  </a:lnTo>
                  <a:lnTo>
                    <a:pt x="136405" y="927100"/>
                  </a:lnTo>
                  <a:lnTo>
                    <a:pt x="140381" y="889000"/>
                  </a:lnTo>
                  <a:lnTo>
                    <a:pt x="146921" y="838200"/>
                  </a:lnTo>
                  <a:lnTo>
                    <a:pt x="155954" y="787400"/>
                  </a:lnTo>
                  <a:lnTo>
                    <a:pt x="167406" y="749300"/>
                  </a:lnTo>
                  <a:lnTo>
                    <a:pt x="181208" y="698500"/>
                  </a:lnTo>
                  <a:lnTo>
                    <a:pt x="197287" y="660400"/>
                  </a:lnTo>
                  <a:lnTo>
                    <a:pt x="215572" y="622300"/>
                  </a:lnTo>
                  <a:lnTo>
                    <a:pt x="235991" y="584200"/>
                  </a:lnTo>
                  <a:lnTo>
                    <a:pt x="258474" y="533400"/>
                  </a:lnTo>
                  <a:lnTo>
                    <a:pt x="282947" y="495300"/>
                  </a:lnTo>
                  <a:lnTo>
                    <a:pt x="309341" y="469900"/>
                  </a:lnTo>
                  <a:lnTo>
                    <a:pt x="337582" y="431800"/>
                  </a:lnTo>
                  <a:lnTo>
                    <a:pt x="367600" y="393700"/>
                  </a:lnTo>
                  <a:lnTo>
                    <a:pt x="399324" y="368300"/>
                  </a:lnTo>
                  <a:lnTo>
                    <a:pt x="432681" y="330200"/>
                  </a:lnTo>
                  <a:lnTo>
                    <a:pt x="467600" y="304800"/>
                  </a:lnTo>
                  <a:lnTo>
                    <a:pt x="504010" y="279400"/>
                  </a:lnTo>
                  <a:lnTo>
                    <a:pt x="541839" y="254000"/>
                  </a:lnTo>
                  <a:lnTo>
                    <a:pt x="581016" y="228600"/>
                  </a:lnTo>
                  <a:lnTo>
                    <a:pt x="621468" y="215900"/>
                  </a:lnTo>
                  <a:lnTo>
                    <a:pt x="663125" y="190500"/>
                  </a:lnTo>
                  <a:lnTo>
                    <a:pt x="794608" y="152400"/>
                  </a:lnTo>
                  <a:lnTo>
                    <a:pt x="840367" y="139700"/>
                  </a:lnTo>
                  <a:lnTo>
                    <a:pt x="934355" y="139700"/>
                  </a:lnTo>
                  <a:lnTo>
                    <a:pt x="982441" y="127000"/>
                  </a:lnTo>
                  <a:lnTo>
                    <a:pt x="1465395" y="127000"/>
                  </a:lnTo>
                  <a:lnTo>
                    <a:pt x="1425958" y="101600"/>
                  </a:lnTo>
                  <a:lnTo>
                    <a:pt x="1385472" y="88900"/>
                  </a:lnTo>
                  <a:lnTo>
                    <a:pt x="1343991" y="63500"/>
                  </a:lnTo>
                  <a:lnTo>
                    <a:pt x="1214081" y="25400"/>
                  </a:lnTo>
                  <a:lnTo>
                    <a:pt x="1169128" y="12700"/>
                  </a:lnTo>
                  <a:close/>
                </a:path>
                <a:path w="1965325" h="1955800">
                  <a:moveTo>
                    <a:pt x="1465395" y="127000"/>
                  </a:moveTo>
                  <a:lnTo>
                    <a:pt x="982441" y="127000"/>
                  </a:lnTo>
                  <a:lnTo>
                    <a:pt x="1030526" y="139700"/>
                  </a:lnTo>
                  <a:lnTo>
                    <a:pt x="1124514" y="139700"/>
                  </a:lnTo>
                  <a:lnTo>
                    <a:pt x="1170274" y="152400"/>
                  </a:lnTo>
                  <a:lnTo>
                    <a:pt x="1301756" y="190500"/>
                  </a:lnTo>
                  <a:lnTo>
                    <a:pt x="1343413" y="215900"/>
                  </a:lnTo>
                  <a:lnTo>
                    <a:pt x="1383866" y="228600"/>
                  </a:lnTo>
                  <a:lnTo>
                    <a:pt x="1423042" y="254000"/>
                  </a:lnTo>
                  <a:lnTo>
                    <a:pt x="1460871" y="279400"/>
                  </a:lnTo>
                  <a:lnTo>
                    <a:pt x="1497281" y="304800"/>
                  </a:lnTo>
                  <a:lnTo>
                    <a:pt x="1532200" y="330200"/>
                  </a:lnTo>
                  <a:lnTo>
                    <a:pt x="1565558" y="368300"/>
                  </a:lnTo>
                  <a:lnTo>
                    <a:pt x="1597281" y="393700"/>
                  </a:lnTo>
                  <a:lnTo>
                    <a:pt x="1627299" y="431800"/>
                  </a:lnTo>
                  <a:lnTo>
                    <a:pt x="1655541" y="469900"/>
                  </a:lnTo>
                  <a:lnTo>
                    <a:pt x="1681934" y="495300"/>
                  </a:lnTo>
                  <a:lnTo>
                    <a:pt x="1706408" y="533400"/>
                  </a:lnTo>
                  <a:lnTo>
                    <a:pt x="1728890" y="584200"/>
                  </a:lnTo>
                  <a:lnTo>
                    <a:pt x="1749310" y="622300"/>
                  </a:lnTo>
                  <a:lnTo>
                    <a:pt x="1767595" y="660400"/>
                  </a:lnTo>
                  <a:lnTo>
                    <a:pt x="1783674" y="698500"/>
                  </a:lnTo>
                  <a:lnTo>
                    <a:pt x="1797475" y="749300"/>
                  </a:lnTo>
                  <a:lnTo>
                    <a:pt x="1808928" y="787400"/>
                  </a:lnTo>
                  <a:lnTo>
                    <a:pt x="1817960" y="838200"/>
                  </a:lnTo>
                  <a:lnTo>
                    <a:pt x="1824500" y="889000"/>
                  </a:lnTo>
                  <a:lnTo>
                    <a:pt x="1828477" y="927100"/>
                  </a:lnTo>
                  <a:lnTo>
                    <a:pt x="1829818" y="977900"/>
                  </a:lnTo>
                  <a:lnTo>
                    <a:pt x="1828477" y="1028700"/>
                  </a:lnTo>
                  <a:lnTo>
                    <a:pt x="1824500" y="1079500"/>
                  </a:lnTo>
                  <a:lnTo>
                    <a:pt x="1817960" y="1117600"/>
                  </a:lnTo>
                  <a:lnTo>
                    <a:pt x="1808928" y="1168400"/>
                  </a:lnTo>
                  <a:lnTo>
                    <a:pt x="1797475" y="1206500"/>
                  </a:lnTo>
                  <a:lnTo>
                    <a:pt x="1783674" y="1257300"/>
                  </a:lnTo>
                  <a:lnTo>
                    <a:pt x="1767595" y="1295400"/>
                  </a:lnTo>
                  <a:lnTo>
                    <a:pt x="1749310" y="1346200"/>
                  </a:lnTo>
                  <a:lnTo>
                    <a:pt x="1728890" y="1384300"/>
                  </a:lnTo>
                  <a:lnTo>
                    <a:pt x="1706408" y="1422400"/>
                  </a:lnTo>
                  <a:lnTo>
                    <a:pt x="1681934" y="1460500"/>
                  </a:lnTo>
                  <a:lnTo>
                    <a:pt x="1655541" y="1498600"/>
                  </a:lnTo>
                  <a:lnTo>
                    <a:pt x="1627299" y="1524000"/>
                  </a:lnTo>
                  <a:lnTo>
                    <a:pt x="1597281" y="1562100"/>
                  </a:lnTo>
                  <a:lnTo>
                    <a:pt x="1565558" y="1600200"/>
                  </a:lnTo>
                  <a:lnTo>
                    <a:pt x="1532200" y="1625600"/>
                  </a:lnTo>
                  <a:lnTo>
                    <a:pt x="1497281" y="1651000"/>
                  </a:lnTo>
                  <a:lnTo>
                    <a:pt x="1460871" y="1676400"/>
                  </a:lnTo>
                  <a:lnTo>
                    <a:pt x="1423042" y="1701800"/>
                  </a:lnTo>
                  <a:lnTo>
                    <a:pt x="1383866" y="1727200"/>
                  </a:lnTo>
                  <a:lnTo>
                    <a:pt x="1343413" y="1752600"/>
                  </a:lnTo>
                  <a:lnTo>
                    <a:pt x="1258966" y="1778000"/>
                  </a:lnTo>
                  <a:lnTo>
                    <a:pt x="1124514" y="1816100"/>
                  </a:lnTo>
                  <a:lnTo>
                    <a:pt x="1077908" y="1816100"/>
                  </a:lnTo>
                  <a:lnTo>
                    <a:pt x="1030526" y="1828800"/>
                  </a:lnTo>
                  <a:lnTo>
                    <a:pt x="1484564" y="1828800"/>
                  </a:lnTo>
                  <a:lnTo>
                    <a:pt x="1503733" y="1816100"/>
                  </a:lnTo>
                  <a:lnTo>
                    <a:pt x="1540921" y="1790700"/>
                  </a:lnTo>
                  <a:lnTo>
                    <a:pt x="1576906" y="1765300"/>
                  </a:lnTo>
                  <a:lnTo>
                    <a:pt x="1611637" y="1739900"/>
                  </a:lnTo>
                  <a:lnTo>
                    <a:pt x="1645063" y="1701800"/>
                  </a:lnTo>
                  <a:lnTo>
                    <a:pt x="1677133" y="1676400"/>
                  </a:lnTo>
                  <a:lnTo>
                    <a:pt x="1707794" y="1638300"/>
                  </a:lnTo>
                  <a:lnTo>
                    <a:pt x="1736996" y="1612900"/>
                  </a:lnTo>
                  <a:lnTo>
                    <a:pt x="1764687" y="1574800"/>
                  </a:lnTo>
                  <a:lnTo>
                    <a:pt x="1790816" y="1536700"/>
                  </a:lnTo>
                  <a:lnTo>
                    <a:pt x="1815330" y="1498600"/>
                  </a:lnTo>
                  <a:lnTo>
                    <a:pt x="1838179" y="1460500"/>
                  </a:lnTo>
                  <a:lnTo>
                    <a:pt x="1859311" y="1422400"/>
                  </a:lnTo>
                  <a:lnTo>
                    <a:pt x="1878675" y="1384300"/>
                  </a:lnTo>
                  <a:lnTo>
                    <a:pt x="1896219" y="1346200"/>
                  </a:lnTo>
                  <a:lnTo>
                    <a:pt x="1911891" y="1295400"/>
                  </a:lnTo>
                  <a:lnTo>
                    <a:pt x="1925641" y="1257300"/>
                  </a:lnTo>
                  <a:lnTo>
                    <a:pt x="1937417" y="1206500"/>
                  </a:lnTo>
                  <a:lnTo>
                    <a:pt x="1947167" y="1168400"/>
                  </a:lnTo>
                  <a:lnTo>
                    <a:pt x="1954840" y="1117600"/>
                  </a:lnTo>
                  <a:lnTo>
                    <a:pt x="1960385" y="1079500"/>
                  </a:lnTo>
                  <a:lnTo>
                    <a:pt x="1963749" y="1028700"/>
                  </a:lnTo>
                  <a:lnTo>
                    <a:pt x="1964882" y="977900"/>
                  </a:lnTo>
                  <a:lnTo>
                    <a:pt x="1963749" y="927100"/>
                  </a:lnTo>
                  <a:lnTo>
                    <a:pt x="1960385" y="889000"/>
                  </a:lnTo>
                  <a:lnTo>
                    <a:pt x="1954840" y="838200"/>
                  </a:lnTo>
                  <a:lnTo>
                    <a:pt x="1947167" y="787400"/>
                  </a:lnTo>
                  <a:lnTo>
                    <a:pt x="1937417" y="749300"/>
                  </a:lnTo>
                  <a:lnTo>
                    <a:pt x="1925641" y="698500"/>
                  </a:lnTo>
                  <a:lnTo>
                    <a:pt x="1911891" y="660400"/>
                  </a:lnTo>
                  <a:lnTo>
                    <a:pt x="1896219" y="622300"/>
                  </a:lnTo>
                  <a:lnTo>
                    <a:pt x="1878675" y="571500"/>
                  </a:lnTo>
                  <a:lnTo>
                    <a:pt x="1859311" y="533400"/>
                  </a:lnTo>
                  <a:lnTo>
                    <a:pt x="1838179" y="495300"/>
                  </a:lnTo>
                  <a:lnTo>
                    <a:pt x="1815330" y="457200"/>
                  </a:lnTo>
                  <a:lnTo>
                    <a:pt x="1790816" y="419100"/>
                  </a:lnTo>
                  <a:lnTo>
                    <a:pt x="1764687" y="381000"/>
                  </a:lnTo>
                  <a:lnTo>
                    <a:pt x="1736996" y="355600"/>
                  </a:lnTo>
                  <a:lnTo>
                    <a:pt x="1707794" y="317500"/>
                  </a:lnTo>
                  <a:lnTo>
                    <a:pt x="1677133" y="279400"/>
                  </a:lnTo>
                  <a:lnTo>
                    <a:pt x="1645063" y="254000"/>
                  </a:lnTo>
                  <a:lnTo>
                    <a:pt x="1611637" y="228600"/>
                  </a:lnTo>
                  <a:lnTo>
                    <a:pt x="1576906" y="203200"/>
                  </a:lnTo>
                  <a:lnTo>
                    <a:pt x="1540921" y="165100"/>
                  </a:lnTo>
                  <a:lnTo>
                    <a:pt x="1503733" y="152400"/>
                  </a:lnTo>
                  <a:lnTo>
                    <a:pt x="1465395" y="127000"/>
                  </a:lnTo>
                  <a:close/>
                </a:path>
                <a:path w="1965325" h="1955800">
                  <a:moveTo>
                    <a:pt x="1077057" y="0"/>
                  </a:moveTo>
                  <a:lnTo>
                    <a:pt x="887825" y="0"/>
                  </a:lnTo>
                  <a:lnTo>
                    <a:pt x="841445" y="12700"/>
                  </a:lnTo>
                  <a:lnTo>
                    <a:pt x="1123437" y="12700"/>
                  </a:lnTo>
                  <a:lnTo>
                    <a:pt x="1077057" y="0"/>
                  </a:lnTo>
                  <a:close/>
                </a:path>
              </a:pathLst>
            </a:custGeom>
            <a:solidFill>
              <a:srgbClr val="C9D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47140" y="5104910"/>
              <a:ext cx="1248410" cy="1246505"/>
            </a:xfrm>
            <a:custGeom>
              <a:avLst/>
              <a:gdLst/>
              <a:ahLst/>
              <a:cxnLst/>
              <a:rect l="l" t="t" r="r" b="b"/>
              <a:pathLst>
                <a:path w="1248410" h="1246504">
                  <a:moveTo>
                    <a:pt x="850493" y="759625"/>
                  </a:moveTo>
                  <a:lnTo>
                    <a:pt x="849795" y="731024"/>
                  </a:lnTo>
                  <a:lnTo>
                    <a:pt x="844270" y="703719"/>
                  </a:lnTo>
                  <a:lnTo>
                    <a:pt x="833970" y="677799"/>
                  </a:lnTo>
                  <a:lnTo>
                    <a:pt x="824179" y="661911"/>
                  </a:lnTo>
                  <a:lnTo>
                    <a:pt x="818946" y="653402"/>
                  </a:lnTo>
                  <a:lnTo>
                    <a:pt x="785672" y="618756"/>
                  </a:lnTo>
                  <a:lnTo>
                    <a:pt x="772706" y="611276"/>
                  </a:lnTo>
                  <a:lnTo>
                    <a:pt x="772706" y="748144"/>
                  </a:lnTo>
                  <a:lnTo>
                    <a:pt x="769835" y="772236"/>
                  </a:lnTo>
                  <a:lnTo>
                    <a:pt x="759548" y="796264"/>
                  </a:lnTo>
                  <a:lnTo>
                    <a:pt x="739800" y="820153"/>
                  </a:lnTo>
                  <a:lnTo>
                    <a:pt x="715479" y="834199"/>
                  </a:lnTo>
                  <a:lnTo>
                    <a:pt x="687298" y="840092"/>
                  </a:lnTo>
                  <a:lnTo>
                    <a:pt x="656031" y="839533"/>
                  </a:lnTo>
                  <a:lnTo>
                    <a:pt x="656031" y="662762"/>
                  </a:lnTo>
                  <a:lnTo>
                    <a:pt x="685406" y="661911"/>
                  </a:lnTo>
                  <a:lnTo>
                    <a:pt x="736257" y="679411"/>
                  </a:lnTo>
                  <a:lnTo>
                    <a:pt x="768197" y="724306"/>
                  </a:lnTo>
                  <a:lnTo>
                    <a:pt x="772706" y="748144"/>
                  </a:lnTo>
                  <a:lnTo>
                    <a:pt x="772706" y="611276"/>
                  </a:lnTo>
                  <a:lnTo>
                    <a:pt x="747026" y="596442"/>
                  </a:lnTo>
                  <a:lnTo>
                    <a:pt x="703694" y="585292"/>
                  </a:lnTo>
                  <a:lnTo>
                    <a:pt x="671220" y="584504"/>
                  </a:lnTo>
                  <a:lnTo>
                    <a:pt x="656361" y="584149"/>
                  </a:lnTo>
                  <a:lnTo>
                    <a:pt x="656361" y="405574"/>
                  </a:lnTo>
                  <a:lnTo>
                    <a:pt x="669404" y="405574"/>
                  </a:lnTo>
                  <a:lnTo>
                    <a:pt x="710768" y="411137"/>
                  </a:lnTo>
                  <a:lnTo>
                    <a:pt x="741311" y="428167"/>
                  </a:lnTo>
                  <a:lnTo>
                    <a:pt x="761225" y="456819"/>
                  </a:lnTo>
                  <a:lnTo>
                    <a:pt x="770686" y="497255"/>
                  </a:lnTo>
                  <a:lnTo>
                    <a:pt x="774915" y="512216"/>
                  </a:lnTo>
                  <a:lnTo>
                    <a:pt x="783907" y="523824"/>
                  </a:lnTo>
                  <a:lnTo>
                    <a:pt x="796607" y="531164"/>
                  </a:lnTo>
                  <a:lnTo>
                    <a:pt x="811949" y="533336"/>
                  </a:lnTo>
                  <a:lnTo>
                    <a:pt x="826350" y="529831"/>
                  </a:lnTo>
                  <a:lnTo>
                    <a:pt x="837895" y="521411"/>
                  </a:lnTo>
                  <a:lnTo>
                    <a:pt x="845604" y="509104"/>
                  </a:lnTo>
                  <a:lnTo>
                    <a:pt x="848550" y="493915"/>
                  </a:lnTo>
                  <a:lnTo>
                    <a:pt x="842378" y="448691"/>
                  </a:lnTo>
                  <a:lnTo>
                    <a:pt x="823823" y="407250"/>
                  </a:lnTo>
                  <a:lnTo>
                    <a:pt x="822439" y="405574"/>
                  </a:lnTo>
                  <a:lnTo>
                    <a:pt x="794905" y="372160"/>
                  </a:lnTo>
                  <a:lnTo>
                    <a:pt x="757694" y="345960"/>
                  </a:lnTo>
                  <a:lnTo>
                    <a:pt x="714197" y="331203"/>
                  </a:lnTo>
                  <a:lnTo>
                    <a:pt x="655383" y="326174"/>
                  </a:lnTo>
                  <a:lnTo>
                    <a:pt x="655269" y="246761"/>
                  </a:lnTo>
                  <a:lnTo>
                    <a:pt x="629412" y="207365"/>
                  </a:lnTo>
                  <a:lnTo>
                    <a:pt x="617118" y="204939"/>
                  </a:lnTo>
                  <a:lnTo>
                    <a:pt x="604799" y="206654"/>
                  </a:lnTo>
                  <a:lnTo>
                    <a:pt x="577532" y="238125"/>
                  </a:lnTo>
                  <a:lnTo>
                    <a:pt x="577367" y="328256"/>
                  </a:lnTo>
                  <a:lnTo>
                    <a:pt x="576389" y="328256"/>
                  </a:lnTo>
                  <a:lnTo>
                    <a:pt x="576389" y="407009"/>
                  </a:lnTo>
                  <a:lnTo>
                    <a:pt x="576389" y="582320"/>
                  </a:lnTo>
                  <a:lnTo>
                    <a:pt x="547230" y="584504"/>
                  </a:lnTo>
                  <a:lnTo>
                    <a:pt x="495363" y="565619"/>
                  </a:lnTo>
                  <a:lnTo>
                    <a:pt x="464553" y="522465"/>
                  </a:lnTo>
                  <a:lnTo>
                    <a:pt x="460248" y="496976"/>
                  </a:lnTo>
                  <a:lnTo>
                    <a:pt x="463270" y="471297"/>
                  </a:lnTo>
                  <a:lnTo>
                    <a:pt x="473684" y="447332"/>
                  </a:lnTo>
                  <a:lnTo>
                    <a:pt x="492264" y="426148"/>
                  </a:lnTo>
                  <a:lnTo>
                    <a:pt x="516318" y="412038"/>
                  </a:lnTo>
                  <a:lnTo>
                    <a:pt x="544741" y="405498"/>
                  </a:lnTo>
                  <a:lnTo>
                    <a:pt x="576389" y="407009"/>
                  </a:lnTo>
                  <a:lnTo>
                    <a:pt x="576389" y="328256"/>
                  </a:lnTo>
                  <a:lnTo>
                    <a:pt x="502615" y="334200"/>
                  </a:lnTo>
                  <a:lnTo>
                    <a:pt x="438061" y="369747"/>
                  </a:lnTo>
                  <a:lnTo>
                    <a:pt x="394843" y="429196"/>
                  </a:lnTo>
                  <a:lnTo>
                    <a:pt x="381825" y="501700"/>
                  </a:lnTo>
                  <a:lnTo>
                    <a:pt x="388747" y="543255"/>
                  </a:lnTo>
                  <a:lnTo>
                    <a:pt x="407009" y="582904"/>
                  </a:lnTo>
                  <a:lnTo>
                    <a:pt x="435775" y="617626"/>
                  </a:lnTo>
                  <a:lnTo>
                    <a:pt x="474192" y="644461"/>
                  </a:lnTo>
                  <a:lnTo>
                    <a:pt x="521411" y="660387"/>
                  </a:lnTo>
                  <a:lnTo>
                    <a:pt x="576580" y="662419"/>
                  </a:lnTo>
                  <a:lnTo>
                    <a:pt x="576580" y="841171"/>
                  </a:lnTo>
                  <a:lnTo>
                    <a:pt x="564870" y="840600"/>
                  </a:lnTo>
                  <a:lnTo>
                    <a:pt x="553377" y="840181"/>
                  </a:lnTo>
                  <a:lnTo>
                    <a:pt x="542150" y="839393"/>
                  </a:lnTo>
                  <a:lnTo>
                    <a:pt x="503288" y="826808"/>
                  </a:lnTo>
                  <a:lnTo>
                    <a:pt x="468160" y="782205"/>
                  </a:lnTo>
                  <a:lnTo>
                    <a:pt x="461391" y="749579"/>
                  </a:lnTo>
                  <a:lnTo>
                    <a:pt x="457403" y="734174"/>
                  </a:lnTo>
                  <a:lnTo>
                    <a:pt x="448830" y="722363"/>
                  </a:lnTo>
                  <a:lnTo>
                    <a:pt x="436511" y="714908"/>
                  </a:lnTo>
                  <a:lnTo>
                    <a:pt x="421271" y="712558"/>
                  </a:lnTo>
                  <a:lnTo>
                    <a:pt x="406628" y="715733"/>
                  </a:lnTo>
                  <a:lnTo>
                    <a:pt x="394817" y="723823"/>
                  </a:lnTo>
                  <a:lnTo>
                    <a:pt x="386854" y="735901"/>
                  </a:lnTo>
                  <a:lnTo>
                    <a:pt x="383768" y="751078"/>
                  </a:lnTo>
                  <a:lnTo>
                    <a:pt x="383844" y="758647"/>
                  </a:lnTo>
                  <a:lnTo>
                    <a:pt x="401637" y="825957"/>
                  </a:lnTo>
                  <a:lnTo>
                    <a:pt x="426923" y="863257"/>
                  </a:lnTo>
                  <a:lnTo>
                    <a:pt x="460870" y="891882"/>
                  </a:lnTo>
                  <a:lnTo>
                    <a:pt x="501954" y="910564"/>
                  </a:lnTo>
                  <a:lnTo>
                    <a:pt x="548652" y="918019"/>
                  </a:lnTo>
                  <a:lnTo>
                    <a:pt x="555561" y="918133"/>
                  </a:lnTo>
                  <a:lnTo>
                    <a:pt x="577354" y="918121"/>
                  </a:lnTo>
                  <a:lnTo>
                    <a:pt x="577354" y="986942"/>
                  </a:lnTo>
                  <a:lnTo>
                    <a:pt x="588238" y="1029119"/>
                  </a:lnTo>
                  <a:lnTo>
                    <a:pt x="612800" y="1040790"/>
                  </a:lnTo>
                  <a:lnTo>
                    <a:pt x="625970" y="1039698"/>
                  </a:lnTo>
                  <a:lnTo>
                    <a:pt x="653364" y="1012634"/>
                  </a:lnTo>
                  <a:lnTo>
                    <a:pt x="655383" y="918057"/>
                  </a:lnTo>
                  <a:lnTo>
                    <a:pt x="655383" y="917778"/>
                  </a:lnTo>
                  <a:lnTo>
                    <a:pt x="691603" y="917994"/>
                  </a:lnTo>
                  <a:lnTo>
                    <a:pt x="758177" y="900760"/>
                  </a:lnTo>
                  <a:lnTo>
                    <a:pt x="813727" y="856081"/>
                  </a:lnTo>
                  <a:lnTo>
                    <a:pt x="824242" y="840092"/>
                  </a:lnTo>
                  <a:lnTo>
                    <a:pt x="832675" y="827278"/>
                  </a:lnTo>
                  <a:lnTo>
                    <a:pt x="844943" y="795096"/>
                  </a:lnTo>
                  <a:lnTo>
                    <a:pt x="850493" y="759625"/>
                  </a:lnTo>
                  <a:close/>
                </a:path>
                <a:path w="1248410" h="1246504">
                  <a:moveTo>
                    <a:pt x="1248371" y="586460"/>
                  </a:moveTo>
                  <a:lnTo>
                    <a:pt x="1246898" y="578662"/>
                  </a:lnTo>
                  <a:lnTo>
                    <a:pt x="1237970" y="520725"/>
                  </a:lnTo>
                  <a:lnTo>
                    <a:pt x="1233500" y="493776"/>
                  </a:lnTo>
                  <a:lnTo>
                    <a:pt x="1218438" y="431253"/>
                  </a:lnTo>
                  <a:lnTo>
                    <a:pt x="1191361" y="362419"/>
                  </a:lnTo>
                  <a:lnTo>
                    <a:pt x="1167701" y="319379"/>
                  </a:lnTo>
                  <a:lnTo>
                    <a:pt x="1136624" y="308013"/>
                  </a:lnTo>
                  <a:lnTo>
                    <a:pt x="1125512" y="310261"/>
                  </a:lnTo>
                  <a:lnTo>
                    <a:pt x="1116266" y="315252"/>
                  </a:lnTo>
                  <a:lnTo>
                    <a:pt x="1108925" y="322846"/>
                  </a:lnTo>
                  <a:lnTo>
                    <a:pt x="1103553" y="332867"/>
                  </a:lnTo>
                  <a:lnTo>
                    <a:pt x="1101191" y="342506"/>
                  </a:lnTo>
                  <a:lnTo>
                    <a:pt x="1101458" y="351878"/>
                  </a:lnTo>
                  <a:lnTo>
                    <a:pt x="1103858" y="361073"/>
                  </a:lnTo>
                  <a:lnTo>
                    <a:pt x="1107909" y="370154"/>
                  </a:lnTo>
                  <a:lnTo>
                    <a:pt x="1128344" y="413702"/>
                  </a:lnTo>
                  <a:lnTo>
                    <a:pt x="1144803" y="457987"/>
                  </a:lnTo>
                  <a:lnTo>
                    <a:pt x="1157236" y="502996"/>
                  </a:lnTo>
                  <a:lnTo>
                    <a:pt x="1165593" y="548741"/>
                  </a:lnTo>
                  <a:lnTo>
                    <a:pt x="1169822" y="595210"/>
                  </a:lnTo>
                  <a:lnTo>
                    <a:pt x="1169860" y="642416"/>
                  </a:lnTo>
                  <a:lnTo>
                    <a:pt x="1165682" y="690346"/>
                  </a:lnTo>
                  <a:lnTo>
                    <a:pt x="1156627" y="742365"/>
                  </a:lnTo>
                  <a:lnTo>
                    <a:pt x="1143317" y="792137"/>
                  </a:lnTo>
                  <a:lnTo>
                    <a:pt x="1125740" y="839609"/>
                  </a:lnTo>
                  <a:lnTo>
                    <a:pt x="1103884" y="884732"/>
                  </a:lnTo>
                  <a:lnTo>
                    <a:pt x="1077722" y="927481"/>
                  </a:lnTo>
                  <a:lnTo>
                    <a:pt x="1047216" y="967778"/>
                  </a:lnTo>
                  <a:lnTo>
                    <a:pt x="1012380" y="1005611"/>
                  </a:lnTo>
                  <a:lnTo>
                    <a:pt x="973162" y="1040904"/>
                  </a:lnTo>
                  <a:lnTo>
                    <a:pt x="935024" y="1069708"/>
                  </a:lnTo>
                  <a:lnTo>
                    <a:pt x="895273" y="1094841"/>
                  </a:lnTo>
                  <a:lnTo>
                    <a:pt x="854151" y="1116291"/>
                  </a:lnTo>
                  <a:lnTo>
                    <a:pt x="811872" y="1134059"/>
                  </a:lnTo>
                  <a:lnTo>
                    <a:pt x="768667" y="1148130"/>
                  </a:lnTo>
                  <a:lnTo>
                    <a:pt x="724750" y="1158468"/>
                  </a:lnTo>
                  <a:lnTo>
                    <a:pt x="680339" y="1165085"/>
                  </a:lnTo>
                  <a:lnTo>
                    <a:pt x="635647" y="1167968"/>
                  </a:lnTo>
                  <a:lnTo>
                    <a:pt x="590918" y="1167079"/>
                  </a:lnTo>
                  <a:lnTo>
                    <a:pt x="546366" y="1162431"/>
                  </a:lnTo>
                  <a:lnTo>
                    <a:pt x="502208" y="1153998"/>
                  </a:lnTo>
                  <a:lnTo>
                    <a:pt x="458660" y="1141768"/>
                  </a:lnTo>
                  <a:lnTo>
                    <a:pt x="415950" y="1125728"/>
                  </a:lnTo>
                  <a:lnTo>
                    <a:pt x="374307" y="1105865"/>
                  </a:lnTo>
                  <a:lnTo>
                    <a:pt x="333946" y="1082154"/>
                  </a:lnTo>
                  <a:lnTo>
                    <a:pt x="295084" y="1054608"/>
                  </a:lnTo>
                  <a:lnTo>
                    <a:pt x="253923" y="1020051"/>
                  </a:lnTo>
                  <a:lnTo>
                    <a:pt x="217144" y="983589"/>
                  </a:lnTo>
                  <a:lnTo>
                    <a:pt x="184746" y="945261"/>
                  </a:lnTo>
                  <a:lnTo>
                    <a:pt x="156730" y="905103"/>
                  </a:lnTo>
                  <a:lnTo>
                    <a:pt x="133083" y="863168"/>
                  </a:lnTo>
                  <a:lnTo>
                    <a:pt x="113804" y="819492"/>
                  </a:lnTo>
                  <a:lnTo>
                    <a:pt x="98882" y="774115"/>
                  </a:lnTo>
                  <a:lnTo>
                    <a:pt x="88315" y="727075"/>
                  </a:lnTo>
                  <a:lnTo>
                    <a:pt x="82105" y="678421"/>
                  </a:lnTo>
                  <a:lnTo>
                    <a:pt x="80238" y="628180"/>
                  </a:lnTo>
                  <a:lnTo>
                    <a:pt x="82715" y="576389"/>
                  </a:lnTo>
                  <a:lnTo>
                    <a:pt x="89522" y="523113"/>
                  </a:lnTo>
                  <a:lnTo>
                    <a:pt x="100342" y="472694"/>
                  </a:lnTo>
                  <a:lnTo>
                    <a:pt x="115620" y="424726"/>
                  </a:lnTo>
                  <a:lnTo>
                    <a:pt x="135255" y="379222"/>
                  </a:lnTo>
                  <a:lnTo>
                    <a:pt x="159131" y="336207"/>
                  </a:lnTo>
                  <a:lnTo>
                    <a:pt x="187172" y="295706"/>
                  </a:lnTo>
                  <a:lnTo>
                    <a:pt x="219265" y="257733"/>
                  </a:lnTo>
                  <a:lnTo>
                    <a:pt x="255320" y="222338"/>
                  </a:lnTo>
                  <a:lnTo>
                    <a:pt x="295249" y="189522"/>
                  </a:lnTo>
                  <a:lnTo>
                    <a:pt x="338099" y="159981"/>
                  </a:lnTo>
                  <a:lnTo>
                    <a:pt x="382130" y="135013"/>
                  </a:lnTo>
                  <a:lnTo>
                    <a:pt x="427342" y="114617"/>
                  </a:lnTo>
                  <a:lnTo>
                    <a:pt x="473697" y="98755"/>
                  </a:lnTo>
                  <a:lnTo>
                    <a:pt x="521169" y="87439"/>
                  </a:lnTo>
                  <a:lnTo>
                    <a:pt x="569734" y="80632"/>
                  </a:lnTo>
                  <a:lnTo>
                    <a:pt x="619379" y="78320"/>
                  </a:lnTo>
                  <a:lnTo>
                    <a:pt x="670077" y="80492"/>
                  </a:lnTo>
                  <a:lnTo>
                    <a:pt x="721817" y="87134"/>
                  </a:lnTo>
                  <a:lnTo>
                    <a:pt x="769734" y="97637"/>
                  </a:lnTo>
                  <a:lnTo>
                    <a:pt x="815860" y="112471"/>
                  </a:lnTo>
                  <a:lnTo>
                    <a:pt x="860259" y="131419"/>
                  </a:lnTo>
                  <a:lnTo>
                    <a:pt x="902995" y="154343"/>
                  </a:lnTo>
                  <a:lnTo>
                    <a:pt x="944143" y="181051"/>
                  </a:lnTo>
                  <a:lnTo>
                    <a:pt x="959383" y="188150"/>
                  </a:lnTo>
                  <a:lnTo>
                    <a:pt x="1000061" y="172745"/>
                  </a:lnTo>
                  <a:lnTo>
                    <a:pt x="1006538" y="143433"/>
                  </a:lnTo>
                  <a:lnTo>
                    <a:pt x="1000582" y="129336"/>
                  </a:lnTo>
                  <a:lnTo>
                    <a:pt x="949350" y="91236"/>
                  </a:lnTo>
                  <a:lnTo>
                    <a:pt x="908583" y="68338"/>
                  </a:lnTo>
                  <a:lnTo>
                    <a:pt x="866457" y="48691"/>
                  </a:lnTo>
                  <a:lnTo>
                    <a:pt x="822947" y="32321"/>
                  </a:lnTo>
                  <a:lnTo>
                    <a:pt x="778040" y="19278"/>
                  </a:lnTo>
                  <a:lnTo>
                    <a:pt x="731735" y="9575"/>
                  </a:lnTo>
                  <a:lnTo>
                    <a:pt x="663194" y="0"/>
                  </a:lnTo>
                  <a:lnTo>
                    <a:pt x="585177" y="0"/>
                  </a:lnTo>
                  <a:lnTo>
                    <a:pt x="533768" y="6883"/>
                  </a:lnTo>
                  <a:lnTo>
                    <a:pt x="468515" y="19723"/>
                  </a:lnTo>
                  <a:lnTo>
                    <a:pt x="421728" y="33591"/>
                  </a:lnTo>
                  <a:lnTo>
                    <a:pt x="376478" y="51015"/>
                  </a:lnTo>
                  <a:lnTo>
                    <a:pt x="332955" y="71831"/>
                  </a:lnTo>
                  <a:lnTo>
                    <a:pt x="291338" y="95885"/>
                  </a:lnTo>
                  <a:lnTo>
                    <a:pt x="251790" y="122999"/>
                  </a:lnTo>
                  <a:lnTo>
                    <a:pt x="214477" y="153035"/>
                  </a:lnTo>
                  <a:lnTo>
                    <a:pt x="179578" y="185826"/>
                  </a:lnTo>
                  <a:lnTo>
                    <a:pt x="147269" y="221195"/>
                  </a:lnTo>
                  <a:lnTo>
                    <a:pt x="117716" y="259003"/>
                  </a:lnTo>
                  <a:lnTo>
                    <a:pt x="91097" y="299085"/>
                  </a:lnTo>
                  <a:lnTo>
                    <a:pt x="67576" y="341274"/>
                  </a:lnTo>
                  <a:lnTo>
                    <a:pt x="47345" y="385419"/>
                  </a:lnTo>
                  <a:lnTo>
                    <a:pt x="30543" y="431355"/>
                  </a:lnTo>
                  <a:lnTo>
                    <a:pt x="17373" y="478917"/>
                  </a:lnTo>
                  <a:lnTo>
                    <a:pt x="8851" y="526630"/>
                  </a:lnTo>
                  <a:lnTo>
                    <a:pt x="2095" y="574751"/>
                  </a:lnTo>
                  <a:lnTo>
                    <a:pt x="0" y="586460"/>
                  </a:lnTo>
                  <a:lnTo>
                    <a:pt x="0" y="659472"/>
                  </a:lnTo>
                  <a:lnTo>
                    <a:pt x="4368" y="694931"/>
                  </a:lnTo>
                  <a:lnTo>
                    <a:pt x="21018" y="779945"/>
                  </a:lnTo>
                  <a:lnTo>
                    <a:pt x="35331" y="827468"/>
                  </a:lnTo>
                  <a:lnTo>
                    <a:pt x="52666" y="872782"/>
                  </a:lnTo>
                  <a:lnTo>
                    <a:pt x="73025" y="915847"/>
                  </a:lnTo>
                  <a:lnTo>
                    <a:pt x="96393" y="956691"/>
                  </a:lnTo>
                  <a:lnTo>
                    <a:pt x="122770" y="995286"/>
                  </a:lnTo>
                  <a:lnTo>
                    <a:pt x="152171" y="1031633"/>
                  </a:lnTo>
                  <a:lnTo>
                    <a:pt x="184594" y="1065733"/>
                  </a:lnTo>
                  <a:lnTo>
                    <a:pt x="220027" y="1097546"/>
                  </a:lnTo>
                  <a:lnTo>
                    <a:pt x="258470" y="1127099"/>
                  </a:lnTo>
                  <a:lnTo>
                    <a:pt x="299935" y="1154366"/>
                  </a:lnTo>
                  <a:lnTo>
                    <a:pt x="344411" y="1179347"/>
                  </a:lnTo>
                  <a:lnTo>
                    <a:pt x="390461" y="1200797"/>
                  </a:lnTo>
                  <a:lnTo>
                    <a:pt x="437438" y="1217993"/>
                  </a:lnTo>
                  <a:lnTo>
                    <a:pt x="485279" y="1231023"/>
                  </a:lnTo>
                  <a:lnTo>
                    <a:pt x="533946" y="1239964"/>
                  </a:lnTo>
                  <a:lnTo>
                    <a:pt x="583374" y="1244904"/>
                  </a:lnTo>
                  <a:lnTo>
                    <a:pt x="633526" y="1245920"/>
                  </a:lnTo>
                  <a:lnTo>
                    <a:pt x="684352" y="1243114"/>
                  </a:lnTo>
                  <a:lnTo>
                    <a:pt x="733780" y="1236510"/>
                  </a:lnTo>
                  <a:lnTo>
                    <a:pt x="782091" y="1225981"/>
                  </a:lnTo>
                  <a:lnTo>
                    <a:pt x="829094" y="1211668"/>
                  </a:lnTo>
                  <a:lnTo>
                    <a:pt x="874610" y="1193761"/>
                  </a:lnTo>
                  <a:lnTo>
                    <a:pt x="918438" y="1172387"/>
                  </a:lnTo>
                  <a:lnTo>
                    <a:pt x="960399" y="1147711"/>
                  </a:lnTo>
                  <a:lnTo>
                    <a:pt x="1000264" y="1119911"/>
                  </a:lnTo>
                  <a:lnTo>
                    <a:pt x="1037882" y="1089126"/>
                  </a:lnTo>
                  <a:lnTo>
                    <a:pt x="1073023" y="1055509"/>
                  </a:lnTo>
                  <a:lnTo>
                    <a:pt x="1105522" y="1019251"/>
                  </a:lnTo>
                  <a:lnTo>
                    <a:pt x="1135176" y="980465"/>
                  </a:lnTo>
                  <a:lnTo>
                    <a:pt x="1161783" y="939355"/>
                  </a:lnTo>
                  <a:lnTo>
                    <a:pt x="1185164" y="896048"/>
                  </a:lnTo>
                  <a:lnTo>
                    <a:pt x="1205103" y="850709"/>
                  </a:lnTo>
                  <a:lnTo>
                    <a:pt x="1221435" y="803503"/>
                  </a:lnTo>
                  <a:lnTo>
                    <a:pt x="1237627" y="737463"/>
                  </a:lnTo>
                  <a:lnTo>
                    <a:pt x="1246555" y="666483"/>
                  </a:lnTo>
                  <a:lnTo>
                    <a:pt x="1247673" y="662978"/>
                  </a:lnTo>
                  <a:lnTo>
                    <a:pt x="1248371" y="659472"/>
                  </a:lnTo>
                  <a:lnTo>
                    <a:pt x="1248371" y="5864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69548" y="5301064"/>
              <a:ext cx="85997" cy="86479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0" y="9758509"/>
            <a:ext cx="20104100" cy="1550670"/>
            <a:chOff x="0" y="9758509"/>
            <a:chExt cx="20104100" cy="1550670"/>
          </a:xfrm>
        </p:grpSpPr>
        <p:sp>
          <p:nvSpPr>
            <p:cNvPr id="38" name="object 38"/>
            <p:cNvSpPr/>
            <p:nvPr/>
          </p:nvSpPr>
          <p:spPr>
            <a:xfrm>
              <a:off x="0" y="9758509"/>
              <a:ext cx="20104100" cy="1550670"/>
            </a:xfrm>
            <a:custGeom>
              <a:avLst/>
              <a:gdLst/>
              <a:ahLst/>
              <a:cxnLst/>
              <a:rect l="l" t="t" r="r" b="b"/>
              <a:pathLst>
                <a:path w="20104100" h="1550670">
                  <a:moveTo>
                    <a:pt x="0" y="0"/>
                  </a:moveTo>
                  <a:lnTo>
                    <a:pt x="20104099" y="0"/>
                  </a:lnTo>
                  <a:lnTo>
                    <a:pt x="20104099" y="1550047"/>
                  </a:lnTo>
                  <a:lnTo>
                    <a:pt x="0" y="15500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3612139" y="10554303"/>
              <a:ext cx="4859020" cy="534035"/>
            </a:xfrm>
            <a:custGeom>
              <a:avLst/>
              <a:gdLst/>
              <a:ahLst/>
              <a:cxnLst/>
              <a:rect l="l" t="t" r="r" b="b"/>
              <a:pathLst>
                <a:path w="4859019" h="534034">
                  <a:moveTo>
                    <a:pt x="2005076" y="524713"/>
                  </a:moveTo>
                  <a:lnTo>
                    <a:pt x="2002929" y="476961"/>
                  </a:lnTo>
                  <a:lnTo>
                    <a:pt x="1996617" y="430403"/>
                  </a:lnTo>
                  <a:lnTo>
                    <a:pt x="1986330" y="385229"/>
                  </a:lnTo>
                  <a:lnTo>
                    <a:pt x="1972246" y="341630"/>
                  </a:lnTo>
                  <a:lnTo>
                    <a:pt x="1954555" y="299783"/>
                  </a:lnTo>
                  <a:lnTo>
                    <a:pt x="1933435" y="259880"/>
                  </a:lnTo>
                  <a:lnTo>
                    <a:pt x="1909076" y="222110"/>
                  </a:lnTo>
                  <a:lnTo>
                    <a:pt x="1881670" y="186651"/>
                  </a:lnTo>
                  <a:lnTo>
                    <a:pt x="1851380" y="153682"/>
                  </a:lnTo>
                  <a:lnTo>
                    <a:pt x="1818424" y="123405"/>
                  </a:lnTo>
                  <a:lnTo>
                    <a:pt x="1782965" y="95999"/>
                  </a:lnTo>
                  <a:lnTo>
                    <a:pt x="1745183" y="71640"/>
                  </a:lnTo>
                  <a:lnTo>
                    <a:pt x="1705292" y="50520"/>
                  </a:lnTo>
                  <a:lnTo>
                    <a:pt x="1663446" y="32829"/>
                  </a:lnTo>
                  <a:lnTo>
                    <a:pt x="1619846" y="18745"/>
                  </a:lnTo>
                  <a:lnTo>
                    <a:pt x="1574673" y="8458"/>
                  </a:lnTo>
                  <a:lnTo>
                    <a:pt x="1528114" y="2146"/>
                  </a:lnTo>
                  <a:lnTo>
                    <a:pt x="1480350" y="0"/>
                  </a:lnTo>
                  <a:lnTo>
                    <a:pt x="524713" y="0"/>
                  </a:lnTo>
                  <a:lnTo>
                    <a:pt x="476961" y="2146"/>
                  </a:lnTo>
                  <a:lnTo>
                    <a:pt x="430403" y="8458"/>
                  </a:lnTo>
                  <a:lnTo>
                    <a:pt x="385229" y="18745"/>
                  </a:lnTo>
                  <a:lnTo>
                    <a:pt x="341630" y="32829"/>
                  </a:lnTo>
                  <a:lnTo>
                    <a:pt x="299783" y="50520"/>
                  </a:lnTo>
                  <a:lnTo>
                    <a:pt x="259880" y="71640"/>
                  </a:lnTo>
                  <a:lnTo>
                    <a:pt x="222110" y="95999"/>
                  </a:lnTo>
                  <a:lnTo>
                    <a:pt x="186651" y="123405"/>
                  </a:lnTo>
                  <a:lnTo>
                    <a:pt x="153682" y="153682"/>
                  </a:lnTo>
                  <a:lnTo>
                    <a:pt x="123405" y="186651"/>
                  </a:lnTo>
                  <a:lnTo>
                    <a:pt x="95999" y="222110"/>
                  </a:lnTo>
                  <a:lnTo>
                    <a:pt x="71640" y="259880"/>
                  </a:lnTo>
                  <a:lnTo>
                    <a:pt x="50520" y="299783"/>
                  </a:lnTo>
                  <a:lnTo>
                    <a:pt x="32829" y="341630"/>
                  </a:lnTo>
                  <a:lnTo>
                    <a:pt x="18745" y="385229"/>
                  </a:lnTo>
                  <a:lnTo>
                    <a:pt x="8458" y="430403"/>
                  </a:lnTo>
                  <a:lnTo>
                    <a:pt x="2146" y="476961"/>
                  </a:lnTo>
                  <a:lnTo>
                    <a:pt x="0" y="524713"/>
                  </a:lnTo>
                  <a:lnTo>
                    <a:pt x="0" y="534009"/>
                  </a:lnTo>
                  <a:lnTo>
                    <a:pt x="2005076" y="534009"/>
                  </a:lnTo>
                  <a:lnTo>
                    <a:pt x="2005076" y="524713"/>
                  </a:lnTo>
                  <a:close/>
                </a:path>
                <a:path w="4859019" h="534034">
                  <a:moveTo>
                    <a:pt x="4858499" y="524713"/>
                  </a:moveTo>
                  <a:lnTo>
                    <a:pt x="4856353" y="476961"/>
                  </a:lnTo>
                  <a:lnTo>
                    <a:pt x="4850041" y="430403"/>
                  </a:lnTo>
                  <a:lnTo>
                    <a:pt x="4839754" y="385229"/>
                  </a:lnTo>
                  <a:lnTo>
                    <a:pt x="4825670" y="341630"/>
                  </a:lnTo>
                  <a:lnTo>
                    <a:pt x="4807978" y="299783"/>
                  </a:lnTo>
                  <a:lnTo>
                    <a:pt x="4786858" y="259880"/>
                  </a:lnTo>
                  <a:lnTo>
                    <a:pt x="4762500" y="222110"/>
                  </a:lnTo>
                  <a:lnTo>
                    <a:pt x="4735093" y="186651"/>
                  </a:lnTo>
                  <a:lnTo>
                    <a:pt x="4704816" y="153682"/>
                  </a:lnTo>
                  <a:lnTo>
                    <a:pt x="4671847" y="123405"/>
                  </a:lnTo>
                  <a:lnTo>
                    <a:pt x="4636389" y="95999"/>
                  </a:lnTo>
                  <a:lnTo>
                    <a:pt x="4598619" y="71640"/>
                  </a:lnTo>
                  <a:lnTo>
                    <a:pt x="4558716" y="50520"/>
                  </a:lnTo>
                  <a:lnTo>
                    <a:pt x="4516869" y="32829"/>
                  </a:lnTo>
                  <a:lnTo>
                    <a:pt x="4473270" y="18745"/>
                  </a:lnTo>
                  <a:lnTo>
                    <a:pt x="4428096" y="8458"/>
                  </a:lnTo>
                  <a:lnTo>
                    <a:pt x="4381538" y="2146"/>
                  </a:lnTo>
                  <a:lnTo>
                    <a:pt x="4333786" y="0"/>
                  </a:lnTo>
                  <a:lnTo>
                    <a:pt x="3378149" y="0"/>
                  </a:lnTo>
                  <a:lnTo>
                    <a:pt x="3330384" y="2146"/>
                  </a:lnTo>
                  <a:lnTo>
                    <a:pt x="3283826" y="8458"/>
                  </a:lnTo>
                  <a:lnTo>
                    <a:pt x="3238652" y="18745"/>
                  </a:lnTo>
                  <a:lnTo>
                    <a:pt x="3195053" y="32829"/>
                  </a:lnTo>
                  <a:lnTo>
                    <a:pt x="3153206" y="50520"/>
                  </a:lnTo>
                  <a:lnTo>
                    <a:pt x="3113316" y="71640"/>
                  </a:lnTo>
                  <a:lnTo>
                    <a:pt x="3075533" y="95999"/>
                  </a:lnTo>
                  <a:lnTo>
                    <a:pt x="3040075" y="123405"/>
                  </a:lnTo>
                  <a:lnTo>
                    <a:pt x="3007118" y="153682"/>
                  </a:lnTo>
                  <a:lnTo>
                    <a:pt x="2976829" y="186651"/>
                  </a:lnTo>
                  <a:lnTo>
                    <a:pt x="2949422" y="222110"/>
                  </a:lnTo>
                  <a:lnTo>
                    <a:pt x="2925064" y="259880"/>
                  </a:lnTo>
                  <a:lnTo>
                    <a:pt x="2903944" y="299783"/>
                  </a:lnTo>
                  <a:lnTo>
                    <a:pt x="2886252" y="341630"/>
                  </a:lnTo>
                  <a:lnTo>
                    <a:pt x="2872168" y="385229"/>
                  </a:lnTo>
                  <a:lnTo>
                    <a:pt x="2861881" y="430403"/>
                  </a:lnTo>
                  <a:lnTo>
                    <a:pt x="2855569" y="476961"/>
                  </a:lnTo>
                  <a:lnTo>
                    <a:pt x="2853423" y="524713"/>
                  </a:lnTo>
                  <a:lnTo>
                    <a:pt x="2853423" y="534009"/>
                  </a:lnTo>
                  <a:lnTo>
                    <a:pt x="4858499" y="534009"/>
                  </a:lnTo>
                  <a:lnTo>
                    <a:pt x="4858499" y="524713"/>
                  </a:lnTo>
                  <a:close/>
                </a:path>
              </a:pathLst>
            </a:custGeom>
            <a:solidFill>
              <a:srgbClr val="1D8A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600770" y="10386763"/>
              <a:ext cx="14902815" cy="0"/>
            </a:xfrm>
            <a:custGeom>
              <a:avLst/>
              <a:gdLst/>
              <a:ahLst/>
              <a:cxnLst/>
              <a:rect l="l" t="t" r="r" b="b"/>
              <a:pathLst>
                <a:path w="14902815">
                  <a:moveTo>
                    <a:pt x="0" y="0"/>
                  </a:moveTo>
                  <a:lnTo>
                    <a:pt x="14902561" y="0"/>
                  </a:lnTo>
                </a:path>
              </a:pathLst>
            </a:custGeom>
            <a:ln w="31412">
              <a:solidFill>
                <a:srgbClr val="0944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76364" y="10271583"/>
              <a:ext cx="240830" cy="24083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41536" y="10271583"/>
              <a:ext cx="240830" cy="24083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429926" y="10271583"/>
              <a:ext cx="240830" cy="24083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53146" y="10271583"/>
              <a:ext cx="240830" cy="24083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64755" y="10271583"/>
              <a:ext cx="240830" cy="240830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7360727" y="10198287"/>
              <a:ext cx="356235" cy="356235"/>
            </a:xfrm>
            <a:custGeom>
              <a:avLst/>
              <a:gdLst/>
              <a:ahLst/>
              <a:cxnLst/>
              <a:rect l="l" t="t" r="r" b="b"/>
              <a:pathLst>
                <a:path w="356234" h="356234">
                  <a:moveTo>
                    <a:pt x="178005" y="0"/>
                  </a:moveTo>
                  <a:lnTo>
                    <a:pt x="130683" y="6358"/>
                  </a:lnTo>
                  <a:lnTo>
                    <a:pt x="88161" y="24302"/>
                  </a:lnTo>
                  <a:lnTo>
                    <a:pt x="52135" y="52135"/>
                  </a:lnTo>
                  <a:lnTo>
                    <a:pt x="24302" y="88161"/>
                  </a:lnTo>
                  <a:lnTo>
                    <a:pt x="6358" y="130683"/>
                  </a:lnTo>
                  <a:lnTo>
                    <a:pt x="0" y="178005"/>
                  </a:lnTo>
                  <a:lnTo>
                    <a:pt x="6358" y="225326"/>
                  </a:lnTo>
                  <a:lnTo>
                    <a:pt x="24302" y="267848"/>
                  </a:lnTo>
                  <a:lnTo>
                    <a:pt x="52135" y="303874"/>
                  </a:lnTo>
                  <a:lnTo>
                    <a:pt x="88161" y="331707"/>
                  </a:lnTo>
                  <a:lnTo>
                    <a:pt x="130683" y="349651"/>
                  </a:lnTo>
                  <a:lnTo>
                    <a:pt x="178005" y="356010"/>
                  </a:lnTo>
                  <a:lnTo>
                    <a:pt x="225326" y="349651"/>
                  </a:lnTo>
                  <a:lnTo>
                    <a:pt x="267848" y="331707"/>
                  </a:lnTo>
                  <a:lnTo>
                    <a:pt x="303874" y="303874"/>
                  </a:lnTo>
                  <a:lnTo>
                    <a:pt x="331707" y="267848"/>
                  </a:lnTo>
                  <a:lnTo>
                    <a:pt x="349651" y="225326"/>
                  </a:lnTo>
                  <a:lnTo>
                    <a:pt x="356010" y="178005"/>
                  </a:lnTo>
                  <a:lnTo>
                    <a:pt x="349651" y="130683"/>
                  </a:lnTo>
                  <a:lnTo>
                    <a:pt x="331707" y="88161"/>
                  </a:lnTo>
                  <a:lnTo>
                    <a:pt x="303874" y="52135"/>
                  </a:lnTo>
                  <a:lnTo>
                    <a:pt x="267848" y="24302"/>
                  </a:lnTo>
                  <a:lnTo>
                    <a:pt x="225326" y="6358"/>
                  </a:lnTo>
                  <a:lnTo>
                    <a:pt x="178005" y="0"/>
                  </a:lnTo>
                  <a:close/>
                </a:path>
              </a:pathLst>
            </a:custGeom>
            <a:solidFill>
              <a:srgbClr val="0944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34024" y="10271583"/>
              <a:ext cx="209417" cy="209417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1656567" y="9901501"/>
            <a:ext cx="185801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100" dirty="0">
                <a:latin typeface="Arial MT"/>
                <a:cs typeface="Arial MT"/>
              </a:rPr>
              <a:t>No</a:t>
            </a:r>
            <a:r>
              <a:rPr sz="1700" spc="-40" dirty="0">
                <a:latin typeface="Arial MT"/>
                <a:cs typeface="Arial MT"/>
              </a:rPr>
              <a:t> </a:t>
            </a:r>
            <a:r>
              <a:rPr sz="1700" spc="70" dirty="0">
                <a:latin typeface="Arial MT"/>
                <a:cs typeface="Arial MT"/>
              </a:rPr>
              <a:t>objeción</a:t>
            </a:r>
            <a:r>
              <a:rPr sz="1700" spc="-40" dirty="0">
                <a:latin typeface="Arial MT"/>
                <a:cs typeface="Arial MT"/>
              </a:rPr>
              <a:t> </a:t>
            </a:r>
            <a:r>
              <a:rPr sz="1700" spc="-85" dirty="0">
                <a:latin typeface="Arial MT"/>
                <a:cs typeface="Arial MT"/>
              </a:rPr>
              <a:t>EAAB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901630" y="9901501"/>
            <a:ext cx="308737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50" dirty="0">
                <a:latin typeface="Arial MT"/>
                <a:cs typeface="Arial MT"/>
              </a:rPr>
              <a:t>Acuerdo</a:t>
            </a:r>
            <a:r>
              <a:rPr sz="1700" spc="-25" dirty="0">
                <a:latin typeface="Arial MT"/>
                <a:cs typeface="Arial MT"/>
              </a:rPr>
              <a:t> </a:t>
            </a:r>
            <a:r>
              <a:rPr sz="1700" spc="35" dirty="0">
                <a:latin typeface="Arial MT"/>
                <a:cs typeface="Arial MT"/>
              </a:rPr>
              <a:t>Equilibrio</a:t>
            </a:r>
            <a:r>
              <a:rPr sz="1700" spc="-25" dirty="0">
                <a:latin typeface="Arial MT"/>
                <a:cs typeface="Arial MT"/>
              </a:rPr>
              <a:t> </a:t>
            </a:r>
            <a:r>
              <a:rPr sz="1700" spc="95" dirty="0">
                <a:latin typeface="Arial MT"/>
                <a:cs typeface="Arial MT"/>
              </a:rPr>
              <a:t>económico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228324" y="9901501"/>
            <a:ext cx="294640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50" dirty="0">
                <a:latin typeface="Arial MT"/>
                <a:cs typeface="Arial MT"/>
              </a:rPr>
              <a:t>Aprobación</a:t>
            </a:r>
            <a:r>
              <a:rPr sz="1700" spc="-20" dirty="0">
                <a:latin typeface="Arial MT"/>
                <a:cs typeface="Arial MT"/>
              </a:rPr>
              <a:t> </a:t>
            </a:r>
            <a:r>
              <a:rPr sz="1700" spc="50" dirty="0">
                <a:latin typeface="Arial MT"/>
                <a:cs typeface="Arial MT"/>
              </a:rPr>
              <a:t>totalidad</a:t>
            </a:r>
            <a:r>
              <a:rPr sz="1700" spc="-15" dirty="0">
                <a:latin typeface="Arial MT"/>
                <a:cs typeface="Arial MT"/>
              </a:rPr>
              <a:t> </a:t>
            </a:r>
            <a:r>
              <a:rPr sz="1700" spc="20" dirty="0">
                <a:latin typeface="Arial MT"/>
                <a:cs typeface="Arial MT"/>
              </a:rPr>
              <a:t>diseños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0943342" y="9901501"/>
            <a:ext cx="1363345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65" dirty="0">
                <a:latin typeface="Arial MT"/>
                <a:cs typeface="Arial MT"/>
              </a:rPr>
              <a:t>Modificatorio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6780285" y="9903919"/>
            <a:ext cx="1974047" cy="27828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s-MX" sz="1700" b="1" spc="55" dirty="0">
                <a:latin typeface="Arial"/>
                <a:cs typeface="Arial"/>
              </a:rPr>
              <a:t>Cambio de Fase </a:t>
            </a:r>
            <a:endParaRPr lang="es-MX" sz="1700" dirty="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987044" y="10608975"/>
            <a:ext cx="118046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180" dirty="0" smtClean="0">
                <a:latin typeface="Trebuchet MS"/>
                <a:cs typeface="Trebuchet MS"/>
              </a:rPr>
              <a:t>19/0</a:t>
            </a:r>
            <a:r>
              <a:rPr lang="es-ES" sz="2450" b="1" spc="-180" dirty="0" smtClean="0">
                <a:latin typeface="Trebuchet MS"/>
                <a:cs typeface="Trebuchet MS"/>
              </a:rPr>
              <a:t>5</a:t>
            </a:r>
            <a:r>
              <a:rPr sz="2450" b="1" spc="-180" dirty="0" smtClean="0">
                <a:latin typeface="Trebuchet MS"/>
                <a:cs typeface="Trebuchet MS"/>
              </a:rPr>
              <a:t>/23</a:t>
            </a:r>
            <a:endParaRPr sz="2450" dirty="0">
              <a:latin typeface="Trebuchet MS"/>
              <a:cs typeface="Trebuchet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016794" y="10608975"/>
            <a:ext cx="119380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170" dirty="0">
                <a:latin typeface="Trebuchet MS"/>
                <a:cs typeface="Trebuchet MS"/>
              </a:rPr>
              <a:t>20/04/23</a:t>
            </a:r>
            <a:endParaRPr sz="2450">
              <a:latin typeface="Trebuchet MS"/>
              <a:cs typeface="Trebuchet M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969270" y="10567196"/>
            <a:ext cx="117348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s-ES" sz="2450" b="1" spc="-190" dirty="0" smtClean="0">
                <a:latin typeface="Trebuchet MS"/>
                <a:cs typeface="Trebuchet MS"/>
              </a:rPr>
              <a:t>29</a:t>
            </a:r>
            <a:r>
              <a:rPr sz="2450" b="1" spc="-190" dirty="0" smtClean="0">
                <a:latin typeface="Trebuchet MS"/>
                <a:cs typeface="Trebuchet MS"/>
              </a:rPr>
              <a:t>/05/23</a:t>
            </a:r>
            <a:endParaRPr sz="2450" dirty="0">
              <a:latin typeface="Trebuchet MS"/>
              <a:cs typeface="Trebuchet M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0980173" y="10567196"/>
            <a:ext cx="1183005" cy="3924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s-ES" sz="2450" b="1" spc="-180" dirty="0" smtClean="0">
                <a:latin typeface="Trebuchet MS"/>
                <a:cs typeface="Trebuchet MS"/>
              </a:rPr>
              <a:t>19/06/</a:t>
            </a:r>
            <a:r>
              <a:rPr sz="2450" b="1" spc="-180" dirty="0" smtClean="0">
                <a:latin typeface="Trebuchet MS"/>
                <a:cs typeface="Trebuchet MS"/>
              </a:rPr>
              <a:t>23</a:t>
            </a:r>
            <a:endParaRPr sz="2450" dirty="0">
              <a:latin typeface="Trebuchet MS"/>
              <a:cs typeface="Trebuchet MS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3557434" y="9901501"/>
            <a:ext cx="199517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b="1" spc="-55" dirty="0">
                <a:latin typeface="Arial"/>
                <a:cs typeface="Arial"/>
              </a:rPr>
              <a:t>R</a:t>
            </a:r>
            <a:r>
              <a:rPr sz="1700" b="1" spc="40" dirty="0">
                <a:latin typeface="Arial"/>
                <a:cs typeface="Arial"/>
              </a:rPr>
              <a:t>einicio</a:t>
            </a:r>
            <a:r>
              <a:rPr sz="1700" b="1" spc="-80" dirty="0">
                <a:latin typeface="Arial"/>
                <a:cs typeface="Arial"/>
              </a:rPr>
              <a:t> </a:t>
            </a:r>
            <a:r>
              <a:rPr sz="1700" b="1" spc="20" dirty="0">
                <a:latin typeface="Arial"/>
                <a:cs typeface="Arial"/>
              </a:rPr>
              <a:t>Ejecución</a:t>
            </a:r>
            <a:endParaRPr sz="17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3995161" y="10567092"/>
            <a:ext cx="1163320" cy="3924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200" dirty="0" smtClean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lang="es-ES" sz="2450" b="1" spc="-20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sz="2450" b="1" spc="-200" dirty="0" smtClean="0">
                <a:solidFill>
                  <a:srgbClr val="FFFFFF"/>
                </a:solidFill>
                <a:latin typeface="Trebuchet MS"/>
                <a:cs typeface="Trebuchet MS"/>
              </a:rPr>
              <a:t>/0</a:t>
            </a:r>
            <a:r>
              <a:rPr lang="es-ES" sz="2450" b="1" spc="-200" dirty="0" smtClean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r>
              <a:rPr sz="2450" b="1" spc="-200" dirty="0" smtClean="0">
                <a:solidFill>
                  <a:srgbClr val="FFFFFF"/>
                </a:solidFill>
                <a:latin typeface="Trebuchet MS"/>
                <a:cs typeface="Trebuchet MS"/>
              </a:rPr>
              <a:t>/23</a:t>
            </a:r>
            <a:endParaRPr sz="2450" dirty="0">
              <a:latin typeface="Trebuchet MS"/>
              <a:cs typeface="Trebuchet MS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6966170" y="10567092"/>
            <a:ext cx="114808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210" dirty="0" smtClean="0">
                <a:solidFill>
                  <a:srgbClr val="FFFFFF"/>
                </a:solidFill>
                <a:latin typeface="Trebuchet MS"/>
                <a:cs typeface="Trebuchet MS"/>
              </a:rPr>
              <a:t>21/0</a:t>
            </a:r>
            <a:r>
              <a:rPr lang="es-ES" sz="2450" b="1" spc="-210" dirty="0" smtClean="0">
                <a:solidFill>
                  <a:srgbClr val="FFFFFF"/>
                </a:solidFill>
                <a:latin typeface="Trebuchet MS"/>
                <a:cs typeface="Trebuchet MS"/>
              </a:rPr>
              <a:t>8</a:t>
            </a:r>
            <a:r>
              <a:rPr sz="2450" b="1" spc="-190" dirty="0" smtClean="0">
                <a:solidFill>
                  <a:srgbClr val="FFFFFF"/>
                </a:solidFill>
                <a:latin typeface="Trebuchet MS"/>
                <a:cs typeface="Trebuchet MS"/>
              </a:rPr>
              <a:t>/23</a:t>
            </a:r>
            <a:endParaRPr sz="2450" dirty="0">
              <a:latin typeface="Trebuchet MS"/>
              <a:cs typeface="Trebuchet MS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817633" y="8069448"/>
            <a:ext cx="1536065" cy="553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4305" marR="5080" indent="-142240">
              <a:lnSpc>
                <a:spcPct val="101800"/>
              </a:lnSpc>
              <a:spcBef>
                <a:spcPts val="95"/>
              </a:spcBef>
            </a:pPr>
            <a:r>
              <a:rPr sz="1700" dirty="0">
                <a:latin typeface="Arial MT"/>
                <a:cs typeface="Arial MT"/>
              </a:rPr>
              <a:t>Fecha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60" dirty="0">
                <a:latin typeface="Arial MT"/>
                <a:cs typeface="Arial MT"/>
              </a:rPr>
              <a:t>inicio </a:t>
            </a:r>
            <a:r>
              <a:rPr sz="1700" spc="-455" dirty="0">
                <a:latin typeface="Arial MT"/>
                <a:cs typeface="Arial MT"/>
              </a:rPr>
              <a:t> </a:t>
            </a:r>
            <a:r>
              <a:rPr sz="1700" spc="30" dirty="0">
                <a:latin typeface="Arial MT"/>
                <a:cs typeface="Arial MT"/>
              </a:rPr>
              <a:t>preliminares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577728" y="8069448"/>
            <a:ext cx="1798392" cy="2737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s-MX" sz="1700" b="1" spc="55" dirty="0">
                <a:latin typeface="Arial"/>
                <a:cs typeface="Arial"/>
              </a:rPr>
              <a:t>Cambio de Fase </a:t>
            </a:r>
            <a:endParaRPr lang="es-MX" sz="1700" dirty="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920474" y="8069448"/>
            <a:ext cx="2204720" cy="553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45185" marR="5080" indent="-833119">
              <a:lnSpc>
                <a:spcPct val="101800"/>
              </a:lnSpc>
              <a:spcBef>
                <a:spcPts val="95"/>
              </a:spcBef>
            </a:pPr>
            <a:r>
              <a:rPr sz="1700" dirty="0">
                <a:latin typeface="Arial MT"/>
                <a:cs typeface="Arial MT"/>
              </a:rPr>
              <a:t>Fecha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65" dirty="0">
                <a:latin typeface="Arial MT"/>
                <a:cs typeface="Arial MT"/>
              </a:rPr>
              <a:t>terminación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spc="35" dirty="0">
                <a:latin typeface="Arial MT"/>
                <a:cs typeface="Arial MT"/>
              </a:rPr>
              <a:t>inicial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2595693" y="8069448"/>
            <a:ext cx="2204720" cy="553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8165" marR="5080" indent="-546100">
              <a:lnSpc>
                <a:spcPct val="101800"/>
              </a:lnSpc>
              <a:spcBef>
                <a:spcPts val="95"/>
              </a:spcBef>
            </a:pPr>
            <a:r>
              <a:rPr sz="1700" dirty="0">
                <a:latin typeface="Arial MT"/>
                <a:cs typeface="Arial MT"/>
              </a:rPr>
              <a:t>Fecha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65" dirty="0">
                <a:latin typeface="Arial MT"/>
                <a:cs typeface="Arial MT"/>
              </a:rPr>
              <a:t>terminación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spc="60" dirty="0">
                <a:latin typeface="Arial MT"/>
                <a:cs typeface="Arial MT"/>
              </a:rPr>
              <a:t>contractual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6329621" y="8071867"/>
            <a:ext cx="2326640" cy="553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81710" marR="5080" indent="-969644">
              <a:lnSpc>
                <a:spcPct val="101800"/>
              </a:lnSpc>
              <a:spcBef>
                <a:spcPts val="95"/>
              </a:spcBef>
            </a:pPr>
            <a:r>
              <a:rPr sz="1700" b="1" spc="5" dirty="0">
                <a:latin typeface="Arial"/>
                <a:cs typeface="Arial"/>
              </a:rPr>
              <a:t>Fecha</a:t>
            </a:r>
            <a:r>
              <a:rPr sz="1700" b="1" spc="-80" dirty="0">
                <a:latin typeface="Arial"/>
                <a:cs typeface="Arial"/>
              </a:rPr>
              <a:t> </a:t>
            </a:r>
            <a:r>
              <a:rPr sz="1700" b="1" spc="45" dirty="0">
                <a:latin typeface="Arial"/>
                <a:cs typeface="Arial"/>
              </a:rPr>
              <a:t>de</a:t>
            </a:r>
            <a:r>
              <a:rPr sz="1700" b="1" spc="-80" dirty="0">
                <a:latin typeface="Arial"/>
                <a:cs typeface="Arial"/>
              </a:rPr>
              <a:t> </a:t>
            </a:r>
            <a:r>
              <a:rPr sz="1700" b="1" spc="55" dirty="0">
                <a:latin typeface="Arial"/>
                <a:cs typeface="Arial"/>
              </a:rPr>
              <a:t>terminación  real</a:t>
            </a:r>
            <a:endParaRPr sz="1700">
              <a:latin typeface="Arial"/>
              <a:cs typeface="Arial"/>
            </a:endParaRPr>
          </a:p>
        </p:txBody>
      </p:sp>
      <p:sp>
        <p:nvSpPr>
          <p:cNvPr id="65" name="object 16"/>
          <p:cNvSpPr txBox="1">
            <a:spLocks/>
          </p:cNvSpPr>
          <p:nvPr/>
        </p:nvSpPr>
        <p:spPr>
          <a:xfrm>
            <a:off x="-2155275" y="-204613"/>
            <a:ext cx="8137871" cy="139653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>
              <a:defRPr sz="9250" b="1" i="0">
                <a:solidFill>
                  <a:srgbClr val="C9D41E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algn="ctr">
              <a:lnSpc>
                <a:spcPts val="10760"/>
              </a:lnSpc>
              <a:spcBef>
                <a:spcPts val="90"/>
              </a:spcBef>
            </a:pPr>
            <a:r>
              <a:rPr lang="es-ES" sz="5000" dirty="0">
                <a:latin typeface="Trebuchet MS" panose="020B0603020202020204" pitchFamily="34" charset="0"/>
                <a:ea typeface="+mn-ea"/>
                <a:cs typeface="Arial MT"/>
              </a:rPr>
              <a:t>Suspendido</a:t>
            </a:r>
            <a:endParaRPr lang="es-CO" sz="5000" dirty="0">
              <a:latin typeface="Trebuchet MS" panose="020B0603020202020204" pitchFamily="34" charset="0"/>
              <a:ea typeface="+mn-ea"/>
              <a:cs typeface="Arial MT"/>
            </a:endParaRPr>
          </a:p>
        </p:txBody>
      </p:sp>
      <p:sp>
        <p:nvSpPr>
          <p:cNvPr id="66" name="Rectángulo 65"/>
          <p:cNvSpPr/>
          <p:nvPr/>
        </p:nvSpPr>
        <p:spPr>
          <a:xfrm>
            <a:off x="15309142" y="624749"/>
            <a:ext cx="424976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rgbClr val="FFFFFF"/>
                </a:solidFill>
                <a:latin typeface="Arial MT"/>
                <a:cs typeface="Arial MT"/>
              </a:rPr>
              <a:t>Plazo Inicial: 24 meses</a:t>
            </a:r>
          </a:p>
          <a:p>
            <a:r>
              <a:rPr lang="es-ES" sz="2800" dirty="0">
                <a:solidFill>
                  <a:srgbClr val="FFFFFF"/>
                </a:solidFill>
                <a:latin typeface="Arial MT"/>
                <a:cs typeface="Arial MT"/>
              </a:rPr>
              <a:t>1 Prórroga del 13/05/2022 (1</a:t>
            </a:r>
            <a:r>
              <a:rPr lang="es-CO" sz="2800" dirty="0">
                <a:solidFill>
                  <a:srgbClr val="FFFFFF"/>
                </a:solidFill>
                <a:latin typeface="Arial MT"/>
                <a:cs typeface="Arial MT"/>
              </a:rPr>
              <a:t> mes)</a:t>
            </a:r>
          </a:p>
          <a:p>
            <a:endParaRPr lang="es-ES" sz="2800" dirty="0">
              <a:solidFill>
                <a:srgbClr val="FFFFFF"/>
              </a:solidFill>
              <a:latin typeface="Arial MT"/>
              <a:cs typeface="Arial MT"/>
            </a:endParaRPr>
          </a:p>
          <a:p>
            <a:r>
              <a:rPr lang="es-ES" sz="2800" dirty="0">
                <a:solidFill>
                  <a:srgbClr val="FFFFFF"/>
                </a:solidFill>
                <a:latin typeface="Arial MT"/>
                <a:cs typeface="Arial MT"/>
              </a:rPr>
              <a:t>1 Suspensión de 282 días (9 meses)</a:t>
            </a:r>
            <a:endParaRPr lang="es-CO" sz="2800" dirty="0">
              <a:solidFill>
                <a:srgbClr val="FFFFFF"/>
              </a:solidFill>
              <a:latin typeface="Arial MT"/>
              <a:cs typeface="Arial MT"/>
            </a:endParaRPr>
          </a:p>
          <a:p>
            <a:r>
              <a:rPr lang="es-ES" sz="2800" dirty="0">
                <a:solidFill>
                  <a:srgbClr val="FFFFFF"/>
                </a:solidFill>
                <a:latin typeface="Arial MT"/>
                <a:ea typeface="Arial MT"/>
                <a:cs typeface="Arial MT"/>
              </a:rPr>
              <a:t> </a:t>
            </a:r>
            <a:endParaRPr lang="es-CO" sz="2800" dirty="0"/>
          </a:p>
        </p:txBody>
      </p:sp>
      <p:sp>
        <p:nvSpPr>
          <p:cNvPr id="67" name="object 8"/>
          <p:cNvSpPr txBox="1"/>
          <p:nvPr/>
        </p:nvSpPr>
        <p:spPr>
          <a:xfrm>
            <a:off x="830419" y="4373908"/>
            <a:ext cx="3420150" cy="253979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r>
              <a:rPr lang="es-ES" sz="4000" b="1" spc="-76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0,51 </a:t>
            </a:r>
            <a:r>
              <a:rPr sz="4000" b="1" spc="-76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%</a:t>
            </a:r>
            <a:endParaRPr lang="es-ES" sz="4000" b="1" spc="-76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rgbClr val="D2D400"/>
              </a:solidFill>
              <a:latin typeface="Trebuchet MS"/>
              <a:cs typeface="Trebuchet MS"/>
            </a:endParaRPr>
          </a:p>
          <a:p>
            <a:r>
              <a:rPr sz="2450" b="1" spc="5" dirty="0" err="1">
                <a:latin typeface="Arial MT"/>
                <a:cs typeface="Arial MT"/>
              </a:rPr>
              <a:t>Avance</a:t>
            </a:r>
            <a:r>
              <a:rPr sz="2450" b="1" spc="5" dirty="0">
                <a:latin typeface="Arial MT"/>
                <a:cs typeface="Arial MT"/>
              </a:rPr>
              <a:t> </a:t>
            </a:r>
            <a:r>
              <a:rPr sz="2450" b="1" spc="5" dirty="0" err="1">
                <a:latin typeface="Arial MT"/>
                <a:cs typeface="Arial MT"/>
              </a:rPr>
              <a:t>programado</a:t>
            </a:r>
            <a:endParaRPr lang="es-ES" sz="2450" b="1" spc="5" dirty="0">
              <a:latin typeface="Arial MT"/>
              <a:cs typeface="Arial MT"/>
            </a:endParaRPr>
          </a:p>
          <a:p>
            <a:endParaRPr lang="es-ES" sz="2450" b="1" spc="5" dirty="0">
              <a:latin typeface="Arial MT"/>
              <a:cs typeface="Arial MT"/>
            </a:endParaRPr>
          </a:p>
          <a:p>
            <a:pPr>
              <a:lnSpc>
                <a:spcPts val="4465"/>
              </a:lnSpc>
            </a:pPr>
            <a:r>
              <a:rPr lang="es-ES" sz="4000" b="1" spc="-76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0,36 </a:t>
            </a:r>
            <a:r>
              <a:rPr sz="4000" b="1" spc="-760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%</a:t>
            </a:r>
          </a:p>
          <a:p>
            <a:pPr marL="12700">
              <a:lnSpc>
                <a:spcPts val="4465"/>
              </a:lnSpc>
            </a:pPr>
            <a:r>
              <a:rPr sz="2450" b="1" spc="5" dirty="0" err="1">
                <a:latin typeface="Arial MT"/>
                <a:cs typeface="Arial MT"/>
              </a:rPr>
              <a:t>Avance</a:t>
            </a:r>
            <a:r>
              <a:rPr sz="2450" b="1" spc="5" dirty="0">
                <a:latin typeface="Arial MT"/>
                <a:cs typeface="Arial MT"/>
              </a:rPr>
              <a:t> </a:t>
            </a:r>
            <a:r>
              <a:rPr sz="2450" b="1" spc="5" dirty="0" err="1">
                <a:latin typeface="Arial MT"/>
                <a:cs typeface="Arial MT"/>
              </a:rPr>
              <a:t>ejecutado</a:t>
            </a:r>
            <a:endParaRPr sz="2450" b="1" spc="5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15875"/>
            <a:ext cx="20104100" cy="5247835"/>
          </a:xfrm>
          <a:custGeom>
            <a:avLst/>
            <a:gdLst/>
            <a:ahLst/>
            <a:cxnLst/>
            <a:rect l="l" t="t" r="r" b="b"/>
            <a:pathLst>
              <a:path w="20104100" h="1591945">
                <a:moveTo>
                  <a:pt x="20104099" y="0"/>
                </a:moveTo>
                <a:lnTo>
                  <a:pt x="0" y="0"/>
                </a:lnTo>
                <a:lnTo>
                  <a:pt x="0" y="1591574"/>
                </a:lnTo>
                <a:lnTo>
                  <a:pt x="20104099" y="1591574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6666"/>
          </a:solidFill>
        </p:spPr>
        <p:txBody>
          <a:bodyPr wrap="square" lIns="0" tIns="0" rIns="0" bIns="0" rtlCol="0"/>
          <a:lstStyle/>
          <a:p>
            <a:pPr lvl="1" indent="-444500" algn="just">
              <a:buClr>
                <a:srgbClr val="000000"/>
              </a:buClr>
              <a:buSzPts val="1000"/>
            </a:pPr>
            <a:endParaRPr lang="es-CO" sz="2400" b="1" dirty="0">
              <a:solidFill>
                <a:srgbClr val="0066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0718" t="53125" r="13104" b="11459"/>
          <a:stretch/>
        </p:blipFill>
        <p:spPr>
          <a:xfrm>
            <a:off x="11235" y="5263710"/>
            <a:ext cx="20092865" cy="604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633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7884801"/>
            <a:chOff x="0" y="0"/>
            <a:chExt cx="20104100" cy="7884801"/>
          </a:xfrm>
        </p:grpSpPr>
        <p:sp>
          <p:nvSpPr>
            <p:cNvPr id="3" name="object 3"/>
            <p:cNvSpPr/>
            <p:nvPr/>
          </p:nvSpPr>
          <p:spPr>
            <a:xfrm>
              <a:off x="0" y="4512951"/>
              <a:ext cx="20104100" cy="3371850"/>
            </a:xfrm>
            <a:custGeom>
              <a:avLst/>
              <a:gdLst/>
              <a:ahLst/>
              <a:cxnLst/>
              <a:rect l="l" t="t" r="r" b="b"/>
              <a:pathLst>
                <a:path w="20104100" h="3371850">
                  <a:moveTo>
                    <a:pt x="20104099" y="0"/>
                  </a:moveTo>
                  <a:lnTo>
                    <a:pt x="0" y="0"/>
                  </a:lnTo>
                  <a:lnTo>
                    <a:pt x="0" y="3371625"/>
                  </a:lnTo>
                  <a:lnTo>
                    <a:pt x="20104099" y="3371625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20104100" cy="4513580"/>
            </a:xfrm>
            <a:custGeom>
              <a:avLst/>
              <a:gdLst/>
              <a:ahLst/>
              <a:cxnLst/>
              <a:rect l="l" t="t" r="r" b="b"/>
              <a:pathLst>
                <a:path w="20104100" h="4513580">
                  <a:moveTo>
                    <a:pt x="20104099" y="0"/>
                  </a:moveTo>
                  <a:lnTo>
                    <a:pt x="0" y="0"/>
                  </a:lnTo>
                  <a:lnTo>
                    <a:pt x="0" y="4512951"/>
                  </a:lnTo>
                  <a:lnTo>
                    <a:pt x="20104099" y="4512951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1D8A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6177521" y="9915928"/>
            <a:ext cx="2628265" cy="827405"/>
          </a:xfrm>
          <a:custGeom>
            <a:avLst/>
            <a:gdLst/>
            <a:ahLst/>
            <a:cxnLst/>
            <a:rect l="l" t="t" r="r" b="b"/>
            <a:pathLst>
              <a:path w="2628265" h="827404">
                <a:moveTo>
                  <a:pt x="2628192" y="0"/>
                </a:moveTo>
                <a:lnTo>
                  <a:pt x="0" y="0"/>
                </a:lnTo>
                <a:lnTo>
                  <a:pt x="0" y="302482"/>
                </a:lnTo>
                <a:lnTo>
                  <a:pt x="2144" y="350242"/>
                </a:lnTo>
                <a:lnTo>
                  <a:pt x="8453" y="396801"/>
                </a:lnTo>
                <a:lnTo>
                  <a:pt x="18742" y="441973"/>
                </a:lnTo>
                <a:lnTo>
                  <a:pt x="32826" y="485573"/>
                </a:lnTo>
                <a:lnTo>
                  <a:pt x="50519" y="527416"/>
                </a:lnTo>
                <a:lnTo>
                  <a:pt x="71636" y="567317"/>
                </a:lnTo>
                <a:lnTo>
                  <a:pt x="95992" y="605090"/>
                </a:lnTo>
                <a:lnTo>
                  <a:pt x="123402" y="640551"/>
                </a:lnTo>
                <a:lnTo>
                  <a:pt x="153681" y="673513"/>
                </a:lnTo>
                <a:lnTo>
                  <a:pt x="186642" y="703792"/>
                </a:lnTo>
                <a:lnTo>
                  <a:pt x="222102" y="731203"/>
                </a:lnTo>
                <a:lnTo>
                  <a:pt x="259874" y="755560"/>
                </a:lnTo>
                <a:lnTo>
                  <a:pt x="299775" y="776678"/>
                </a:lnTo>
                <a:lnTo>
                  <a:pt x="341617" y="794372"/>
                </a:lnTo>
                <a:lnTo>
                  <a:pt x="385217" y="808456"/>
                </a:lnTo>
                <a:lnTo>
                  <a:pt x="430388" y="818746"/>
                </a:lnTo>
                <a:lnTo>
                  <a:pt x="476946" y="825055"/>
                </a:lnTo>
                <a:lnTo>
                  <a:pt x="524706" y="827199"/>
                </a:lnTo>
                <a:lnTo>
                  <a:pt x="2103475" y="827199"/>
                </a:lnTo>
                <a:lnTo>
                  <a:pt x="2151235" y="825055"/>
                </a:lnTo>
                <a:lnTo>
                  <a:pt x="2197793" y="818746"/>
                </a:lnTo>
                <a:lnTo>
                  <a:pt x="2242965" y="808456"/>
                </a:lnTo>
                <a:lnTo>
                  <a:pt x="2286565" y="794372"/>
                </a:lnTo>
                <a:lnTo>
                  <a:pt x="2328408" y="776678"/>
                </a:lnTo>
                <a:lnTo>
                  <a:pt x="2368309" y="755560"/>
                </a:lnTo>
                <a:lnTo>
                  <a:pt x="2406082" y="731203"/>
                </a:lnTo>
                <a:lnTo>
                  <a:pt x="2441543" y="703792"/>
                </a:lnTo>
                <a:lnTo>
                  <a:pt x="2474505" y="673513"/>
                </a:lnTo>
                <a:lnTo>
                  <a:pt x="2504785" y="640551"/>
                </a:lnTo>
                <a:lnTo>
                  <a:pt x="2532195" y="605090"/>
                </a:lnTo>
                <a:lnTo>
                  <a:pt x="2556552" y="567317"/>
                </a:lnTo>
                <a:lnTo>
                  <a:pt x="2577670" y="527416"/>
                </a:lnTo>
                <a:lnTo>
                  <a:pt x="2595364" y="485573"/>
                </a:lnTo>
                <a:lnTo>
                  <a:pt x="2609448" y="441973"/>
                </a:lnTo>
                <a:lnTo>
                  <a:pt x="2619738" y="396801"/>
                </a:lnTo>
                <a:lnTo>
                  <a:pt x="2626047" y="350242"/>
                </a:lnTo>
                <a:lnTo>
                  <a:pt x="2628192" y="302482"/>
                </a:lnTo>
                <a:lnTo>
                  <a:pt x="2628192" y="0"/>
                </a:lnTo>
                <a:close/>
              </a:path>
            </a:pathLst>
          </a:custGeom>
          <a:solidFill>
            <a:srgbClr val="094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59567" y="8791940"/>
            <a:ext cx="1252220" cy="8172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0025" marR="192405" indent="-59055" algn="ctr">
              <a:lnSpc>
                <a:spcPct val="101800"/>
              </a:lnSpc>
              <a:spcBef>
                <a:spcPts val="95"/>
              </a:spcBef>
            </a:pPr>
            <a:r>
              <a:rPr sz="1700" dirty="0">
                <a:latin typeface="Arial MT"/>
                <a:cs typeface="Arial MT"/>
              </a:rPr>
              <a:t>Fecha 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80" dirty="0">
                <a:latin typeface="Arial MT"/>
                <a:cs typeface="Arial MT"/>
              </a:rPr>
              <a:t> </a:t>
            </a:r>
            <a:r>
              <a:rPr sz="1700" spc="60" dirty="0">
                <a:latin typeface="Arial MT"/>
                <a:cs typeface="Arial MT"/>
              </a:rPr>
              <a:t>inicio</a:t>
            </a:r>
            <a:endParaRPr sz="17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700" spc="30" dirty="0">
                <a:latin typeface="Arial MT"/>
                <a:cs typeface="Arial MT"/>
              </a:rPr>
              <a:t>preliminares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07227" y="8791940"/>
            <a:ext cx="876935" cy="8172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59055" algn="ctr">
              <a:lnSpc>
                <a:spcPct val="101800"/>
              </a:lnSpc>
              <a:spcBef>
                <a:spcPts val="95"/>
              </a:spcBef>
            </a:pPr>
            <a:r>
              <a:rPr sz="1700" dirty="0">
                <a:latin typeface="Arial MT"/>
                <a:cs typeface="Arial MT"/>
              </a:rPr>
              <a:t>Fecha </a:t>
            </a:r>
            <a:r>
              <a:rPr sz="1700" spc="10" dirty="0">
                <a:latin typeface="Arial MT"/>
                <a:cs typeface="Arial MT"/>
              </a:rPr>
              <a:t> </a:t>
            </a: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80" dirty="0">
                <a:latin typeface="Arial MT"/>
                <a:cs typeface="Arial MT"/>
              </a:rPr>
              <a:t> </a:t>
            </a:r>
            <a:r>
              <a:rPr sz="1700" spc="60" dirty="0">
                <a:latin typeface="Arial MT"/>
                <a:cs typeface="Arial MT"/>
              </a:rPr>
              <a:t>inicio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spc="50" dirty="0">
                <a:latin typeface="Arial MT"/>
                <a:cs typeface="Arial MT"/>
              </a:rPr>
              <a:t>obra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977965" y="8791940"/>
            <a:ext cx="1545590" cy="81724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1700" dirty="0">
                <a:latin typeface="Arial MT"/>
                <a:cs typeface="Arial MT"/>
              </a:rPr>
              <a:t>Fecha</a:t>
            </a:r>
            <a:endParaRPr sz="1700">
              <a:latin typeface="Arial MT"/>
              <a:cs typeface="Arial MT"/>
            </a:endParaRPr>
          </a:p>
          <a:p>
            <a:pPr marL="12065" marR="5080" algn="ctr">
              <a:lnSpc>
                <a:spcPct val="101800"/>
              </a:lnSpc>
            </a:pP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80" dirty="0">
                <a:latin typeface="Arial MT"/>
                <a:cs typeface="Arial MT"/>
              </a:rPr>
              <a:t> </a:t>
            </a:r>
            <a:r>
              <a:rPr sz="1700" spc="65" dirty="0">
                <a:latin typeface="Arial MT"/>
                <a:cs typeface="Arial MT"/>
              </a:rPr>
              <a:t>terminación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spc="60" dirty="0">
                <a:latin typeface="Arial MT"/>
                <a:cs typeface="Arial MT"/>
              </a:rPr>
              <a:t>contractual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680009" y="8794358"/>
            <a:ext cx="1647825" cy="81724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1700" b="1" spc="5" dirty="0">
                <a:latin typeface="Arial"/>
                <a:cs typeface="Arial"/>
              </a:rPr>
              <a:t>Fecha</a:t>
            </a:r>
            <a:endParaRPr sz="1700">
              <a:latin typeface="Arial"/>
              <a:cs typeface="Arial"/>
            </a:endParaRPr>
          </a:p>
          <a:p>
            <a:pPr marL="12065" marR="5080" algn="ctr">
              <a:lnSpc>
                <a:spcPct val="101800"/>
              </a:lnSpc>
            </a:pPr>
            <a:r>
              <a:rPr sz="1700" b="1" spc="45" dirty="0">
                <a:latin typeface="Arial"/>
                <a:cs typeface="Arial"/>
              </a:rPr>
              <a:t>de</a:t>
            </a:r>
            <a:r>
              <a:rPr sz="1700" b="1" spc="-80" dirty="0">
                <a:latin typeface="Arial"/>
                <a:cs typeface="Arial"/>
              </a:rPr>
              <a:t> </a:t>
            </a:r>
            <a:r>
              <a:rPr sz="1700" b="1" spc="55" dirty="0">
                <a:latin typeface="Arial"/>
                <a:cs typeface="Arial"/>
              </a:rPr>
              <a:t>terminación  real</a:t>
            </a:r>
            <a:endParaRPr sz="1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4455" y="1816585"/>
            <a:ext cx="2766711" cy="23326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07314" algn="ctr">
              <a:lnSpc>
                <a:spcPts val="10540"/>
              </a:lnSpc>
              <a:spcBef>
                <a:spcPts val="90"/>
              </a:spcBef>
            </a:pPr>
            <a:r>
              <a:rPr lang="es-ES" sz="9250" b="1" spc="-1160" dirty="0" smtClean="0">
                <a:solidFill>
                  <a:srgbClr val="C9D41E"/>
                </a:solidFill>
                <a:latin typeface="Trebuchet MS"/>
                <a:cs typeface="Arial MT"/>
              </a:rPr>
              <a:t>424</a:t>
            </a:r>
            <a:endParaRPr lang="es-ES" sz="3300" b="1" spc="-1160" dirty="0" smtClean="0">
              <a:solidFill>
                <a:srgbClr val="C9D41E"/>
              </a:solidFill>
              <a:latin typeface="Trebuchet MS"/>
              <a:cs typeface="Arial MT"/>
            </a:endParaRPr>
          </a:p>
          <a:p>
            <a:pPr marL="106680" algn="ctr">
              <a:lnSpc>
                <a:spcPts val="3795"/>
              </a:lnSpc>
            </a:pPr>
            <a:r>
              <a:rPr lang="es-ES" sz="3300" spc="70" dirty="0" smtClean="0">
                <a:solidFill>
                  <a:srgbClr val="FFFFFF"/>
                </a:solidFill>
                <a:latin typeface="Arial MT"/>
                <a:cs typeface="Arial MT"/>
              </a:rPr>
              <a:t>Trabajadores </a:t>
            </a:r>
            <a:r>
              <a:rPr sz="3300" spc="70" dirty="0" smtClean="0">
                <a:solidFill>
                  <a:srgbClr val="FFFFFF"/>
                </a:solidFill>
                <a:latin typeface="Arial MT"/>
                <a:cs typeface="Arial MT"/>
              </a:rPr>
              <a:t>en</a:t>
            </a:r>
            <a:r>
              <a:rPr sz="3300" spc="-110" dirty="0" smtClean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300" spc="100" dirty="0">
                <a:solidFill>
                  <a:srgbClr val="FFFFFF"/>
                </a:solidFill>
                <a:latin typeface="Arial MT"/>
                <a:cs typeface="Arial MT"/>
              </a:rPr>
              <a:t>obra</a:t>
            </a:r>
            <a:endParaRPr sz="3300" dirty="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94600" y="10096260"/>
            <a:ext cx="176530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45" dirty="0">
                <a:latin typeface="Trebuchet MS"/>
                <a:cs typeface="Trebuchet MS"/>
              </a:rPr>
              <a:t>15/12/2020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18508" y="10096260"/>
            <a:ext cx="177228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40" dirty="0">
                <a:latin typeface="Trebuchet MS"/>
                <a:cs typeface="Trebuchet MS"/>
              </a:rPr>
              <a:t>15/04/2021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73326" y="10096260"/>
            <a:ext cx="175958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440" dirty="0">
                <a:latin typeface="Trebuchet MS"/>
                <a:cs typeface="Trebuchet MS"/>
              </a:rPr>
              <a:t>1</a:t>
            </a:r>
            <a:r>
              <a:rPr sz="2950" b="1" spc="-229" dirty="0">
                <a:latin typeface="Trebuchet MS"/>
                <a:cs typeface="Trebuchet MS"/>
              </a:rPr>
              <a:t>4/12/2022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910426" y="10096260"/>
            <a:ext cx="176212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50" dirty="0">
                <a:latin typeface="Trebuchet MS"/>
                <a:cs typeface="Trebuchet MS"/>
              </a:rPr>
              <a:t>24/07/2023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664491" y="10096260"/>
            <a:ext cx="175133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345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sz="2950" b="1" spc="-245" dirty="0">
                <a:solidFill>
                  <a:srgbClr val="FFFFFF"/>
                </a:solidFill>
                <a:latin typeface="Trebuchet MS"/>
                <a:cs typeface="Trebuchet MS"/>
              </a:rPr>
              <a:t>4/11/2023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565650" y="1952196"/>
            <a:ext cx="2983230" cy="18510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10760"/>
              </a:lnSpc>
              <a:spcBef>
                <a:spcPts val="90"/>
              </a:spcBef>
            </a:pPr>
            <a:r>
              <a:rPr spc="-1040" dirty="0"/>
              <a:t>3,87</a:t>
            </a:r>
            <a:r>
              <a:rPr spc="-965" dirty="0"/>
              <a:t> </a:t>
            </a:r>
            <a:r>
              <a:rPr sz="4950" spc="-505" dirty="0"/>
              <a:t>km</a:t>
            </a:r>
            <a:endParaRPr sz="4950" dirty="0"/>
          </a:p>
          <a:p>
            <a:pPr algn="ctr">
              <a:lnSpc>
                <a:spcPts val="3620"/>
              </a:lnSpc>
            </a:pPr>
            <a:r>
              <a:rPr sz="3300" b="0" spc="114" dirty="0">
                <a:solidFill>
                  <a:srgbClr val="FFFFFF"/>
                </a:solidFill>
                <a:latin typeface="Arial MT"/>
                <a:cs typeface="Arial MT"/>
              </a:rPr>
              <a:t>Ciclorruta</a:t>
            </a:r>
            <a:endParaRPr sz="3300" dirty="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909050" y="2497561"/>
            <a:ext cx="3994150" cy="1760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534"/>
              </a:lnSpc>
            </a:pPr>
            <a:r>
              <a:rPr sz="9250" b="1" spc="-1025" dirty="0">
                <a:solidFill>
                  <a:srgbClr val="C9D41E"/>
                </a:solidFill>
                <a:latin typeface="Trebuchet MS"/>
                <a:cs typeface="Trebuchet MS"/>
              </a:rPr>
              <a:t>50.152</a:t>
            </a:r>
            <a:r>
              <a:rPr sz="9250" b="1" spc="-1810" dirty="0">
                <a:solidFill>
                  <a:srgbClr val="C9D41E"/>
                </a:solidFill>
                <a:latin typeface="Trebuchet MS"/>
                <a:cs typeface="Trebuchet MS"/>
              </a:rPr>
              <a:t> </a:t>
            </a:r>
            <a:r>
              <a:rPr sz="4950" b="1" spc="-625" dirty="0">
                <a:solidFill>
                  <a:srgbClr val="C9D41E"/>
                </a:solidFill>
                <a:latin typeface="Trebuchet MS"/>
                <a:cs typeface="Trebuchet MS"/>
              </a:rPr>
              <a:t>m2</a:t>
            </a:r>
            <a:endParaRPr sz="4950" dirty="0">
              <a:latin typeface="Trebuchet MS"/>
              <a:cs typeface="Trebuchet MS"/>
            </a:endParaRPr>
          </a:p>
          <a:p>
            <a:pPr marL="1249045" marR="1241425">
              <a:lnSpc>
                <a:spcPts val="3629"/>
              </a:lnSpc>
              <a:spcBef>
                <a:spcPts val="35"/>
              </a:spcBef>
            </a:pPr>
            <a:r>
              <a:rPr sz="3300" dirty="0">
                <a:solidFill>
                  <a:srgbClr val="FFFFFF"/>
                </a:solidFill>
                <a:latin typeface="Arial MT"/>
                <a:cs typeface="Arial MT"/>
              </a:rPr>
              <a:t>Espacio  </a:t>
            </a:r>
            <a:r>
              <a:rPr sz="3300" spc="145" dirty="0">
                <a:solidFill>
                  <a:srgbClr val="FFFFFF"/>
                </a:solidFill>
                <a:latin typeface="Arial MT"/>
                <a:cs typeface="Arial MT"/>
              </a:rPr>
              <a:t>público</a:t>
            </a:r>
            <a:endParaRPr sz="3300" dirty="0">
              <a:latin typeface="Arial MT"/>
              <a:cs typeface="Arial M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443645" y="704817"/>
            <a:ext cx="1226820" cy="1226820"/>
          </a:xfrm>
          <a:custGeom>
            <a:avLst/>
            <a:gdLst/>
            <a:ahLst/>
            <a:cxnLst/>
            <a:rect l="l" t="t" r="r" b="b"/>
            <a:pathLst>
              <a:path w="1226820" h="1226820">
                <a:moveTo>
                  <a:pt x="579132" y="193014"/>
                </a:moveTo>
                <a:lnTo>
                  <a:pt x="559828" y="143027"/>
                </a:lnTo>
                <a:lnTo>
                  <a:pt x="538746" y="122961"/>
                </a:lnTo>
                <a:lnTo>
                  <a:pt x="538746" y="178917"/>
                </a:lnTo>
                <a:lnTo>
                  <a:pt x="432587" y="178981"/>
                </a:lnTo>
                <a:lnTo>
                  <a:pt x="327190" y="178739"/>
                </a:lnTo>
                <a:lnTo>
                  <a:pt x="294386" y="155194"/>
                </a:lnTo>
                <a:lnTo>
                  <a:pt x="291985" y="144881"/>
                </a:lnTo>
                <a:lnTo>
                  <a:pt x="292595" y="135115"/>
                </a:lnTo>
                <a:lnTo>
                  <a:pt x="321157" y="107391"/>
                </a:lnTo>
                <a:lnTo>
                  <a:pt x="331470" y="107111"/>
                </a:lnTo>
                <a:lnTo>
                  <a:pt x="342252" y="110197"/>
                </a:lnTo>
                <a:lnTo>
                  <a:pt x="357225" y="116941"/>
                </a:lnTo>
                <a:lnTo>
                  <a:pt x="387032" y="130784"/>
                </a:lnTo>
                <a:lnTo>
                  <a:pt x="402069" y="137350"/>
                </a:lnTo>
                <a:lnTo>
                  <a:pt x="443115" y="143090"/>
                </a:lnTo>
                <a:lnTo>
                  <a:pt x="479361" y="143078"/>
                </a:lnTo>
                <a:lnTo>
                  <a:pt x="490664" y="143179"/>
                </a:lnTo>
                <a:lnTo>
                  <a:pt x="506869" y="145948"/>
                </a:lnTo>
                <a:lnTo>
                  <a:pt x="520763" y="153162"/>
                </a:lnTo>
                <a:lnTo>
                  <a:pt x="531622" y="164325"/>
                </a:lnTo>
                <a:lnTo>
                  <a:pt x="538746" y="178917"/>
                </a:lnTo>
                <a:lnTo>
                  <a:pt x="538746" y="122961"/>
                </a:lnTo>
                <a:lnTo>
                  <a:pt x="525373" y="113855"/>
                </a:lnTo>
                <a:lnTo>
                  <a:pt x="492582" y="107886"/>
                </a:lnTo>
                <a:lnTo>
                  <a:pt x="456996" y="107454"/>
                </a:lnTo>
                <a:lnTo>
                  <a:pt x="454520" y="107111"/>
                </a:lnTo>
                <a:lnTo>
                  <a:pt x="422744" y="102730"/>
                </a:lnTo>
                <a:lnTo>
                  <a:pt x="389648" y="93116"/>
                </a:lnTo>
                <a:lnTo>
                  <a:pt x="357606" y="78028"/>
                </a:lnTo>
                <a:lnTo>
                  <a:pt x="345109" y="72796"/>
                </a:lnTo>
                <a:lnTo>
                  <a:pt x="332066" y="70751"/>
                </a:lnTo>
                <a:lnTo>
                  <a:pt x="318731" y="71539"/>
                </a:lnTo>
                <a:lnTo>
                  <a:pt x="305320" y="74828"/>
                </a:lnTo>
                <a:lnTo>
                  <a:pt x="283044" y="86868"/>
                </a:lnTo>
                <a:lnTo>
                  <a:pt x="266750" y="105295"/>
                </a:lnTo>
                <a:lnTo>
                  <a:pt x="257581" y="128168"/>
                </a:lnTo>
                <a:lnTo>
                  <a:pt x="256717" y="153581"/>
                </a:lnTo>
                <a:lnTo>
                  <a:pt x="264642" y="177355"/>
                </a:lnTo>
                <a:lnTo>
                  <a:pt x="301117" y="209626"/>
                </a:lnTo>
                <a:lnTo>
                  <a:pt x="354888" y="214985"/>
                </a:lnTo>
                <a:lnTo>
                  <a:pt x="383603" y="215011"/>
                </a:lnTo>
                <a:lnTo>
                  <a:pt x="466534" y="214934"/>
                </a:lnTo>
                <a:lnTo>
                  <a:pt x="499097" y="214947"/>
                </a:lnTo>
                <a:lnTo>
                  <a:pt x="557149" y="214858"/>
                </a:lnTo>
                <a:lnTo>
                  <a:pt x="578078" y="202412"/>
                </a:lnTo>
                <a:lnTo>
                  <a:pt x="579132" y="193014"/>
                </a:lnTo>
                <a:close/>
              </a:path>
              <a:path w="1226820" h="1226820">
                <a:moveTo>
                  <a:pt x="741946" y="993203"/>
                </a:moveTo>
                <a:lnTo>
                  <a:pt x="720966" y="993190"/>
                </a:lnTo>
                <a:lnTo>
                  <a:pt x="613232" y="993203"/>
                </a:lnTo>
                <a:lnTo>
                  <a:pt x="741946" y="993203"/>
                </a:lnTo>
                <a:close/>
              </a:path>
              <a:path w="1226820" h="1226820">
                <a:moveTo>
                  <a:pt x="781697" y="1063828"/>
                </a:moveTo>
                <a:lnTo>
                  <a:pt x="781659" y="1017943"/>
                </a:lnTo>
                <a:lnTo>
                  <a:pt x="756869" y="993216"/>
                </a:lnTo>
                <a:lnTo>
                  <a:pt x="745223" y="993216"/>
                </a:lnTo>
                <a:lnTo>
                  <a:pt x="745223" y="1029931"/>
                </a:lnTo>
                <a:lnTo>
                  <a:pt x="745223" y="1063828"/>
                </a:lnTo>
                <a:lnTo>
                  <a:pt x="481901" y="1063828"/>
                </a:lnTo>
                <a:lnTo>
                  <a:pt x="481901" y="1029931"/>
                </a:lnTo>
                <a:lnTo>
                  <a:pt x="745223" y="1029931"/>
                </a:lnTo>
                <a:lnTo>
                  <a:pt x="745223" y="993216"/>
                </a:lnTo>
                <a:lnTo>
                  <a:pt x="613232" y="993203"/>
                </a:lnTo>
                <a:lnTo>
                  <a:pt x="540219" y="993190"/>
                </a:lnTo>
                <a:lnTo>
                  <a:pt x="467207" y="993267"/>
                </a:lnTo>
                <a:lnTo>
                  <a:pt x="445325" y="1078280"/>
                </a:lnTo>
                <a:lnTo>
                  <a:pt x="446544" y="1088720"/>
                </a:lnTo>
                <a:lnTo>
                  <a:pt x="450354" y="1095679"/>
                </a:lnTo>
                <a:lnTo>
                  <a:pt x="457238" y="1099540"/>
                </a:lnTo>
                <a:lnTo>
                  <a:pt x="467677" y="1100747"/>
                </a:lnTo>
                <a:lnTo>
                  <a:pt x="565035" y="1100823"/>
                </a:lnTo>
                <a:lnTo>
                  <a:pt x="759739" y="1100734"/>
                </a:lnTo>
                <a:lnTo>
                  <a:pt x="769810" y="1099515"/>
                </a:lnTo>
                <a:lnTo>
                  <a:pt x="776554" y="1095692"/>
                </a:lnTo>
                <a:lnTo>
                  <a:pt x="780364" y="1088961"/>
                </a:lnTo>
                <a:lnTo>
                  <a:pt x="781608" y="1078992"/>
                </a:lnTo>
                <a:lnTo>
                  <a:pt x="781697" y="1063828"/>
                </a:lnTo>
                <a:close/>
              </a:path>
              <a:path w="1226820" h="1226820">
                <a:moveTo>
                  <a:pt x="1225105" y="600710"/>
                </a:moveTo>
                <a:lnTo>
                  <a:pt x="1225067" y="554990"/>
                </a:lnTo>
                <a:lnTo>
                  <a:pt x="1216914" y="509270"/>
                </a:lnTo>
                <a:lnTo>
                  <a:pt x="1201318" y="467360"/>
                </a:lnTo>
                <a:lnTo>
                  <a:pt x="1179106" y="430530"/>
                </a:lnTo>
                <a:lnTo>
                  <a:pt x="1151115" y="397510"/>
                </a:lnTo>
                <a:lnTo>
                  <a:pt x="1118171" y="369570"/>
                </a:lnTo>
                <a:lnTo>
                  <a:pt x="1100721" y="359410"/>
                </a:lnTo>
                <a:lnTo>
                  <a:pt x="1083284" y="349250"/>
                </a:lnTo>
                <a:lnTo>
                  <a:pt x="1081100" y="347980"/>
                </a:lnTo>
                <a:lnTo>
                  <a:pt x="1040752" y="332740"/>
                </a:lnTo>
                <a:lnTo>
                  <a:pt x="997940" y="325120"/>
                </a:lnTo>
                <a:lnTo>
                  <a:pt x="953516" y="325120"/>
                </a:lnTo>
                <a:lnTo>
                  <a:pt x="908291" y="332740"/>
                </a:lnTo>
                <a:lnTo>
                  <a:pt x="871982" y="344170"/>
                </a:lnTo>
                <a:lnTo>
                  <a:pt x="859764" y="349250"/>
                </a:lnTo>
                <a:lnTo>
                  <a:pt x="833907" y="304800"/>
                </a:lnTo>
                <a:lnTo>
                  <a:pt x="823569" y="287020"/>
                </a:lnTo>
                <a:lnTo>
                  <a:pt x="760996" y="179451"/>
                </a:lnTo>
                <a:lnTo>
                  <a:pt x="760996" y="287020"/>
                </a:lnTo>
                <a:lnTo>
                  <a:pt x="613460" y="542290"/>
                </a:lnTo>
                <a:lnTo>
                  <a:pt x="581583" y="487540"/>
                </a:lnTo>
                <a:lnTo>
                  <a:pt x="581583" y="558800"/>
                </a:lnTo>
                <a:lnTo>
                  <a:pt x="507809" y="558800"/>
                </a:lnTo>
                <a:lnTo>
                  <a:pt x="499630" y="513080"/>
                </a:lnTo>
                <a:lnTo>
                  <a:pt x="484479" y="471170"/>
                </a:lnTo>
                <a:lnTo>
                  <a:pt x="471309" y="448500"/>
                </a:lnTo>
                <a:lnTo>
                  <a:pt x="471309" y="557530"/>
                </a:lnTo>
                <a:lnTo>
                  <a:pt x="469176" y="558800"/>
                </a:lnTo>
                <a:lnTo>
                  <a:pt x="468858" y="560070"/>
                </a:lnTo>
                <a:lnTo>
                  <a:pt x="450850" y="561340"/>
                </a:lnTo>
                <a:lnTo>
                  <a:pt x="441083" y="558800"/>
                </a:lnTo>
                <a:lnTo>
                  <a:pt x="435584" y="549910"/>
                </a:lnTo>
                <a:lnTo>
                  <a:pt x="430771" y="533400"/>
                </a:lnTo>
                <a:lnTo>
                  <a:pt x="421665" y="506730"/>
                </a:lnTo>
                <a:lnTo>
                  <a:pt x="408876" y="481330"/>
                </a:lnTo>
                <a:lnTo>
                  <a:pt x="398945" y="468299"/>
                </a:lnTo>
                <a:lnTo>
                  <a:pt x="398945" y="558800"/>
                </a:lnTo>
                <a:lnTo>
                  <a:pt x="396570" y="558800"/>
                </a:lnTo>
                <a:lnTo>
                  <a:pt x="396570" y="595630"/>
                </a:lnTo>
                <a:lnTo>
                  <a:pt x="392074" y="628650"/>
                </a:lnTo>
                <a:lnTo>
                  <a:pt x="372732" y="662940"/>
                </a:lnTo>
                <a:lnTo>
                  <a:pt x="342912" y="693420"/>
                </a:lnTo>
                <a:lnTo>
                  <a:pt x="306959" y="713740"/>
                </a:lnTo>
                <a:lnTo>
                  <a:pt x="257797" y="723900"/>
                </a:lnTo>
                <a:lnTo>
                  <a:pt x="209473" y="716280"/>
                </a:lnTo>
                <a:lnTo>
                  <a:pt x="166192" y="694690"/>
                </a:lnTo>
                <a:lnTo>
                  <a:pt x="132143" y="657860"/>
                </a:lnTo>
                <a:lnTo>
                  <a:pt x="112344" y="612140"/>
                </a:lnTo>
                <a:lnTo>
                  <a:pt x="109004" y="563880"/>
                </a:lnTo>
                <a:lnTo>
                  <a:pt x="121716" y="516890"/>
                </a:lnTo>
                <a:lnTo>
                  <a:pt x="150063" y="476250"/>
                </a:lnTo>
                <a:lnTo>
                  <a:pt x="188493" y="447040"/>
                </a:lnTo>
                <a:lnTo>
                  <a:pt x="231457" y="433070"/>
                </a:lnTo>
                <a:lnTo>
                  <a:pt x="273913" y="433070"/>
                </a:lnTo>
                <a:lnTo>
                  <a:pt x="310857" y="444500"/>
                </a:lnTo>
                <a:lnTo>
                  <a:pt x="243027" y="561340"/>
                </a:lnTo>
                <a:lnTo>
                  <a:pt x="237223" y="576580"/>
                </a:lnTo>
                <a:lnTo>
                  <a:pt x="238683" y="586740"/>
                </a:lnTo>
                <a:lnTo>
                  <a:pt x="247243" y="593090"/>
                </a:lnTo>
                <a:lnTo>
                  <a:pt x="262737" y="595630"/>
                </a:lnTo>
                <a:lnTo>
                  <a:pt x="396570" y="595630"/>
                </a:lnTo>
                <a:lnTo>
                  <a:pt x="396570" y="558800"/>
                </a:lnTo>
                <a:lnTo>
                  <a:pt x="286207" y="558800"/>
                </a:lnTo>
                <a:lnTo>
                  <a:pt x="342493" y="461010"/>
                </a:lnTo>
                <a:lnTo>
                  <a:pt x="363982" y="481330"/>
                </a:lnTo>
                <a:lnTo>
                  <a:pt x="380517" y="504190"/>
                </a:lnTo>
                <a:lnTo>
                  <a:pt x="392150" y="529590"/>
                </a:lnTo>
                <a:lnTo>
                  <a:pt x="398945" y="558800"/>
                </a:lnTo>
                <a:lnTo>
                  <a:pt x="398945" y="468299"/>
                </a:lnTo>
                <a:lnTo>
                  <a:pt x="393395" y="461010"/>
                </a:lnTo>
                <a:lnTo>
                  <a:pt x="392430" y="459740"/>
                </a:lnTo>
                <a:lnTo>
                  <a:pt x="372300" y="439420"/>
                </a:lnTo>
                <a:lnTo>
                  <a:pt x="368719" y="436880"/>
                </a:lnTo>
                <a:lnTo>
                  <a:pt x="365036" y="433070"/>
                </a:lnTo>
                <a:lnTo>
                  <a:pt x="360921" y="430530"/>
                </a:lnTo>
                <a:lnTo>
                  <a:pt x="371703" y="411480"/>
                </a:lnTo>
                <a:lnTo>
                  <a:pt x="378904" y="398780"/>
                </a:lnTo>
                <a:lnTo>
                  <a:pt x="415340" y="431800"/>
                </a:lnTo>
                <a:lnTo>
                  <a:pt x="442849" y="468630"/>
                </a:lnTo>
                <a:lnTo>
                  <a:pt x="461479" y="510540"/>
                </a:lnTo>
                <a:lnTo>
                  <a:pt x="471309" y="557530"/>
                </a:lnTo>
                <a:lnTo>
                  <a:pt x="471309" y="448500"/>
                </a:lnTo>
                <a:lnTo>
                  <a:pt x="462356" y="433070"/>
                </a:lnTo>
                <a:lnTo>
                  <a:pt x="433222" y="398780"/>
                </a:lnTo>
                <a:lnTo>
                  <a:pt x="397078" y="368300"/>
                </a:lnTo>
                <a:lnTo>
                  <a:pt x="401447" y="360680"/>
                </a:lnTo>
                <a:lnTo>
                  <a:pt x="407974" y="349250"/>
                </a:lnTo>
                <a:lnTo>
                  <a:pt x="433400" y="304800"/>
                </a:lnTo>
                <a:lnTo>
                  <a:pt x="581583" y="558800"/>
                </a:lnTo>
                <a:lnTo>
                  <a:pt x="581583" y="487540"/>
                </a:lnTo>
                <a:lnTo>
                  <a:pt x="475195" y="304800"/>
                </a:lnTo>
                <a:lnTo>
                  <a:pt x="464845" y="287020"/>
                </a:lnTo>
                <a:lnTo>
                  <a:pt x="760996" y="287020"/>
                </a:lnTo>
                <a:lnTo>
                  <a:pt x="760996" y="179451"/>
                </a:lnTo>
                <a:lnTo>
                  <a:pt x="748957" y="158750"/>
                </a:lnTo>
                <a:lnTo>
                  <a:pt x="693699" y="64770"/>
                </a:lnTo>
                <a:lnTo>
                  <a:pt x="690245" y="53340"/>
                </a:lnTo>
                <a:lnTo>
                  <a:pt x="692378" y="44450"/>
                </a:lnTo>
                <a:lnTo>
                  <a:pt x="699401" y="38100"/>
                </a:lnTo>
                <a:lnTo>
                  <a:pt x="710577" y="35560"/>
                </a:lnTo>
                <a:lnTo>
                  <a:pt x="824395" y="35560"/>
                </a:lnTo>
                <a:lnTo>
                  <a:pt x="833869" y="36830"/>
                </a:lnTo>
                <a:lnTo>
                  <a:pt x="840790" y="40640"/>
                </a:lnTo>
                <a:lnTo>
                  <a:pt x="845070" y="45720"/>
                </a:lnTo>
                <a:lnTo>
                  <a:pt x="846556" y="53340"/>
                </a:lnTo>
                <a:lnTo>
                  <a:pt x="845134" y="60960"/>
                </a:lnTo>
                <a:lnTo>
                  <a:pt x="840892" y="67310"/>
                </a:lnTo>
                <a:lnTo>
                  <a:pt x="833996" y="71120"/>
                </a:lnTo>
                <a:lnTo>
                  <a:pt x="824636" y="72390"/>
                </a:lnTo>
                <a:lnTo>
                  <a:pt x="773112" y="72390"/>
                </a:lnTo>
                <a:lnTo>
                  <a:pt x="764844" y="73660"/>
                </a:lnTo>
                <a:lnTo>
                  <a:pt x="758494" y="76200"/>
                </a:lnTo>
                <a:lnTo>
                  <a:pt x="754367" y="82550"/>
                </a:lnTo>
                <a:lnTo>
                  <a:pt x="752767" y="88900"/>
                </a:lnTo>
                <a:lnTo>
                  <a:pt x="754011" y="96520"/>
                </a:lnTo>
                <a:lnTo>
                  <a:pt x="757923" y="101600"/>
                </a:lnTo>
                <a:lnTo>
                  <a:pt x="764095" y="106680"/>
                </a:lnTo>
                <a:lnTo>
                  <a:pt x="772134" y="107950"/>
                </a:lnTo>
                <a:lnTo>
                  <a:pt x="832027" y="107950"/>
                </a:lnTo>
                <a:lnTo>
                  <a:pt x="875576" y="81280"/>
                </a:lnTo>
                <a:lnTo>
                  <a:pt x="882103" y="45720"/>
                </a:lnTo>
                <a:lnTo>
                  <a:pt x="878738" y="35560"/>
                </a:lnTo>
                <a:lnTo>
                  <a:pt x="876630" y="29210"/>
                </a:lnTo>
                <a:lnTo>
                  <a:pt x="865886" y="15240"/>
                </a:lnTo>
                <a:lnTo>
                  <a:pt x="850506" y="5080"/>
                </a:lnTo>
                <a:lnTo>
                  <a:pt x="847331" y="2540"/>
                </a:lnTo>
                <a:lnTo>
                  <a:pt x="841146" y="0"/>
                </a:lnTo>
                <a:lnTo>
                  <a:pt x="697357" y="0"/>
                </a:lnTo>
                <a:lnTo>
                  <a:pt x="658736" y="31750"/>
                </a:lnTo>
                <a:lnTo>
                  <a:pt x="654202" y="48260"/>
                </a:lnTo>
                <a:lnTo>
                  <a:pt x="655662" y="64770"/>
                </a:lnTo>
                <a:lnTo>
                  <a:pt x="663079" y="82550"/>
                </a:lnTo>
                <a:lnTo>
                  <a:pt x="708202" y="161290"/>
                </a:lnTo>
                <a:lnTo>
                  <a:pt x="755611" y="242570"/>
                </a:lnTo>
                <a:lnTo>
                  <a:pt x="757580" y="246380"/>
                </a:lnTo>
                <a:lnTo>
                  <a:pt x="760666" y="251460"/>
                </a:lnTo>
                <a:lnTo>
                  <a:pt x="432841" y="251460"/>
                </a:lnTo>
                <a:lnTo>
                  <a:pt x="425119" y="255270"/>
                </a:lnTo>
                <a:lnTo>
                  <a:pt x="418719" y="260350"/>
                </a:lnTo>
                <a:lnTo>
                  <a:pt x="413321" y="267970"/>
                </a:lnTo>
                <a:lnTo>
                  <a:pt x="401789" y="288290"/>
                </a:lnTo>
                <a:lnTo>
                  <a:pt x="389953" y="308610"/>
                </a:lnTo>
                <a:lnTo>
                  <a:pt x="365899" y="349250"/>
                </a:lnTo>
                <a:lnTo>
                  <a:pt x="344220" y="340360"/>
                </a:lnTo>
                <a:lnTo>
                  <a:pt x="322237" y="334010"/>
                </a:lnTo>
                <a:lnTo>
                  <a:pt x="299847" y="328930"/>
                </a:lnTo>
                <a:lnTo>
                  <a:pt x="276974" y="325120"/>
                </a:lnTo>
                <a:lnTo>
                  <a:pt x="230987" y="325120"/>
                </a:lnTo>
                <a:lnTo>
                  <a:pt x="186499" y="332740"/>
                </a:lnTo>
                <a:lnTo>
                  <a:pt x="144513" y="349250"/>
                </a:lnTo>
                <a:lnTo>
                  <a:pt x="106032" y="372110"/>
                </a:lnTo>
                <a:lnTo>
                  <a:pt x="72072" y="401320"/>
                </a:lnTo>
                <a:lnTo>
                  <a:pt x="43637" y="435610"/>
                </a:lnTo>
                <a:lnTo>
                  <a:pt x="21742" y="476250"/>
                </a:lnTo>
                <a:lnTo>
                  <a:pt x="7404" y="519430"/>
                </a:lnTo>
                <a:lnTo>
                  <a:pt x="0" y="561340"/>
                </a:lnTo>
                <a:lnTo>
                  <a:pt x="0" y="594360"/>
                </a:lnTo>
                <a:lnTo>
                  <a:pt x="723" y="598170"/>
                </a:lnTo>
                <a:lnTo>
                  <a:pt x="1778" y="600710"/>
                </a:lnTo>
                <a:lnTo>
                  <a:pt x="2120" y="604520"/>
                </a:lnTo>
                <a:lnTo>
                  <a:pt x="12280" y="654050"/>
                </a:lnTo>
                <a:lnTo>
                  <a:pt x="32550" y="701040"/>
                </a:lnTo>
                <a:lnTo>
                  <a:pt x="36614" y="707390"/>
                </a:lnTo>
                <a:lnTo>
                  <a:pt x="40894" y="715010"/>
                </a:lnTo>
                <a:lnTo>
                  <a:pt x="45415" y="721360"/>
                </a:lnTo>
                <a:lnTo>
                  <a:pt x="50177" y="727710"/>
                </a:lnTo>
                <a:lnTo>
                  <a:pt x="55638" y="732790"/>
                </a:lnTo>
                <a:lnTo>
                  <a:pt x="61899" y="735330"/>
                </a:lnTo>
                <a:lnTo>
                  <a:pt x="68402" y="735330"/>
                </a:lnTo>
                <a:lnTo>
                  <a:pt x="74574" y="731520"/>
                </a:lnTo>
                <a:lnTo>
                  <a:pt x="79375" y="726440"/>
                </a:lnTo>
                <a:lnTo>
                  <a:pt x="81737" y="721360"/>
                </a:lnTo>
                <a:lnTo>
                  <a:pt x="81699" y="715010"/>
                </a:lnTo>
                <a:lnTo>
                  <a:pt x="79311" y="708660"/>
                </a:lnTo>
                <a:lnTo>
                  <a:pt x="77089" y="703580"/>
                </a:lnTo>
                <a:lnTo>
                  <a:pt x="74117" y="699770"/>
                </a:lnTo>
                <a:lnTo>
                  <a:pt x="71539" y="695960"/>
                </a:lnTo>
                <a:lnTo>
                  <a:pt x="52514" y="660400"/>
                </a:lnTo>
                <a:lnTo>
                  <a:pt x="40652" y="622300"/>
                </a:lnTo>
                <a:lnTo>
                  <a:pt x="36245" y="582930"/>
                </a:lnTo>
                <a:lnTo>
                  <a:pt x="39573" y="542290"/>
                </a:lnTo>
                <a:lnTo>
                  <a:pt x="53530" y="494030"/>
                </a:lnTo>
                <a:lnTo>
                  <a:pt x="76479" y="452120"/>
                </a:lnTo>
                <a:lnTo>
                  <a:pt x="107251" y="416560"/>
                </a:lnTo>
                <a:lnTo>
                  <a:pt x="144678" y="389890"/>
                </a:lnTo>
                <a:lnTo>
                  <a:pt x="187553" y="370840"/>
                </a:lnTo>
                <a:lnTo>
                  <a:pt x="234721" y="360680"/>
                </a:lnTo>
                <a:lnTo>
                  <a:pt x="284988" y="361950"/>
                </a:lnTo>
                <a:lnTo>
                  <a:pt x="301129" y="364490"/>
                </a:lnTo>
                <a:lnTo>
                  <a:pt x="316953" y="368300"/>
                </a:lnTo>
                <a:lnTo>
                  <a:pt x="332447" y="374650"/>
                </a:lnTo>
                <a:lnTo>
                  <a:pt x="347560" y="381000"/>
                </a:lnTo>
                <a:lnTo>
                  <a:pt x="329641" y="411480"/>
                </a:lnTo>
                <a:lnTo>
                  <a:pt x="283413" y="398780"/>
                </a:lnTo>
                <a:lnTo>
                  <a:pt x="238772" y="396240"/>
                </a:lnTo>
                <a:lnTo>
                  <a:pt x="196951" y="405130"/>
                </a:lnTo>
                <a:lnTo>
                  <a:pt x="159207" y="422910"/>
                </a:lnTo>
                <a:lnTo>
                  <a:pt x="126758" y="448310"/>
                </a:lnTo>
                <a:lnTo>
                  <a:pt x="100838" y="480060"/>
                </a:lnTo>
                <a:lnTo>
                  <a:pt x="82702" y="516890"/>
                </a:lnTo>
                <a:lnTo>
                  <a:pt x="72821" y="565150"/>
                </a:lnTo>
                <a:lnTo>
                  <a:pt x="75857" y="612140"/>
                </a:lnTo>
                <a:lnTo>
                  <a:pt x="90728" y="656590"/>
                </a:lnTo>
                <a:lnTo>
                  <a:pt x="116357" y="695960"/>
                </a:lnTo>
                <a:lnTo>
                  <a:pt x="151625" y="727710"/>
                </a:lnTo>
                <a:lnTo>
                  <a:pt x="195440" y="749300"/>
                </a:lnTo>
                <a:lnTo>
                  <a:pt x="266192" y="759460"/>
                </a:lnTo>
                <a:lnTo>
                  <a:pt x="300875" y="754380"/>
                </a:lnTo>
                <a:lnTo>
                  <a:pt x="334911" y="740410"/>
                </a:lnTo>
                <a:lnTo>
                  <a:pt x="360426" y="723900"/>
                </a:lnTo>
                <a:lnTo>
                  <a:pt x="374167" y="715010"/>
                </a:lnTo>
                <a:lnTo>
                  <a:pt x="403834" y="681990"/>
                </a:lnTo>
                <a:lnTo>
                  <a:pt x="424294" y="642620"/>
                </a:lnTo>
                <a:lnTo>
                  <a:pt x="435876" y="596900"/>
                </a:lnTo>
                <a:lnTo>
                  <a:pt x="470801" y="596900"/>
                </a:lnTo>
                <a:lnTo>
                  <a:pt x="470903" y="600710"/>
                </a:lnTo>
                <a:lnTo>
                  <a:pt x="461124" y="646430"/>
                </a:lnTo>
                <a:lnTo>
                  <a:pt x="442874" y="687070"/>
                </a:lnTo>
                <a:lnTo>
                  <a:pt x="417296" y="722630"/>
                </a:lnTo>
                <a:lnTo>
                  <a:pt x="385635" y="751840"/>
                </a:lnTo>
                <a:lnTo>
                  <a:pt x="349173" y="773430"/>
                </a:lnTo>
                <a:lnTo>
                  <a:pt x="309143" y="788670"/>
                </a:lnTo>
                <a:lnTo>
                  <a:pt x="266827" y="795020"/>
                </a:lnTo>
                <a:lnTo>
                  <a:pt x="223494" y="793750"/>
                </a:lnTo>
                <a:lnTo>
                  <a:pt x="180378" y="783590"/>
                </a:lnTo>
                <a:lnTo>
                  <a:pt x="138747" y="762000"/>
                </a:lnTo>
                <a:lnTo>
                  <a:pt x="133692" y="759460"/>
                </a:lnTo>
                <a:lnTo>
                  <a:pt x="128917" y="755650"/>
                </a:lnTo>
                <a:lnTo>
                  <a:pt x="123685" y="753110"/>
                </a:lnTo>
                <a:lnTo>
                  <a:pt x="117055" y="750570"/>
                </a:lnTo>
                <a:lnTo>
                  <a:pt x="110871" y="750570"/>
                </a:lnTo>
                <a:lnTo>
                  <a:pt x="105321" y="753110"/>
                </a:lnTo>
                <a:lnTo>
                  <a:pt x="100545" y="758190"/>
                </a:lnTo>
                <a:lnTo>
                  <a:pt x="97536" y="764540"/>
                </a:lnTo>
                <a:lnTo>
                  <a:pt x="97104" y="770890"/>
                </a:lnTo>
                <a:lnTo>
                  <a:pt x="99148" y="775970"/>
                </a:lnTo>
                <a:lnTo>
                  <a:pt x="103568" y="781050"/>
                </a:lnTo>
                <a:lnTo>
                  <a:pt x="106172" y="783590"/>
                </a:lnTo>
                <a:lnTo>
                  <a:pt x="109232" y="786130"/>
                </a:lnTo>
                <a:lnTo>
                  <a:pt x="112204" y="788670"/>
                </a:lnTo>
                <a:lnTo>
                  <a:pt x="151523" y="810260"/>
                </a:lnTo>
                <a:lnTo>
                  <a:pt x="192620" y="824230"/>
                </a:lnTo>
                <a:lnTo>
                  <a:pt x="234607" y="830580"/>
                </a:lnTo>
                <a:lnTo>
                  <a:pt x="276580" y="830580"/>
                </a:lnTo>
                <a:lnTo>
                  <a:pt x="317677" y="822960"/>
                </a:lnTo>
                <a:lnTo>
                  <a:pt x="356997" y="810260"/>
                </a:lnTo>
                <a:lnTo>
                  <a:pt x="384479" y="795020"/>
                </a:lnTo>
                <a:lnTo>
                  <a:pt x="393649" y="789940"/>
                </a:lnTo>
                <a:lnTo>
                  <a:pt x="426758" y="764540"/>
                </a:lnTo>
                <a:lnTo>
                  <a:pt x="455447" y="732790"/>
                </a:lnTo>
                <a:lnTo>
                  <a:pt x="478815" y="695960"/>
                </a:lnTo>
                <a:lnTo>
                  <a:pt x="495985" y="654050"/>
                </a:lnTo>
                <a:lnTo>
                  <a:pt x="506171" y="610870"/>
                </a:lnTo>
                <a:lnTo>
                  <a:pt x="509130" y="596900"/>
                </a:lnTo>
                <a:lnTo>
                  <a:pt x="509409" y="595630"/>
                </a:lnTo>
                <a:lnTo>
                  <a:pt x="614273" y="595630"/>
                </a:lnTo>
                <a:lnTo>
                  <a:pt x="621703" y="593090"/>
                </a:lnTo>
                <a:lnTo>
                  <a:pt x="627900" y="588010"/>
                </a:lnTo>
                <a:lnTo>
                  <a:pt x="633196" y="580390"/>
                </a:lnTo>
                <a:lnTo>
                  <a:pt x="644093" y="561340"/>
                </a:lnTo>
                <a:lnTo>
                  <a:pt x="645553" y="558800"/>
                </a:lnTo>
                <a:lnTo>
                  <a:pt x="654989" y="542290"/>
                </a:lnTo>
                <a:lnTo>
                  <a:pt x="711911" y="443230"/>
                </a:lnTo>
                <a:lnTo>
                  <a:pt x="764590" y="353060"/>
                </a:lnTo>
                <a:lnTo>
                  <a:pt x="792530" y="304800"/>
                </a:lnTo>
                <a:lnTo>
                  <a:pt x="829183" y="368300"/>
                </a:lnTo>
                <a:lnTo>
                  <a:pt x="827125" y="369570"/>
                </a:lnTo>
                <a:lnTo>
                  <a:pt x="825982" y="370840"/>
                </a:lnTo>
                <a:lnTo>
                  <a:pt x="824725" y="372110"/>
                </a:lnTo>
                <a:lnTo>
                  <a:pt x="788492" y="403860"/>
                </a:lnTo>
                <a:lnTo>
                  <a:pt x="759828" y="439420"/>
                </a:lnTo>
                <a:lnTo>
                  <a:pt x="738746" y="477520"/>
                </a:lnTo>
                <a:lnTo>
                  <a:pt x="725309" y="520700"/>
                </a:lnTo>
                <a:lnTo>
                  <a:pt x="719556" y="565150"/>
                </a:lnTo>
                <a:lnTo>
                  <a:pt x="721537" y="613410"/>
                </a:lnTo>
                <a:lnTo>
                  <a:pt x="736727" y="673100"/>
                </a:lnTo>
                <a:lnTo>
                  <a:pt x="766572" y="725170"/>
                </a:lnTo>
                <a:lnTo>
                  <a:pt x="778967" y="735330"/>
                </a:lnTo>
                <a:lnTo>
                  <a:pt x="785749" y="735330"/>
                </a:lnTo>
                <a:lnTo>
                  <a:pt x="792454" y="731520"/>
                </a:lnTo>
                <a:lnTo>
                  <a:pt x="797598" y="726440"/>
                </a:lnTo>
                <a:lnTo>
                  <a:pt x="799947" y="720090"/>
                </a:lnTo>
                <a:lnTo>
                  <a:pt x="799439" y="713740"/>
                </a:lnTo>
                <a:lnTo>
                  <a:pt x="796036" y="706120"/>
                </a:lnTo>
                <a:lnTo>
                  <a:pt x="794791" y="703580"/>
                </a:lnTo>
                <a:lnTo>
                  <a:pt x="793407" y="701040"/>
                </a:lnTo>
                <a:lnTo>
                  <a:pt x="792099" y="699770"/>
                </a:lnTo>
                <a:lnTo>
                  <a:pt x="769010" y="655320"/>
                </a:lnTo>
                <a:lnTo>
                  <a:pt x="756716" y="609600"/>
                </a:lnTo>
                <a:lnTo>
                  <a:pt x="755281" y="561340"/>
                </a:lnTo>
                <a:lnTo>
                  <a:pt x="764781" y="513080"/>
                </a:lnTo>
                <a:lnTo>
                  <a:pt x="777976" y="480060"/>
                </a:lnTo>
                <a:lnTo>
                  <a:pt x="796264" y="449580"/>
                </a:lnTo>
                <a:lnTo>
                  <a:pt x="819518" y="422910"/>
                </a:lnTo>
                <a:lnTo>
                  <a:pt x="847648" y="400050"/>
                </a:lnTo>
                <a:lnTo>
                  <a:pt x="865339" y="429260"/>
                </a:lnTo>
                <a:lnTo>
                  <a:pt x="827519" y="468630"/>
                </a:lnTo>
                <a:lnTo>
                  <a:pt x="803351" y="511810"/>
                </a:lnTo>
                <a:lnTo>
                  <a:pt x="791984" y="557530"/>
                </a:lnTo>
                <a:lnTo>
                  <a:pt x="792543" y="603250"/>
                </a:lnTo>
                <a:lnTo>
                  <a:pt x="804164" y="646430"/>
                </a:lnTo>
                <a:lnTo>
                  <a:pt x="825995" y="685800"/>
                </a:lnTo>
                <a:lnTo>
                  <a:pt x="856970" y="717550"/>
                </a:lnTo>
                <a:lnTo>
                  <a:pt x="893711" y="741680"/>
                </a:lnTo>
                <a:lnTo>
                  <a:pt x="934364" y="755650"/>
                </a:lnTo>
                <a:lnTo>
                  <a:pt x="977099" y="759460"/>
                </a:lnTo>
                <a:lnTo>
                  <a:pt x="1020064" y="753110"/>
                </a:lnTo>
                <a:lnTo>
                  <a:pt x="1061440" y="736600"/>
                </a:lnTo>
                <a:lnTo>
                  <a:pt x="1078674" y="723900"/>
                </a:lnTo>
                <a:lnTo>
                  <a:pt x="1097635" y="709930"/>
                </a:lnTo>
                <a:lnTo>
                  <a:pt x="1125486" y="676910"/>
                </a:lnTo>
                <a:lnTo>
                  <a:pt x="1144346" y="637540"/>
                </a:lnTo>
                <a:lnTo>
                  <a:pt x="1153617" y="595630"/>
                </a:lnTo>
                <a:lnTo>
                  <a:pt x="1152677" y="552450"/>
                </a:lnTo>
                <a:lnTo>
                  <a:pt x="1140879" y="509270"/>
                </a:lnTo>
                <a:lnTo>
                  <a:pt x="1125791" y="480060"/>
                </a:lnTo>
                <a:lnTo>
                  <a:pt x="1118285" y="469811"/>
                </a:lnTo>
                <a:lnTo>
                  <a:pt x="1118285" y="586740"/>
                </a:lnTo>
                <a:lnTo>
                  <a:pt x="1109192" y="629920"/>
                </a:lnTo>
                <a:lnTo>
                  <a:pt x="1087501" y="668020"/>
                </a:lnTo>
                <a:lnTo>
                  <a:pt x="1053884" y="698500"/>
                </a:lnTo>
                <a:lnTo>
                  <a:pt x="1012063" y="718820"/>
                </a:lnTo>
                <a:lnTo>
                  <a:pt x="967994" y="723900"/>
                </a:lnTo>
                <a:lnTo>
                  <a:pt x="924750" y="716280"/>
                </a:lnTo>
                <a:lnTo>
                  <a:pt x="885444" y="694690"/>
                </a:lnTo>
                <a:lnTo>
                  <a:pt x="853160" y="661670"/>
                </a:lnTo>
                <a:lnTo>
                  <a:pt x="833208" y="621030"/>
                </a:lnTo>
                <a:lnTo>
                  <a:pt x="826744" y="577850"/>
                </a:lnTo>
                <a:lnTo>
                  <a:pt x="833361" y="534670"/>
                </a:lnTo>
                <a:lnTo>
                  <a:pt x="852639" y="495300"/>
                </a:lnTo>
                <a:lnTo>
                  <a:pt x="884174" y="462280"/>
                </a:lnTo>
                <a:lnTo>
                  <a:pt x="912876" y="510540"/>
                </a:lnTo>
                <a:lnTo>
                  <a:pt x="933983" y="547370"/>
                </a:lnTo>
                <a:lnTo>
                  <a:pt x="955192" y="582930"/>
                </a:lnTo>
                <a:lnTo>
                  <a:pt x="960996" y="590550"/>
                </a:lnTo>
                <a:lnTo>
                  <a:pt x="967689" y="594360"/>
                </a:lnTo>
                <a:lnTo>
                  <a:pt x="974852" y="595630"/>
                </a:lnTo>
                <a:lnTo>
                  <a:pt x="982065" y="593090"/>
                </a:lnTo>
                <a:lnTo>
                  <a:pt x="987425" y="588010"/>
                </a:lnTo>
                <a:lnTo>
                  <a:pt x="989952" y="581660"/>
                </a:lnTo>
                <a:lnTo>
                  <a:pt x="989558" y="574040"/>
                </a:lnTo>
                <a:lnTo>
                  <a:pt x="986129" y="565150"/>
                </a:lnTo>
                <a:lnTo>
                  <a:pt x="968730" y="535940"/>
                </a:lnTo>
                <a:lnTo>
                  <a:pt x="926426" y="462280"/>
                </a:lnTo>
                <a:lnTo>
                  <a:pt x="916216" y="444500"/>
                </a:lnTo>
                <a:lnTo>
                  <a:pt x="960412" y="431800"/>
                </a:lnTo>
                <a:lnTo>
                  <a:pt x="1009713" y="436880"/>
                </a:lnTo>
                <a:lnTo>
                  <a:pt x="1057198" y="458470"/>
                </a:lnTo>
                <a:lnTo>
                  <a:pt x="1095971" y="500380"/>
                </a:lnTo>
                <a:lnTo>
                  <a:pt x="1114094" y="542290"/>
                </a:lnTo>
                <a:lnTo>
                  <a:pt x="1118285" y="586740"/>
                </a:lnTo>
                <a:lnTo>
                  <a:pt x="1118285" y="469811"/>
                </a:lnTo>
                <a:lnTo>
                  <a:pt x="1106271" y="453390"/>
                </a:lnTo>
                <a:lnTo>
                  <a:pt x="1082395" y="433070"/>
                </a:lnTo>
                <a:lnTo>
                  <a:pt x="1080376" y="431800"/>
                </a:lnTo>
                <a:lnTo>
                  <a:pt x="1054188" y="415290"/>
                </a:lnTo>
                <a:lnTo>
                  <a:pt x="1043584" y="411480"/>
                </a:lnTo>
                <a:lnTo>
                  <a:pt x="1015301" y="401320"/>
                </a:lnTo>
                <a:lnTo>
                  <a:pt x="976071" y="394970"/>
                </a:lnTo>
                <a:lnTo>
                  <a:pt x="936523" y="400050"/>
                </a:lnTo>
                <a:lnTo>
                  <a:pt x="896759" y="411480"/>
                </a:lnTo>
                <a:lnTo>
                  <a:pt x="893508" y="406400"/>
                </a:lnTo>
                <a:lnTo>
                  <a:pt x="890651" y="401320"/>
                </a:lnTo>
                <a:lnTo>
                  <a:pt x="889838" y="400050"/>
                </a:lnTo>
                <a:lnTo>
                  <a:pt x="884936" y="392430"/>
                </a:lnTo>
                <a:lnTo>
                  <a:pt x="882078" y="387350"/>
                </a:lnTo>
                <a:lnTo>
                  <a:pt x="878865" y="381000"/>
                </a:lnTo>
                <a:lnTo>
                  <a:pt x="883691" y="379730"/>
                </a:lnTo>
                <a:lnTo>
                  <a:pt x="887171" y="377190"/>
                </a:lnTo>
                <a:lnTo>
                  <a:pt x="890866" y="375920"/>
                </a:lnTo>
                <a:lnTo>
                  <a:pt x="940943" y="361950"/>
                </a:lnTo>
                <a:lnTo>
                  <a:pt x="989152" y="359410"/>
                </a:lnTo>
                <a:lnTo>
                  <a:pt x="1035240" y="368300"/>
                </a:lnTo>
                <a:lnTo>
                  <a:pt x="1078979" y="387350"/>
                </a:lnTo>
                <a:lnTo>
                  <a:pt x="1120089" y="419100"/>
                </a:lnTo>
                <a:lnTo>
                  <a:pt x="1154277" y="457200"/>
                </a:lnTo>
                <a:lnTo>
                  <a:pt x="1177391" y="499110"/>
                </a:lnTo>
                <a:lnTo>
                  <a:pt x="1189380" y="544830"/>
                </a:lnTo>
                <a:lnTo>
                  <a:pt x="1190167" y="593090"/>
                </a:lnTo>
                <a:lnTo>
                  <a:pt x="1179703" y="643890"/>
                </a:lnTo>
                <a:lnTo>
                  <a:pt x="1161008" y="687070"/>
                </a:lnTo>
                <a:lnTo>
                  <a:pt x="1134656" y="723900"/>
                </a:lnTo>
                <a:lnTo>
                  <a:pt x="1102029" y="753110"/>
                </a:lnTo>
                <a:lnTo>
                  <a:pt x="1064488" y="775970"/>
                </a:lnTo>
                <a:lnTo>
                  <a:pt x="1023378" y="789940"/>
                </a:lnTo>
                <a:lnTo>
                  <a:pt x="980071" y="795020"/>
                </a:lnTo>
                <a:lnTo>
                  <a:pt x="935926" y="792480"/>
                </a:lnTo>
                <a:lnTo>
                  <a:pt x="892302" y="779780"/>
                </a:lnTo>
                <a:lnTo>
                  <a:pt x="850557" y="758190"/>
                </a:lnTo>
                <a:lnTo>
                  <a:pt x="840003" y="751840"/>
                </a:lnTo>
                <a:lnTo>
                  <a:pt x="831227" y="750570"/>
                </a:lnTo>
                <a:lnTo>
                  <a:pt x="824052" y="751840"/>
                </a:lnTo>
                <a:lnTo>
                  <a:pt x="818299" y="758190"/>
                </a:lnTo>
                <a:lnTo>
                  <a:pt x="815238" y="765810"/>
                </a:lnTo>
                <a:lnTo>
                  <a:pt x="816241" y="773430"/>
                </a:lnTo>
                <a:lnTo>
                  <a:pt x="860221" y="805180"/>
                </a:lnTo>
                <a:lnTo>
                  <a:pt x="923505" y="826770"/>
                </a:lnTo>
                <a:lnTo>
                  <a:pt x="957300" y="830580"/>
                </a:lnTo>
                <a:lnTo>
                  <a:pt x="1002906" y="829310"/>
                </a:lnTo>
                <a:lnTo>
                  <a:pt x="1046099" y="820420"/>
                </a:lnTo>
                <a:lnTo>
                  <a:pt x="1086218" y="805180"/>
                </a:lnTo>
                <a:lnTo>
                  <a:pt x="1102385" y="795020"/>
                </a:lnTo>
                <a:lnTo>
                  <a:pt x="1122603" y="782320"/>
                </a:lnTo>
                <a:lnTo>
                  <a:pt x="1154582" y="754380"/>
                </a:lnTo>
                <a:lnTo>
                  <a:pt x="1181481" y="721360"/>
                </a:lnTo>
                <a:lnTo>
                  <a:pt x="1202651" y="684530"/>
                </a:lnTo>
                <a:lnTo>
                  <a:pt x="1217409" y="643890"/>
                </a:lnTo>
                <a:lnTo>
                  <a:pt x="1225105" y="600710"/>
                </a:lnTo>
                <a:close/>
              </a:path>
              <a:path w="1226820" h="1226820">
                <a:moveTo>
                  <a:pt x="1226553" y="893610"/>
                </a:moveTo>
                <a:lnTo>
                  <a:pt x="1225372" y="880668"/>
                </a:lnTo>
                <a:lnTo>
                  <a:pt x="1221219" y="872566"/>
                </a:lnTo>
                <a:lnTo>
                  <a:pt x="1213218" y="868362"/>
                </a:lnTo>
                <a:lnTo>
                  <a:pt x="1200442" y="867156"/>
                </a:lnTo>
                <a:lnTo>
                  <a:pt x="1189951" y="867156"/>
                </a:lnTo>
                <a:lnTo>
                  <a:pt x="1189951" y="1029893"/>
                </a:lnTo>
                <a:lnTo>
                  <a:pt x="1189951" y="1064107"/>
                </a:lnTo>
                <a:lnTo>
                  <a:pt x="925995" y="1064107"/>
                </a:lnTo>
                <a:lnTo>
                  <a:pt x="925995" y="1029893"/>
                </a:lnTo>
                <a:lnTo>
                  <a:pt x="1189951" y="1029893"/>
                </a:lnTo>
                <a:lnTo>
                  <a:pt x="1189951" y="867156"/>
                </a:lnTo>
                <a:lnTo>
                  <a:pt x="1189659" y="867156"/>
                </a:lnTo>
                <a:lnTo>
                  <a:pt x="1189659" y="904151"/>
                </a:lnTo>
                <a:lnTo>
                  <a:pt x="1189659" y="993203"/>
                </a:lnTo>
                <a:lnTo>
                  <a:pt x="915492" y="993216"/>
                </a:lnTo>
                <a:lnTo>
                  <a:pt x="889431" y="1075728"/>
                </a:lnTo>
                <a:lnTo>
                  <a:pt x="890663" y="1087755"/>
                </a:lnTo>
                <a:lnTo>
                  <a:pt x="894740" y="1095463"/>
                </a:lnTo>
                <a:lnTo>
                  <a:pt x="902423" y="1099566"/>
                </a:lnTo>
                <a:lnTo>
                  <a:pt x="914438" y="1100785"/>
                </a:lnTo>
                <a:lnTo>
                  <a:pt x="1189647" y="1100823"/>
                </a:lnTo>
                <a:lnTo>
                  <a:pt x="1189647" y="1189532"/>
                </a:lnTo>
                <a:lnTo>
                  <a:pt x="37287" y="1189532"/>
                </a:lnTo>
                <a:lnTo>
                  <a:pt x="37287" y="1100823"/>
                </a:lnTo>
                <a:lnTo>
                  <a:pt x="310692" y="1100785"/>
                </a:lnTo>
                <a:lnTo>
                  <a:pt x="323977" y="1099654"/>
                </a:lnTo>
                <a:lnTo>
                  <a:pt x="332219" y="1095527"/>
                </a:lnTo>
                <a:lnTo>
                  <a:pt x="336384" y="1087361"/>
                </a:lnTo>
                <a:lnTo>
                  <a:pt x="337540" y="1074089"/>
                </a:lnTo>
                <a:lnTo>
                  <a:pt x="337553" y="1064120"/>
                </a:lnTo>
                <a:lnTo>
                  <a:pt x="337553" y="1029906"/>
                </a:lnTo>
                <a:lnTo>
                  <a:pt x="312204" y="993216"/>
                </a:lnTo>
                <a:lnTo>
                  <a:pt x="300939" y="993216"/>
                </a:lnTo>
                <a:lnTo>
                  <a:pt x="300939" y="1029906"/>
                </a:lnTo>
                <a:lnTo>
                  <a:pt x="300939" y="1064120"/>
                </a:lnTo>
                <a:lnTo>
                  <a:pt x="36982" y="1064120"/>
                </a:lnTo>
                <a:lnTo>
                  <a:pt x="36982" y="1029906"/>
                </a:lnTo>
                <a:lnTo>
                  <a:pt x="300939" y="1029906"/>
                </a:lnTo>
                <a:lnTo>
                  <a:pt x="300939" y="993216"/>
                </a:lnTo>
                <a:lnTo>
                  <a:pt x="37211" y="993203"/>
                </a:lnTo>
                <a:lnTo>
                  <a:pt x="37211" y="904151"/>
                </a:lnTo>
                <a:lnTo>
                  <a:pt x="1189659" y="904151"/>
                </a:lnTo>
                <a:lnTo>
                  <a:pt x="1189659" y="867156"/>
                </a:lnTo>
                <a:lnTo>
                  <a:pt x="26200" y="866978"/>
                </a:lnTo>
                <a:lnTo>
                  <a:pt x="0" y="881354"/>
                </a:lnTo>
                <a:lnTo>
                  <a:pt x="0" y="1212113"/>
                </a:lnTo>
                <a:lnTo>
                  <a:pt x="4457" y="1219212"/>
                </a:lnTo>
                <a:lnTo>
                  <a:pt x="10312" y="1223683"/>
                </a:lnTo>
                <a:lnTo>
                  <a:pt x="17500" y="1226019"/>
                </a:lnTo>
                <a:lnTo>
                  <a:pt x="25971" y="1226693"/>
                </a:lnTo>
                <a:lnTo>
                  <a:pt x="1200213" y="1226489"/>
                </a:lnTo>
                <a:lnTo>
                  <a:pt x="1213154" y="1225334"/>
                </a:lnTo>
                <a:lnTo>
                  <a:pt x="1221219" y="1221232"/>
                </a:lnTo>
                <a:lnTo>
                  <a:pt x="1225372" y="1213243"/>
                </a:lnTo>
                <a:lnTo>
                  <a:pt x="1226553" y="1200404"/>
                </a:lnTo>
                <a:lnTo>
                  <a:pt x="1226553" y="1189532"/>
                </a:lnTo>
                <a:lnTo>
                  <a:pt x="1226553" y="1064107"/>
                </a:lnTo>
                <a:lnTo>
                  <a:pt x="1226553" y="1029893"/>
                </a:lnTo>
                <a:lnTo>
                  <a:pt x="1226553" y="904151"/>
                </a:lnTo>
                <a:lnTo>
                  <a:pt x="1226553" y="893610"/>
                </a:lnTo>
                <a:close/>
              </a:path>
            </a:pathLst>
          </a:custGeom>
          <a:solidFill>
            <a:srgbClr val="C9D41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2476364" y="9664627"/>
            <a:ext cx="15240635" cy="356235"/>
            <a:chOff x="2476364" y="9664627"/>
            <a:chExt cx="15240635" cy="356235"/>
          </a:xfrm>
        </p:grpSpPr>
        <p:sp>
          <p:nvSpPr>
            <p:cNvPr id="20" name="object 20"/>
            <p:cNvSpPr/>
            <p:nvPr/>
          </p:nvSpPr>
          <p:spPr>
            <a:xfrm>
              <a:off x="2600769" y="9853103"/>
              <a:ext cx="14902815" cy="0"/>
            </a:xfrm>
            <a:custGeom>
              <a:avLst/>
              <a:gdLst/>
              <a:ahLst/>
              <a:cxnLst/>
              <a:rect l="l" t="t" r="r" b="b"/>
              <a:pathLst>
                <a:path w="14902815">
                  <a:moveTo>
                    <a:pt x="0" y="0"/>
                  </a:moveTo>
                  <a:lnTo>
                    <a:pt x="14902561" y="0"/>
                  </a:lnTo>
                </a:path>
              </a:pathLst>
            </a:custGeom>
            <a:ln w="31412">
              <a:solidFill>
                <a:srgbClr val="0944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76364" y="9737923"/>
              <a:ext cx="240830" cy="24083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7360728" y="9664627"/>
              <a:ext cx="356235" cy="356235"/>
            </a:xfrm>
            <a:custGeom>
              <a:avLst/>
              <a:gdLst/>
              <a:ahLst/>
              <a:cxnLst/>
              <a:rect l="l" t="t" r="r" b="b"/>
              <a:pathLst>
                <a:path w="356234" h="356234">
                  <a:moveTo>
                    <a:pt x="178005" y="0"/>
                  </a:moveTo>
                  <a:lnTo>
                    <a:pt x="130683" y="6358"/>
                  </a:lnTo>
                  <a:lnTo>
                    <a:pt x="88161" y="24302"/>
                  </a:lnTo>
                  <a:lnTo>
                    <a:pt x="52135" y="52135"/>
                  </a:lnTo>
                  <a:lnTo>
                    <a:pt x="24302" y="88161"/>
                  </a:lnTo>
                  <a:lnTo>
                    <a:pt x="6358" y="130683"/>
                  </a:lnTo>
                  <a:lnTo>
                    <a:pt x="0" y="178005"/>
                  </a:lnTo>
                  <a:lnTo>
                    <a:pt x="6358" y="225326"/>
                  </a:lnTo>
                  <a:lnTo>
                    <a:pt x="24302" y="267848"/>
                  </a:lnTo>
                  <a:lnTo>
                    <a:pt x="52135" y="303874"/>
                  </a:lnTo>
                  <a:lnTo>
                    <a:pt x="88161" y="331707"/>
                  </a:lnTo>
                  <a:lnTo>
                    <a:pt x="130683" y="349651"/>
                  </a:lnTo>
                  <a:lnTo>
                    <a:pt x="178005" y="356010"/>
                  </a:lnTo>
                  <a:lnTo>
                    <a:pt x="225326" y="349651"/>
                  </a:lnTo>
                  <a:lnTo>
                    <a:pt x="267848" y="331707"/>
                  </a:lnTo>
                  <a:lnTo>
                    <a:pt x="303874" y="303874"/>
                  </a:lnTo>
                  <a:lnTo>
                    <a:pt x="331707" y="267848"/>
                  </a:lnTo>
                  <a:lnTo>
                    <a:pt x="349651" y="225326"/>
                  </a:lnTo>
                  <a:lnTo>
                    <a:pt x="356010" y="178005"/>
                  </a:lnTo>
                  <a:lnTo>
                    <a:pt x="349651" y="130683"/>
                  </a:lnTo>
                  <a:lnTo>
                    <a:pt x="331707" y="88161"/>
                  </a:lnTo>
                  <a:lnTo>
                    <a:pt x="303874" y="52135"/>
                  </a:lnTo>
                  <a:lnTo>
                    <a:pt x="267848" y="24302"/>
                  </a:lnTo>
                  <a:lnTo>
                    <a:pt x="225326" y="6358"/>
                  </a:lnTo>
                  <a:lnTo>
                    <a:pt x="178005" y="0"/>
                  </a:lnTo>
                  <a:close/>
                </a:path>
              </a:pathLst>
            </a:custGeom>
            <a:solidFill>
              <a:srgbClr val="1D8A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659270" y="9737923"/>
              <a:ext cx="240830" cy="24083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03999" y="9737923"/>
              <a:ext cx="240830" cy="24083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31634" y="9737923"/>
              <a:ext cx="240830" cy="24083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34023" y="9737923"/>
              <a:ext cx="209417" cy="209417"/>
            </a:xfrm>
            <a:prstGeom prst="rect">
              <a:avLst/>
            </a:prstGeom>
          </p:spPr>
        </p:pic>
      </p:grpSp>
      <p:sp>
        <p:nvSpPr>
          <p:cNvPr id="27" name="object 27"/>
          <p:cNvSpPr/>
          <p:nvPr/>
        </p:nvSpPr>
        <p:spPr>
          <a:xfrm>
            <a:off x="7172559" y="7884576"/>
            <a:ext cx="5759450" cy="859155"/>
          </a:xfrm>
          <a:custGeom>
            <a:avLst/>
            <a:gdLst/>
            <a:ahLst/>
            <a:cxnLst/>
            <a:rect l="l" t="t" r="r" b="b"/>
            <a:pathLst>
              <a:path w="5759450" h="859154">
                <a:moveTo>
                  <a:pt x="5758986" y="0"/>
                </a:moveTo>
                <a:lnTo>
                  <a:pt x="0" y="0"/>
                </a:lnTo>
                <a:lnTo>
                  <a:pt x="0" y="333895"/>
                </a:lnTo>
                <a:lnTo>
                  <a:pt x="2144" y="381655"/>
                </a:lnTo>
                <a:lnTo>
                  <a:pt x="8453" y="428213"/>
                </a:lnTo>
                <a:lnTo>
                  <a:pt x="18742" y="473385"/>
                </a:lnTo>
                <a:lnTo>
                  <a:pt x="32826" y="516985"/>
                </a:lnTo>
                <a:lnTo>
                  <a:pt x="50519" y="558829"/>
                </a:lnTo>
                <a:lnTo>
                  <a:pt x="71636" y="598729"/>
                </a:lnTo>
                <a:lnTo>
                  <a:pt x="95992" y="636503"/>
                </a:lnTo>
                <a:lnTo>
                  <a:pt x="123402" y="671963"/>
                </a:lnTo>
                <a:lnTo>
                  <a:pt x="153681" y="704926"/>
                </a:lnTo>
                <a:lnTo>
                  <a:pt x="186642" y="735205"/>
                </a:lnTo>
                <a:lnTo>
                  <a:pt x="222102" y="762616"/>
                </a:lnTo>
                <a:lnTo>
                  <a:pt x="259874" y="786973"/>
                </a:lnTo>
                <a:lnTo>
                  <a:pt x="299775" y="808091"/>
                </a:lnTo>
                <a:lnTo>
                  <a:pt x="341617" y="825784"/>
                </a:lnTo>
                <a:lnTo>
                  <a:pt x="385217" y="839869"/>
                </a:lnTo>
                <a:lnTo>
                  <a:pt x="430388" y="850158"/>
                </a:lnTo>
                <a:lnTo>
                  <a:pt x="476946" y="856468"/>
                </a:lnTo>
                <a:lnTo>
                  <a:pt x="524706" y="858612"/>
                </a:lnTo>
                <a:lnTo>
                  <a:pt x="5234269" y="858612"/>
                </a:lnTo>
                <a:lnTo>
                  <a:pt x="5282029" y="856468"/>
                </a:lnTo>
                <a:lnTo>
                  <a:pt x="5328588" y="850158"/>
                </a:lnTo>
                <a:lnTo>
                  <a:pt x="5373760" y="839869"/>
                </a:lnTo>
                <a:lnTo>
                  <a:pt x="5417360" y="825784"/>
                </a:lnTo>
                <a:lnTo>
                  <a:pt x="5459203" y="808091"/>
                </a:lnTo>
                <a:lnTo>
                  <a:pt x="5499104" y="786973"/>
                </a:lnTo>
                <a:lnTo>
                  <a:pt x="5536877" y="762616"/>
                </a:lnTo>
                <a:lnTo>
                  <a:pt x="5572338" y="735205"/>
                </a:lnTo>
                <a:lnTo>
                  <a:pt x="5605300" y="704926"/>
                </a:lnTo>
                <a:lnTo>
                  <a:pt x="5635579" y="671963"/>
                </a:lnTo>
                <a:lnTo>
                  <a:pt x="5662990" y="636503"/>
                </a:lnTo>
                <a:lnTo>
                  <a:pt x="5687347" y="598729"/>
                </a:lnTo>
                <a:lnTo>
                  <a:pt x="5708465" y="558829"/>
                </a:lnTo>
                <a:lnTo>
                  <a:pt x="5726159" y="516985"/>
                </a:lnTo>
                <a:lnTo>
                  <a:pt x="5740243" y="473385"/>
                </a:lnTo>
                <a:lnTo>
                  <a:pt x="5750533" y="428213"/>
                </a:lnTo>
                <a:lnTo>
                  <a:pt x="5756842" y="381655"/>
                </a:lnTo>
                <a:lnTo>
                  <a:pt x="5758986" y="333895"/>
                </a:lnTo>
                <a:lnTo>
                  <a:pt x="5758986" y="0"/>
                </a:lnTo>
                <a:close/>
              </a:path>
            </a:pathLst>
          </a:custGeom>
          <a:solidFill>
            <a:srgbClr val="1D8A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376117" y="7923875"/>
            <a:ext cx="5326380" cy="16852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550" spc="-60" dirty="0">
                <a:solidFill>
                  <a:srgbClr val="FFFFFF"/>
                </a:solidFill>
                <a:latin typeface="Arial MT"/>
                <a:cs typeface="Arial MT"/>
              </a:rPr>
              <a:t>Línea</a:t>
            </a:r>
            <a:r>
              <a:rPr sz="355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50" spc="5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355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50" spc="145" dirty="0">
                <a:solidFill>
                  <a:srgbClr val="FFFFFF"/>
                </a:solidFill>
                <a:latin typeface="Arial MT"/>
                <a:cs typeface="Arial MT"/>
              </a:rPr>
              <a:t>tiempo</a:t>
            </a:r>
            <a:r>
              <a:rPr sz="355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50" spc="125" dirty="0">
                <a:solidFill>
                  <a:srgbClr val="FFFFFF"/>
                </a:solidFill>
                <a:latin typeface="Arial MT"/>
                <a:cs typeface="Arial MT"/>
              </a:rPr>
              <a:t>proyecto</a:t>
            </a:r>
            <a:endParaRPr sz="3550">
              <a:latin typeface="Arial MT"/>
              <a:cs typeface="Arial MT"/>
            </a:endParaRPr>
          </a:p>
          <a:p>
            <a:pPr marR="24765" algn="ctr">
              <a:lnSpc>
                <a:spcPct val="100000"/>
              </a:lnSpc>
              <a:spcBef>
                <a:spcPts val="2600"/>
              </a:spcBef>
            </a:pPr>
            <a:r>
              <a:rPr sz="1700" dirty="0">
                <a:latin typeface="Arial MT"/>
                <a:cs typeface="Arial MT"/>
              </a:rPr>
              <a:t>Fecha</a:t>
            </a:r>
            <a:endParaRPr sz="1700">
              <a:latin typeface="Arial MT"/>
              <a:cs typeface="Arial MT"/>
            </a:endParaRPr>
          </a:p>
          <a:p>
            <a:pPr marL="1886585" marR="1911350" algn="ctr">
              <a:lnSpc>
                <a:spcPct val="101800"/>
              </a:lnSpc>
            </a:pP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80" dirty="0">
                <a:latin typeface="Arial MT"/>
                <a:cs typeface="Arial MT"/>
              </a:rPr>
              <a:t> </a:t>
            </a:r>
            <a:r>
              <a:rPr sz="1700" spc="65" dirty="0">
                <a:latin typeface="Arial MT"/>
                <a:cs typeface="Arial MT"/>
              </a:rPr>
              <a:t>terminación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spc="35" dirty="0">
                <a:latin typeface="Arial MT"/>
                <a:cs typeface="Arial MT"/>
              </a:rPr>
              <a:t>inicial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20082" y="8286806"/>
            <a:ext cx="6244590" cy="488315"/>
          </a:xfrm>
          <a:custGeom>
            <a:avLst/>
            <a:gdLst/>
            <a:ahLst/>
            <a:cxnLst/>
            <a:rect l="l" t="t" r="r" b="b"/>
            <a:pathLst>
              <a:path w="6244590" h="488315">
                <a:moveTo>
                  <a:pt x="6244406" y="0"/>
                </a:moveTo>
                <a:lnTo>
                  <a:pt x="0" y="0"/>
                </a:lnTo>
                <a:lnTo>
                  <a:pt x="0" y="487796"/>
                </a:lnTo>
              </a:path>
            </a:pathLst>
          </a:custGeom>
          <a:ln w="20941">
            <a:solidFill>
              <a:srgbClr val="0944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039610" y="8286806"/>
            <a:ext cx="6244590" cy="488315"/>
          </a:xfrm>
          <a:custGeom>
            <a:avLst/>
            <a:gdLst/>
            <a:ahLst/>
            <a:cxnLst/>
            <a:rect l="l" t="t" r="r" b="b"/>
            <a:pathLst>
              <a:path w="6244590" h="488315">
                <a:moveTo>
                  <a:pt x="0" y="0"/>
                </a:moveTo>
                <a:lnTo>
                  <a:pt x="6244406" y="0"/>
                </a:lnTo>
                <a:lnTo>
                  <a:pt x="6244406" y="487796"/>
                </a:lnTo>
              </a:path>
            </a:pathLst>
          </a:custGeom>
          <a:ln w="20941">
            <a:solidFill>
              <a:srgbClr val="0944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985159" y="837565"/>
            <a:ext cx="1340485" cy="1235710"/>
          </a:xfrm>
          <a:custGeom>
            <a:avLst/>
            <a:gdLst/>
            <a:ahLst/>
            <a:cxnLst/>
            <a:rect l="l" t="t" r="r" b="b"/>
            <a:pathLst>
              <a:path w="1340484" h="1235710">
                <a:moveTo>
                  <a:pt x="261594" y="670090"/>
                </a:moveTo>
                <a:lnTo>
                  <a:pt x="259346" y="660374"/>
                </a:lnTo>
                <a:lnTo>
                  <a:pt x="253568" y="652132"/>
                </a:lnTo>
                <a:lnTo>
                  <a:pt x="245313" y="646404"/>
                </a:lnTo>
                <a:lnTo>
                  <a:pt x="235635" y="644258"/>
                </a:lnTo>
                <a:lnTo>
                  <a:pt x="225640" y="646518"/>
                </a:lnTo>
                <a:lnTo>
                  <a:pt x="217182" y="652576"/>
                </a:lnTo>
                <a:lnTo>
                  <a:pt x="211442" y="661225"/>
                </a:lnTo>
                <a:lnTo>
                  <a:pt x="209562" y="671283"/>
                </a:lnTo>
                <a:lnTo>
                  <a:pt x="212039" y="681024"/>
                </a:lnTo>
                <a:lnTo>
                  <a:pt x="217944" y="689038"/>
                </a:lnTo>
                <a:lnTo>
                  <a:pt x="226314" y="694410"/>
                </a:lnTo>
                <a:lnTo>
                  <a:pt x="236181" y="696226"/>
                </a:lnTo>
                <a:lnTo>
                  <a:pt x="245973" y="693928"/>
                </a:lnTo>
                <a:lnTo>
                  <a:pt x="254114" y="688136"/>
                </a:lnTo>
                <a:lnTo>
                  <a:pt x="259638" y="679869"/>
                </a:lnTo>
                <a:lnTo>
                  <a:pt x="261594" y="670090"/>
                </a:lnTo>
                <a:close/>
              </a:path>
              <a:path w="1340484" h="1235710">
                <a:moveTo>
                  <a:pt x="929297" y="288810"/>
                </a:moveTo>
                <a:lnTo>
                  <a:pt x="927163" y="278993"/>
                </a:lnTo>
                <a:lnTo>
                  <a:pt x="921524" y="270827"/>
                </a:lnTo>
                <a:lnTo>
                  <a:pt x="913320" y="265252"/>
                </a:lnTo>
                <a:lnTo>
                  <a:pt x="903465" y="263169"/>
                </a:lnTo>
                <a:lnTo>
                  <a:pt x="893254" y="265341"/>
                </a:lnTo>
                <a:lnTo>
                  <a:pt x="884783" y="271208"/>
                </a:lnTo>
                <a:lnTo>
                  <a:pt x="879106" y="279730"/>
                </a:lnTo>
                <a:lnTo>
                  <a:pt x="877277" y="289814"/>
                </a:lnTo>
                <a:lnTo>
                  <a:pt x="879703" y="299580"/>
                </a:lnTo>
                <a:lnTo>
                  <a:pt x="885507" y="307517"/>
                </a:lnTo>
                <a:lnTo>
                  <a:pt x="893838" y="312801"/>
                </a:lnTo>
                <a:lnTo>
                  <a:pt x="903820" y="314642"/>
                </a:lnTo>
                <a:lnTo>
                  <a:pt x="913752" y="312470"/>
                </a:lnTo>
                <a:lnTo>
                  <a:pt x="921880" y="306870"/>
                </a:lnTo>
                <a:lnTo>
                  <a:pt x="927341" y="298691"/>
                </a:lnTo>
                <a:lnTo>
                  <a:pt x="929297" y="288810"/>
                </a:lnTo>
                <a:close/>
              </a:path>
              <a:path w="1340484" h="1235710">
                <a:moveTo>
                  <a:pt x="1340269" y="500380"/>
                </a:moveTo>
                <a:lnTo>
                  <a:pt x="1336624" y="499110"/>
                </a:lnTo>
                <a:lnTo>
                  <a:pt x="1338021" y="496570"/>
                </a:lnTo>
                <a:lnTo>
                  <a:pt x="1337500" y="494030"/>
                </a:lnTo>
                <a:lnTo>
                  <a:pt x="1319314" y="441960"/>
                </a:lnTo>
                <a:lnTo>
                  <a:pt x="1290269" y="401320"/>
                </a:lnTo>
                <a:lnTo>
                  <a:pt x="1286675" y="398475"/>
                </a:lnTo>
                <a:lnTo>
                  <a:pt x="1286675" y="514350"/>
                </a:lnTo>
                <a:lnTo>
                  <a:pt x="1282534" y="560070"/>
                </a:lnTo>
                <a:lnTo>
                  <a:pt x="1262405" y="603250"/>
                </a:lnTo>
                <a:lnTo>
                  <a:pt x="1226807" y="635000"/>
                </a:lnTo>
                <a:lnTo>
                  <a:pt x="1191971" y="650240"/>
                </a:lnTo>
                <a:lnTo>
                  <a:pt x="1157351" y="654050"/>
                </a:lnTo>
                <a:lnTo>
                  <a:pt x="1122908" y="648970"/>
                </a:lnTo>
                <a:lnTo>
                  <a:pt x="1088631" y="632460"/>
                </a:lnTo>
                <a:lnTo>
                  <a:pt x="1071981" y="624840"/>
                </a:lnTo>
                <a:lnTo>
                  <a:pt x="1058608" y="624840"/>
                </a:lnTo>
                <a:lnTo>
                  <a:pt x="1048054" y="632460"/>
                </a:lnTo>
                <a:lnTo>
                  <a:pt x="1039812" y="648970"/>
                </a:lnTo>
                <a:lnTo>
                  <a:pt x="1024166" y="681990"/>
                </a:lnTo>
                <a:lnTo>
                  <a:pt x="1002563" y="708660"/>
                </a:lnTo>
                <a:lnTo>
                  <a:pt x="975055" y="728980"/>
                </a:lnTo>
                <a:lnTo>
                  <a:pt x="941730" y="742950"/>
                </a:lnTo>
                <a:lnTo>
                  <a:pt x="938047" y="744220"/>
                </a:lnTo>
                <a:lnTo>
                  <a:pt x="934173" y="744220"/>
                </a:lnTo>
                <a:lnTo>
                  <a:pt x="929424" y="745490"/>
                </a:lnTo>
                <a:lnTo>
                  <a:pt x="929335" y="590550"/>
                </a:lnTo>
                <a:lnTo>
                  <a:pt x="929271" y="571500"/>
                </a:lnTo>
                <a:lnTo>
                  <a:pt x="933665" y="568960"/>
                </a:lnTo>
                <a:lnTo>
                  <a:pt x="965873" y="537210"/>
                </a:lnTo>
                <a:lnTo>
                  <a:pt x="1003528" y="499110"/>
                </a:lnTo>
                <a:lnTo>
                  <a:pt x="1054976" y="447040"/>
                </a:lnTo>
                <a:lnTo>
                  <a:pt x="1058125" y="444500"/>
                </a:lnTo>
                <a:lnTo>
                  <a:pt x="1060742" y="440690"/>
                </a:lnTo>
                <a:lnTo>
                  <a:pt x="1065364" y="431800"/>
                </a:lnTo>
                <a:lnTo>
                  <a:pt x="1066647" y="422910"/>
                </a:lnTo>
                <a:lnTo>
                  <a:pt x="1064653" y="414020"/>
                </a:lnTo>
                <a:lnTo>
                  <a:pt x="1059434" y="406400"/>
                </a:lnTo>
                <a:lnTo>
                  <a:pt x="1051737" y="401320"/>
                </a:lnTo>
                <a:lnTo>
                  <a:pt x="1043051" y="398780"/>
                </a:lnTo>
                <a:lnTo>
                  <a:pt x="1033932" y="400050"/>
                </a:lnTo>
                <a:lnTo>
                  <a:pt x="1024966" y="405130"/>
                </a:lnTo>
                <a:lnTo>
                  <a:pt x="1021130" y="407670"/>
                </a:lnTo>
                <a:lnTo>
                  <a:pt x="1017752" y="411480"/>
                </a:lnTo>
                <a:lnTo>
                  <a:pt x="993660" y="435610"/>
                </a:lnTo>
                <a:lnTo>
                  <a:pt x="929411" y="499110"/>
                </a:lnTo>
                <a:lnTo>
                  <a:pt x="929335" y="397510"/>
                </a:lnTo>
                <a:lnTo>
                  <a:pt x="926388" y="383540"/>
                </a:lnTo>
                <a:lnTo>
                  <a:pt x="918781" y="373380"/>
                </a:lnTo>
                <a:lnTo>
                  <a:pt x="907808" y="368300"/>
                </a:lnTo>
                <a:lnTo>
                  <a:pt x="894816" y="369570"/>
                </a:lnTo>
                <a:lnTo>
                  <a:pt x="877062" y="590550"/>
                </a:lnTo>
                <a:lnTo>
                  <a:pt x="871842" y="590550"/>
                </a:lnTo>
                <a:lnTo>
                  <a:pt x="822794" y="538480"/>
                </a:lnTo>
                <a:lnTo>
                  <a:pt x="777913" y="494030"/>
                </a:lnTo>
                <a:lnTo>
                  <a:pt x="756475" y="483870"/>
                </a:lnTo>
                <a:lnTo>
                  <a:pt x="748169" y="486410"/>
                </a:lnTo>
                <a:lnTo>
                  <a:pt x="741641" y="488950"/>
                </a:lnTo>
                <a:lnTo>
                  <a:pt x="736663" y="494030"/>
                </a:lnTo>
                <a:lnTo>
                  <a:pt x="733285" y="500380"/>
                </a:lnTo>
                <a:lnTo>
                  <a:pt x="731583" y="508000"/>
                </a:lnTo>
                <a:lnTo>
                  <a:pt x="731951" y="515620"/>
                </a:lnTo>
                <a:lnTo>
                  <a:pt x="734479" y="521970"/>
                </a:lnTo>
                <a:lnTo>
                  <a:pt x="738606" y="528320"/>
                </a:lnTo>
                <a:lnTo>
                  <a:pt x="743762" y="533400"/>
                </a:lnTo>
                <a:lnTo>
                  <a:pt x="806234" y="596900"/>
                </a:lnTo>
                <a:lnTo>
                  <a:pt x="837488" y="627380"/>
                </a:lnTo>
                <a:lnTo>
                  <a:pt x="868845" y="659130"/>
                </a:lnTo>
                <a:lnTo>
                  <a:pt x="874941" y="664210"/>
                </a:lnTo>
                <a:lnTo>
                  <a:pt x="877443" y="670560"/>
                </a:lnTo>
                <a:lnTo>
                  <a:pt x="877316" y="676122"/>
                </a:lnTo>
                <a:lnTo>
                  <a:pt x="877316" y="801370"/>
                </a:lnTo>
                <a:lnTo>
                  <a:pt x="877227" y="811530"/>
                </a:lnTo>
                <a:lnTo>
                  <a:pt x="877112" y="831850"/>
                </a:lnTo>
                <a:lnTo>
                  <a:pt x="877049" y="1032510"/>
                </a:lnTo>
                <a:lnTo>
                  <a:pt x="877176" y="1054100"/>
                </a:lnTo>
                <a:lnTo>
                  <a:pt x="877303" y="1070610"/>
                </a:lnTo>
                <a:lnTo>
                  <a:pt x="875995" y="1074420"/>
                </a:lnTo>
                <a:lnTo>
                  <a:pt x="829792" y="1089660"/>
                </a:lnTo>
                <a:lnTo>
                  <a:pt x="777913" y="1137920"/>
                </a:lnTo>
                <a:lnTo>
                  <a:pt x="759968" y="1181100"/>
                </a:lnTo>
                <a:lnTo>
                  <a:pt x="757669" y="1183640"/>
                </a:lnTo>
                <a:lnTo>
                  <a:pt x="594131" y="1183640"/>
                </a:lnTo>
                <a:lnTo>
                  <a:pt x="590905" y="1182370"/>
                </a:lnTo>
                <a:lnTo>
                  <a:pt x="591312" y="1174750"/>
                </a:lnTo>
                <a:lnTo>
                  <a:pt x="591426" y="1172210"/>
                </a:lnTo>
                <a:lnTo>
                  <a:pt x="591769" y="1163320"/>
                </a:lnTo>
                <a:lnTo>
                  <a:pt x="591858" y="1158240"/>
                </a:lnTo>
                <a:lnTo>
                  <a:pt x="591756" y="1136650"/>
                </a:lnTo>
                <a:lnTo>
                  <a:pt x="591108" y="1117600"/>
                </a:lnTo>
                <a:lnTo>
                  <a:pt x="592937" y="1115060"/>
                </a:lnTo>
                <a:lnTo>
                  <a:pt x="601891" y="1115060"/>
                </a:lnTo>
                <a:lnTo>
                  <a:pt x="617575" y="1116330"/>
                </a:lnTo>
                <a:lnTo>
                  <a:pt x="648970" y="1116330"/>
                </a:lnTo>
                <a:lnTo>
                  <a:pt x="688467" y="1107440"/>
                </a:lnTo>
                <a:lnTo>
                  <a:pt x="696353" y="1065530"/>
                </a:lnTo>
                <a:lnTo>
                  <a:pt x="696353" y="1009650"/>
                </a:lnTo>
                <a:lnTo>
                  <a:pt x="688479" y="966470"/>
                </a:lnTo>
                <a:lnTo>
                  <a:pt x="665416" y="958850"/>
                </a:lnTo>
                <a:lnTo>
                  <a:pt x="645147" y="958850"/>
                </a:lnTo>
                <a:lnTo>
                  <a:pt x="645147" y="1043940"/>
                </a:lnTo>
                <a:lnTo>
                  <a:pt x="644982" y="1054100"/>
                </a:lnTo>
                <a:lnTo>
                  <a:pt x="642035" y="1060450"/>
                </a:lnTo>
                <a:lnTo>
                  <a:pt x="634682" y="1064260"/>
                </a:lnTo>
                <a:lnTo>
                  <a:pt x="624865" y="1065530"/>
                </a:lnTo>
                <a:lnTo>
                  <a:pt x="603338" y="1062990"/>
                </a:lnTo>
                <a:lnTo>
                  <a:pt x="540131" y="1062990"/>
                </a:lnTo>
                <a:lnTo>
                  <a:pt x="540131" y="1117600"/>
                </a:lnTo>
                <a:lnTo>
                  <a:pt x="539483" y="1127760"/>
                </a:lnTo>
                <a:lnTo>
                  <a:pt x="538949" y="1139190"/>
                </a:lnTo>
                <a:lnTo>
                  <a:pt x="538822" y="1146810"/>
                </a:lnTo>
                <a:lnTo>
                  <a:pt x="538797" y="1150620"/>
                </a:lnTo>
                <a:lnTo>
                  <a:pt x="538962" y="1160780"/>
                </a:lnTo>
                <a:lnTo>
                  <a:pt x="539483" y="1172210"/>
                </a:lnTo>
                <a:lnTo>
                  <a:pt x="540105" y="1182370"/>
                </a:lnTo>
                <a:lnTo>
                  <a:pt x="537222" y="1183640"/>
                </a:lnTo>
                <a:lnTo>
                  <a:pt x="158940" y="1183640"/>
                </a:lnTo>
                <a:lnTo>
                  <a:pt x="156629" y="1182370"/>
                </a:lnTo>
                <a:lnTo>
                  <a:pt x="156845" y="1176020"/>
                </a:lnTo>
                <a:lnTo>
                  <a:pt x="157187" y="1163320"/>
                </a:lnTo>
                <a:lnTo>
                  <a:pt x="157264" y="1158240"/>
                </a:lnTo>
                <a:lnTo>
                  <a:pt x="157200" y="1136650"/>
                </a:lnTo>
                <a:lnTo>
                  <a:pt x="156857" y="1126490"/>
                </a:lnTo>
                <a:lnTo>
                  <a:pt x="156489" y="1117600"/>
                </a:lnTo>
                <a:lnTo>
                  <a:pt x="159004" y="1115060"/>
                </a:lnTo>
                <a:lnTo>
                  <a:pt x="212699" y="1115060"/>
                </a:lnTo>
                <a:lnTo>
                  <a:pt x="257835" y="1116330"/>
                </a:lnTo>
                <a:lnTo>
                  <a:pt x="348132" y="1115060"/>
                </a:lnTo>
                <a:lnTo>
                  <a:pt x="437769" y="1116330"/>
                </a:lnTo>
                <a:lnTo>
                  <a:pt x="482587" y="1115060"/>
                </a:lnTo>
                <a:lnTo>
                  <a:pt x="537121" y="1115060"/>
                </a:lnTo>
                <a:lnTo>
                  <a:pt x="540131" y="1117600"/>
                </a:lnTo>
                <a:lnTo>
                  <a:pt x="540131" y="1062990"/>
                </a:lnTo>
                <a:lnTo>
                  <a:pt x="54622" y="1062990"/>
                </a:lnTo>
                <a:lnTo>
                  <a:pt x="51079" y="1061720"/>
                </a:lnTo>
                <a:lnTo>
                  <a:pt x="52019" y="1051560"/>
                </a:lnTo>
                <a:lnTo>
                  <a:pt x="52070" y="1040130"/>
                </a:lnTo>
                <a:lnTo>
                  <a:pt x="51346" y="1031240"/>
                </a:lnTo>
                <a:lnTo>
                  <a:pt x="51396" y="1021080"/>
                </a:lnTo>
                <a:lnTo>
                  <a:pt x="54229" y="1013460"/>
                </a:lnTo>
                <a:lnTo>
                  <a:pt x="61341" y="1009650"/>
                </a:lnTo>
                <a:lnTo>
                  <a:pt x="70840" y="1009650"/>
                </a:lnTo>
                <a:lnTo>
                  <a:pt x="81394" y="1010920"/>
                </a:lnTo>
                <a:lnTo>
                  <a:pt x="641896" y="1010920"/>
                </a:lnTo>
                <a:lnTo>
                  <a:pt x="644994" y="1013460"/>
                </a:lnTo>
                <a:lnTo>
                  <a:pt x="644283" y="1021080"/>
                </a:lnTo>
                <a:lnTo>
                  <a:pt x="644194" y="1024890"/>
                </a:lnTo>
                <a:lnTo>
                  <a:pt x="644296" y="1032510"/>
                </a:lnTo>
                <a:lnTo>
                  <a:pt x="645147" y="1043940"/>
                </a:lnTo>
                <a:lnTo>
                  <a:pt x="645147" y="958850"/>
                </a:lnTo>
                <a:lnTo>
                  <a:pt x="592988" y="958850"/>
                </a:lnTo>
                <a:lnTo>
                  <a:pt x="591362" y="956310"/>
                </a:lnTo>
                <a:lnTo>
                  <a:pt x="591693" y="929640"/>
                </a:lnTo>
                <a:lnTo>
                  <a:pt x="591693" y="891540"/>
                </a:lnTo>
                <a:lnTo>
                  <a:pt x="591337" y="872490"/>
                </a:lnTo>
                <a:lnTo>
                  <a:pt x="591146" y="864870"/>
                </a:lnTo>
                <a:lnTo>
                  <a:pt x="594283" y="863600"/>
                </a:lnTo>
                <a:lnTo>
                  <a:pt x="601827" y="864870"/>
                </a:lnTo>
                <a:lnTo>
                  <a:pt x="664603" y="864870"/>
                </a:lnTo>
                <a:lnTo>
                  <a:pt x="671715" y="863600"/>
                </a:lnTo>
                <a:lnTo>
                  <a:pt x="678827" y="862330"/>
                </a:lnTo>
                <a:lnTo>
                  <a:pt x="688657" y="857250"/>
                </a:lnTo>
                <a:lnTo>
                  <a:pt x="694372" y="847090"/>
                </a:lnTo>
                <a:lnTo>
                  <a:pt x="696290" y="831850"/>
                </a:lnTo>
                <a:lnTo>
                  <a:pt x="696417" y="812800"/>
                </a:lnTo>
                <a:lnTo>
                  <a:pt x="696366" y="791210"/>
                </a:lnTo>
                <a:lnTo>
                  <a:pt x="696074" y="777240"/>
                </a:lnTo>
                <a:lnTo>
                  <a:pt x="695921" y="772160"/>
                </a:lnTo>
                <a:lnTo>
                  <a:pt x="698385" y="770890"/>
                </a:lnTo>
                <a:lnTo>
                  <a:pt x="705599" y="769620"/>
                </a:lnTo>
                <a:lnTo>
                  <a:pt x="720534" y="768350"/>
                </a:lnTo>
                <a:lnTo>
                  <a:pt x="735190" y="765810"/>
                </a:lnTo>
                <a:lnTo>
                  <a:pt x="770826" y="753110"/>
                </a:lnTo>
                <a:lnTo>
                  <a:pt x="775893" y="753110"/>
                </a:lnTo>
                <a:lnTo>
                  <a:pt x="782193" y="758190"/>
                </a:lnTo>
                <a:lnTo>
                  <a:pt x="801370" y="772160"/>
                </a:lnTo>
                <a:lnTo>
                  <a:pt x="821867" y="782320"/>
                </a:lnTo>
                <a:lnTo>
                  <a:pt x="843648" y="791210"/>
                </a:lnTo>
                <a:lnTo>
                  <a:pt x="866660" y="796290"/>
                </a:lnTo>
                <a:lnTo>
                  <a:pt x="875703" y="797560"/>
                </a:lnTo>
                <a:lnTo>
                  <a:pt x="877316" y="801370"/>
                </a:lnTo>
                <a:lnTo>
                  <a:pt x="877316" y="676122"/>
                </a:lnTo>
                <a:lnTo>
                  <a:pt x="877239" y="679450"/>
                </a:lnTo>
                <a:lnTo>
                  <a:pt x="877176" y="683260"/>
                </a:lnTo>
                <a:lnTo>
                  <a:pt x="877062" y="745490"/>
                </a:lnTo>
                <a:lnTo>
                  <a:pt x="858888" y="740410"/>
                </a:lnTo>
                <a:lnTo>
                  <a:pt x="842137" y="734060"/>
                </a:lnTo>
                <a:lnTo>
                  <a:pt x="826566" y="725170"/>
                </a:lnTo>
                <a:lnTo>
                  <a:pt x="817448" y="718820"/>
                </a:lnTo>
                <a:lnTo>
                  <a:pt x="811974" y="715010"/>
                </a:lnTo>
                <a:lnTo>
                  <a:pt x="809256" y="712470"/>
                </a:lnTo>
                <a:lnTo>
                  <a:pt x="806780" y="709930"/>
                </a:lnTo>
                <a:lnTo>
                  <a:pt x="804189" y="708660"/>
                </a:lnTo>
                <a:lnTo>
                  <a:pt x="792200" y="698500"/>
                </a:lnTo>
                <a:lnTo>
                  <a:pt x="782383" y="694690"/>
                </a:lnTo>
                <a:lnTo>
                  <a:pt x="771867" y="695960"/>
                </a:lnTo>
                <a:lnTo>
                  <a:pt x="757809" y="701040"/>
                </a:lnTo>
                <a:lnTo>
                  <a:pt x="745223" y="707390"/>
                </a:lnTo>
                <a:lnTo>
                  <a:pt x="719150" y="715010"/>
                </a:lnTo>
                <a:lnTo>
                  <a:pt x="705688" y="717550"/>
                </a:lnTo>
                <a:lnTo>
                  <a:pt x="698436" y="718820"/>
                </a:lnTo>
                <a:lnTo>
                  <a:pt x="695655" y="717550"/>
                </a:lnTo>
                <a:lnTo>
                  <a:pt x="696137" y="709930"/>
                </a:lnTo>
                <a:lnTo>
                  <a:pt x="696480" y="701040"/>
                </a:lnTo>
                <a:lnTo>
                  <a:pt x="694182" y="661670"/>
                </a:lnTo>
                <a:lnTo>
                  <a:pt x="665403" y="645160"/>
                </a:lnTo>
                <a:lnTo>
                  <a:pt x="635292" y="645160"/>
                </a:lnTo>
                <a:lnTo>
                  <a:pt x="605193" y="643890"/>
                </a:lnTo>
                <a:lnTo>
                  <a:pt x="575094" y="645160"/>
                </a:lnTo>
                <a:lnTo>
                  <a:pt x="536422" y="645160"/>
                </a:lnTo>
                <a:lnTo>
                  <a:pt x="531977" y="642620"/>
                </a:lnTo>
                <a:lnTo>
                  <a:pt x="527558" y="635000"/>
                </a:lnTo>
                <a:lnTo>
                  <a:pt x="508787" y="594360"/>
                </a:lnTo>
                <a:lnTo>
                  <a:pt x="500697" y="552450"/>
                </a:lnTo>
                <a:lnTo>
                  <a:pt x="502666" y="510540"/>
                </a:lnTo>
                <a:lnTo>
                  <a:pt x="514045" y="471170"/>
                </a:lnTo>
                <a:lnTo>
                  <a:pt x="534174" y="435610"/>
                </a:lnTo>
                <a:lnTo>
                  <a:pt x="562444" y="405130"/>
                </a:lnTo>
                <a:lnTo>
                  <a:pt x="598195" y="381000"/>
                </a:lnTo>
                <a:lnTo>
                  <a:pt x="640778" y="365760"/>
                </a:lnTo>
                <a:lnTo>
                  <a:pt x="656882" y="360680"/>
                </a:lnTo>
                <a:lnTo>
                  <a:pt x="666419" y="351790"/>
                </a:lnTo>
                <a:lnTo>
                  <a:pt x="670280" y="340360"/>
                </a:lnTo>
                <a:lnTo>
                  <a:pt x="669264" y="322580"/>
                </a:lnTo>
                <a:lnTo>
                  <a:pt x="666915" y="278130"/>
                </a:lnTo>
                <a:lnTo>
                  <a:pt x="673684" y="232410"/>
                </a:lnTo>
                <a:lnTo>
                  <a:pt x="688911" y="190500"/>
                </a:lnTo>
                <a:lnTo>
                  <a:pt x="711822" y="151130"/>
                </a:lnTo>
                <a:lnTo>
                  <a:pt x="741667" y="116840"/>
                </a:lnTo>
                <a:lnTo>
                  <a:pt x="777697" y="88900"/>
                </a:lnTo>
                <a:lnTo>
                  <a:pt x="819150" y="68580"/>
                </a:lnTo>
                <a:lnTo>
                  <a:pt x="865251" y="55880"/>
                </a:lnTo>
                <a:lnTo>
                  <a:pt x="910971" y="53340"/>
                </a:lnTo>
                <a:lnTo>
                  <a:pt x="955306" y="58420"/>
                </a:lnTo>
                <a:lnTo>
                  <a:pt x="997229" y="72390"/>
                </a:lnTo>
                <a:lnTo>
                  <a:pt x="1035710" y="93980"/>
                </a:lnTo>
                <a:lnTo>
                  <a:pt x="1069759" y="121920"/>
                </a:lnTo>
                <a:lnTo>
                  <a:pt x="1098334" y="154940"/>
                </a:lnTo>
                <a:lnTo>
                  <a:pt x="1120432" y="195580"/>
                </a:lnTo>
                <a:lnTo>
                  <a:pt x="1135037" y="241300"/>
                </a:lnTo>
                <a:lnTo>
                  <a:pt x="1140345" y="295910"/>
                </a:lnTo>
                <a:lnTo>
                  <a:pt x="1137894" y="323850"/>
                </a:lnTo>
                <a:lnTo>
                  <a:pt x="1132039" y="350520"/>
                </a:lnTo>
                <a:lnTo>
                  <a:pt x="1130388" y="356870"/>
                </a:lnTo>
                <a:lnTo>
                  <a:pt x="1129601" y="359410"/>
                </a:lnTo>
                <a:lnTo>
                  <a:pt x="1127950" y="375920"/>
                </a:lnTo>
                <a:lnTo>
                  <a:pt x="1132319" y="387350"/>
                </a:lnTo>
                <a:lnTo>
                  <a:pt x="1142377" y="394970"/>
                </a:lnTo>
                <a:lnTo>
                  <a:pt x="1157820" y="397510"/>
                </a:lnTo>
                <a:lnTo>
                  <a:pt x="1181912" y="400050"/>
                </a:lnTo>
                <a:lnTo>
                  <a:pt x="1204366" y="406400"/>
                </a:lnTo>
                <a:lnTo>
                  <a:pt x="1225334" y="416560"/>
                </a:lnTo>
                <a:lnTo>
                  <a:pt x="1244968" y="430530"/>
                </a:lnTo>
                <a:lnTo>
                  <a:pt x="1274318" y="468630"/>
                </a:lnTo>
                <a:lnTo>
                  <a:pt x="1286675" y="514350"/>
                </a:lnTo>
                <a:lnTo>
                  <a:pt x="1286675" y="398475"/>
                </a:lnTo>
                <a:lnTo>
                  <a:pt x="1250238" y="369570"/>
                </a:lnTo>
                <a:lnTo>
                  <a:pt x="1199095" y="350520"/>
                </a:lnTo>
                <a:lnTo>
                  <a:pt x="1187792" y="347980"/>
                </a:lnTo>
                <a:lnTo>
                  <a:pt x="1187259" y="342900"/>
                </a:lnTo>
                <a:lnTo>
                  <a:pt x="1188593" y="334010"/>
                </a:lnTo>
                <a:lnTo>
                  <a:pt x="1191882" y="279400"/>
                </a:lnTo>
                <a:lnTo>
                  <a:pt x="1185735" y="227330"/>
                </a:lnTo>
                <a:lnTo>
                  <a:pt x="1170178" y="177800"/>
                </a:lnTo>
                <a:lnTo>
                  <a:pt x="1145235" y="132080"/>
                </a:lnTo>
                <a:lnTo>
                  <a:pt x="1110957" y="88900"/>
                </a:lnTo>
                <a:lnTo>
                  <a:pt x="1077455" y="58420"/>
                </a:lnTo>
                <a:lnTo>
                  <a:pt x="1039749" y="34290"/>
                </a:lnTo>
                <a:lnTo>
                  <a:pt x="998842" y="16510"/>
                </a:lnTo>
                <a:lnTo>
                  <a:pt x="955738" y="5080"/>
                </a:lnTo>
                <a:lnTo>
                  <a:pt x="911453" y="0"/>
                </a:lnTo>
                <a:lnTo>
                  <a:pt x="866990" y="2540"/>
                </a:lnTo>
                <a:lnTo>
                  <a:pt x="823328" y="11430"/>
                </a:lnTo>
                <a:lnTo>
                  <a:pt x="781507" y="27940"/>
                </a:lnTo>
                <a:lnTo>
                  <a:pt x="736612" y="54610"/>
                </a:lnTo>
                <a:lnTo>
                  <a:pt x="698741" y="85090"/>
                </a:lnTo>
                <a:lnTo>
                  <a:pt x="667893" y="120650"/>
                </a:lnTo>
                <a:lnTo>
                  <a:pt x="644093" y="160020"/>
                </a:lnTo>
                <a:lnTo>
                  <a:pt x="627367" y="203200"/>
                </a:lnTo>
                <a:lnTo>
                  <a:pt x="617740" y="251460"/>
                </a:lnTo>
                <a:lnTo>
                  <a:pt x="615226" y="303530"/>
                </a:lnTo>
                <a:lnTo>
                  <a:pt x="615429" y="313690"/>
                </a:lnTo>
                <a:lnTo>
                  <a:pt x="613156" y="318770"/>
                </a:lnTo>
                <a:lnTo>
                  <a:pt x="562190" y="340360"/>
                </a:lnTo>
                <a:lnTo>
                  <a:pt x="526707" y="365760"/>
                </a:lnTo>
                <a:lnTo>
                  <a:pt x="497027" y="397510"/>
                </a:lnTo>
                <a:lnTo>
                  <a:pt x="473773" y="434340"/>
                </a:lnTo>
                <a:lnTo>
                  <a:pt x="457530" y="473710"/>
                </a:lnTo>
                <a:lnTo>
                  <a:pt x="448919" y="516890"/>
                </a:lnTo>
                <a:lnTo>
                  <a:pt x="448525" y="560070"/>
                </a:lnTo>
                <a:lnTo>
                  <a:pt x="456971" y="604520"/>
                </a:lnTo>
                <a:lnTo>
                  <a:pt x="460336" y="614680"/>
                </a:lnTo>
                <a:lnTo>
                  <a:pt x="464159" y="623570"/>
                </a:lnTo>
                <a:lnTo>
                  <a:pt x="468160" y="633730"/>
                </a:lnTo>
                <a:lnTo>
                  <a:pt x="472071" y="645160"/>
                </a:lnTo>
                <a:lnTo>
                  <a:pt x="343408" y="645160"/>
                </a:lnTo>
                <a:lnTo>
                  <a:pt x="331343" y="646430"/>
                </a:lnTo>
                <a:lnTo>
                  <a:pt x="322033" y="652780"/>
                </a:lnTo>
                <a:lnTo>
                  <a:pt x="316128" y="661670"/>
                </a:lnTo>
                <a:lnTo>
                  <a:pt x="314261" y="671830"/>
                </a:lnTo>
                <a:lnTo>
                  <a:pt x="316623" y="681990"/>
                </a:lnTo>
                <a:lnTo>
                  <a:pt x="322643" y="689610"/>
                </a:lnTo>
                <a:lnTo>
                  <a:pt x="331787" y="694690"/>
                </a:lnTo>
                <a:lnTo>
                  <a:pt x="343560" y="697230"/>
                </a:lnTo>
                <a:lnTo>
                  <a:pt x="641972" y="697230"/>
                </a:lnTo>
                <a:lnTo>
                  <a:pt x="644359" y="698500"/>
                </a:lnTo>
                <a:lnTo>
                  <a:pt x="643877" y="728980"/>
                </a:lnTo>
                <a:lnTo>
                  <a:pt x="643788" y="769620"/>
                </a:lnTo>
                <a:lnTo>
                  <a:pt x="643915" y="783590"/>
                </a:lnTo>
                <a:lnTo>
                  <a:pt x="644194" y="801370"/>
                </a:lnTo>
                <a:lnTo>
                  <a:pt x="644398" y="810260"/>
                </a:lnTo>
                <a:lnTo>
                  <a:pt x="641654" y="812800"/>
                </a:lnTo>
                <a:lnTo>
                  <a:pt x="539673" y="812800"/>
                </a:lnTo>
                <a:lnTo>
                  <a:pt x="539673" y="957580"/>
                </a:lnTo>
                <a:lnTo>
                  <a:pt x="537184" y="958850"/>
                </a:lnTo>
                <a:lnTo>
                  <a:pt x="159473" y="958850"/>
                </a:lnTo>
                <a:lnTo>
                  <a:pt x="156527" y="957580"/>
                </a:lnTo>
                <a:lnTo>
                  <a:pt x="156806" y="947420"/>
                </a:lnTo>
                <a:lnTo>
                  <a:pt x="157162" y="930910"/>
                </a:lnTo>
                <a:lnTo>
                  <a:pt x="157162" y="891540"/>
                </a:lnTo>
                <a:lnTo>
                  <a:pt x="156806" y="866140"/>
                </a:lnTo>
                <a:lnTo>
                  <a:pt x="158877" y="864870"/>
                </a:lnTo>
                <a:lnTo>
                  <a:pt x="538911" y="864870"/>
                </a:lnTo>
                <a:lnTo>
                  <a:pt x="539432" y="867410"/>
                </a:lnTo>
                <a:lnTo>
                  <a:pt x="539178" y="891540"/>
                </a:lnTo>
                <a:lnTo>
                  <a:pt x="539165" y="930910"/>
                </a:lnTo>
                <a:lnTo>
                  <a:pt x="539470" y="948690"/>
                </a:lnTo>
                <a:lnTo>
                  <a:pt x="539673" y="957580"/>
                </a:lnTo>
                <a:lnTo>
                  <a:pt x="539673" y="812800"/>
                </a:lnTo>
                <a:lnTo>
                  <a:pt x="534263" y="812800"/>
                </a:lnTo>
                <a:lnTo>
                  <a:pt x="485063" y="811530"/>
                </a:lnTo>
                <a:lnTo>
                  <a:pt x="172046" y="812800"/>
                </a:lnTo>
                <a:lnTo>
                  <a:pt x="56197" y="812800"/>
                </a:lnTo>
                <a:lnTo>
                  <a:pt x="51663" y="811530"/>
                </a:lnTo>
                <a:lnTo>
                  <a:pt x="52006" y="801370"/>
                </a:lnTo>
                <a:lnTo>
                  <a:pt x="52501" y="778510"/>
                </a:lnTo>
                <a:lnTo>
                  <a:pt x="52616" y="760730"/>
                </a:lnTo>
                <a:lnTo>
                  <a:pt x="52489" y="730250"/>
                </a:lnTo>
                <a:lnTo>
                  <a:pt x="52120" y="704850"/>
                </a:lnTo>
                <a:lnTo>
                  <a:pt x="51981" y="698500"/>
                </a:lnTo>
                <a:lnTo>
                  <a:pt x="54635" y="697230"/>
                </a:lnTo>
                <a:lnTo>
                  <a:pt x="130479" y="697230"/>
                </a:lnTo>
                <a:lnTo>
                  <a:pt x="143802" y="693420"/>
                </a:lnTo>
                <a:lnTo>
                  <a:pt x="152984" y="684530"/>
                </a:lnTo>
                <a:lnTo>
                  <a:pt x="156857" y="673100"/>
                </a:lnTo>
                <a:lnTo>
                  <a:pt x="154266" y="660400"/>
                </a:lnTo>
                <a:lnTo>
                  <a:pt x="149225" y="652780"/>
                </a:lnTo>
                <a:lnTo>
                  <a:pt x="142697" y="647700"/>
                </a:lnTo>
                <a:lnTo>
                  <a:pt x="134950" y="645160"/>
                </a:lnTo>
                <a:lnTo>
                  <a:pt x="59474" y="645160"/>
                </a:lnTo>
                <a:lnTo>
                  <a:pt x="37236" y="643890"/>
                </a:lnTo>
                <a:lnTo>
                  <a:pt x="25755" y="645160"/>
                </a:lnTo>
                <a:lnTo>
                  <a:pt x="15697" y="647700"/>
                </a:lnTo>
                <a:lnTo>
                  <a:pt x="7099" y="654050"/>
                </a:lnTo>
                <a:lnTo>
                  <a:pt x="0" y="662940"/>
                </a:lnTo>
                <a:lnTo>
                  <a:pt x="0" y="848360"/>
                </a:lnTo>
                <a:lnTo>
                  <a:pt x="8788" y="857250"/>
                </a:lnTo>
                <a:lnTo>
                  <a:pt x="18897" y="862330"/>
                </a:lnTo>
                <a:lnTo>
                  <a:pt x="30187" y="864870"/>
                </a:lnTo>
                <a:lnTo>
                  <a:pt x="102743" y="864870"/>
                </a:lnTo>
                <a:lnTo>
                  <a:pt x="104978" y="866140"/>
                </a:lnTo>
                <a:lnTo>
                  <a:pt x="104851" y="873760"/>
                </a:lnTo>
                <a:lnTo>
                  <a:pt x="104648" y="891540"/>
                </a:lnTo>
                <a:lnTo>
                  <a:pt x="104635" y="929640"/>
                </a:lnTo>
                <a:lnTo>
                  <a:pt x="104952" y="956310"/>
                </a:lnTo>
                <a:lnTo>
                  <a:pt x="103111" y="958850"/>
                </a:lnTo>
                <a:lnTo>
                  <a:pt x="31419" y="958850"/>
                </a:lnTo>
                <a:lnTo>
                  <a:pt x="19748" y="960120"/>
                </a:lnTo>
                <a:lnTo>
                  <a:pt x="9194" y="965200"/>
                </a:lnTo>
                <a:lnTo>
                  <a:pt x="0" y="974090"/>
                </a:lnTo>
                <a:lnTo>
                  <a:pt x="0" y="1099820"/>
                </a:lnTo>
                <a:lnTo>
                  <a:pt x="9194" y="1108710"/>
                </a:lnTo>
                <a:lnTo>
                  <a:pt x="19761" y="1113790"/>
                </a:lnTo>
                <a:lnTo>
                  <a:pt x="31432" y="1116330"/>
                </a:lnTo>
                <a:lnTo>
                  <a:pt x="43980" y="1116330"/>
                </a:lnTo>
                <a:lnTo>
                  <a:pt x="57023" y="1115060"/>
                </a:lnTo>
                <a:lnTo>
                  <a:pt x="101650" y="1115060"/>
                </a:lnTo>
                <a:lnTo>
                  <a:pt x="105092" y="1116330"/>
                </a:lnTo>
                <a:lnTo>
                  <a:pt x="104876" y="1122680"/>
                </a:lnTo>
                <a:lnTo>
                  <a:pt x="104660" y="1132840"/>
                </a:lnTo>
                <a:lnTo>
                  <a:pt x="104571" y="1163320"/>
                </a:lnTo>
                <a:lnTo>
                  <a:pt x="104876" y="1176020"/>
                </a:lnTo>
                <a:lnTo>
                  <a:pt x="105092" y="1183640"/>
                </a:lnTo>
                <a:lnTo>
                  <a:pt x="31432" y="1183640"/>
                </a:lnTo>
                <a:lnTo>
                  <a:pt x="19761" y="1186180"/>
                </a:lnTo>
                <a:lnTo>
                  <a:pt x="9194" y="1189990"/>
                </a:lnTo>
                <a:lnTo>
                  <a:pt x="0" y="1198880"/>
                </a:lnTo>
                <a:lnTo>
                  <a:pt x="0" y="1220470"/>
                </a:lnTo>
                <a:lnTo>
                  <a:pt x="9220" y="1229360"/>
                </a:lnTo>
                <a:lnTo>
                  <a:pt x="19799" y="1234440"/>
                </a:lnTo>
                <a:lnTo>
                  <a:pt x="31508" y="1235710"/>
                </a:lnTo>
                <a:lnTo>
                  <a:pt x="1177175" y="1235710"/>
                </a:lnTo>
                <a:lnTo>
                  <a:pt x="1185697" y="1231900"/>
                </a:lnTo>
                <a:lnTo>
                  <a:pt x="1192428" y="1226820"/>
                </a:lnTo>
                <a:lnTo>
                  <a:pt x="1196936" y="1219200"/>
                </a:lnTo>
                <a:lnTo>
                  <a:pt x="1198753" y="1210310"/>
                </a:lnTo>
                <a:lnTo>
                  <a:pt x="1197648" y="1202690"/>
                </a:lnTo>
                <a:lnTo>
                  <a:pt x="1193927" y="1195070"/>
                </a:lnTo>
                <a:lnTo>
                  <a:pt x="1187907" y="1188720"/>
                </a:lnTo>
                <a:lnTo>
                  <a:pt x="1172108" y="1183640"/>
                </a:lnTo>
                <a:lnTo>
                  <a:pt x="1170203" y="1181100"/>
                </a:lnTo>
                <a:lnTo>
                  <a:pt x="1169924" y="1173480"/>
                </a:lnTo>
                <a:lnTo>
                  <a:pt x="1163904" y="1132840"/>
                </a:lnTo>
                <a:lnTo>
                  <a:pt x="1148740" y="1097280"/>
                </a:lnTo>
                <a:lnTo>
                  <a:pt x="1133551" y="1078230"/>
                </a:lnTo>
                <a:lnTo>
                  <a:pt x="1124445" y="1066800"/>
                </a:lnTo>
                <a:lnTo>
                  <a:pt x="1118082" y="1062469"/>
                </a:lnTo>
                <a:lnTo>
                  <a:pt x="1118082" y="1182370"/>
                </a:lnTo>
                <a:lnTo>
                  <a:pt x="1115923" y="1183640"/>
                </a:lnTo>
                <a:lnTo>
                  <a:pt x="814400" y="1183640"/>
                </a:lnTo>
                <a:lnTo>
                  <a:pt x="827659" y="1158240"/>
                </a:lnTo>
                <a:lnTo>
                  <a:pt x="848385" y="1139190"/>
                </a:lnTo>
                <a:lnTo>
                  <a:pt x="873925" y="1127760"/>
                </a:lnTo>
                <a:lnTo>
                  <a:pt x="901611" y="1127760"/>
                </a:lnTo>
                <a:lnTo>
                  <a:pt x="915352" y="1129030"/>
                </a:lnTo>
                <a:lnTo>
                  <a:pt x="921372" y="1127760"/>
                </a:lnTo>
                <a:lnTo>
                  <a:pt x="927392" y="1126490"/>
                </a:lnTo>
                <a:lnTo>
                  <a:pt x="938199" y="1120140"/>
                </a:lnTo>
                <a:lnTo>
                  <a:pt x="948296" y="1109980"/>
                </a:lnTo>
                <a:lnTo>
                  <a:pt x="970610" y="1090930"/>
                </a:lnTo>
                <a:lnTo>
                  <a:pt x="997610" y="1080770"/>
                </a:lnTo>
                <a:lnTo>
                  <a:pt x="1027036" y="1078230"/>
                </a:lnTo>
                <a:lnTo>
                  <a:pt x="1056690" y="1084580"/>
                </a:lnTo>
                <a:lnTo>
                  <a:pt x="1100429" y="1120140"/>
                </a:lnTo>
                <a:lnTo>
                  <a:pt x="1117993" y="1174750"/>
                </a:lnTo>
                <a:lnTo>
                  <a:pt x="1118082" y="1182370"/>
                </a:lnTo>
                <a:lnTo>
                  <a:pt x="1118082" y="1062469"/>
                </a:lnTo>
                <a:lnTo>
                  <a:pt x="1107694" y="1055370"/>
                </a:lnTo>
                <a:lnTo>
                  <a:pt x="1090955" y="1043940"/>
                </a:lnTo>
                <a:lnTo>
                  <a:pt x="1052791" y="1028700"/>
                </a:lnTo>
                <a:lnTo>
                  <a:pt x="1014679" y="1024890"/>
                </a:lnTo>
                <a:lnTo>
                  <a:pt x="976858" y="1032510"/>
                </a:lnTo>
                <a:lnTo>
                  <a:pt x="939533" y="1050290"/>
                </a:lnTo>
                <a:lnTo>
                  <a:pt x="936701" y="1051560"/>
                </a:lnTo>
                <a:lnTo>
                  <a:pt x="933780" y="1052830"/>
                </a:lnTo>
                <a:lnTo>
                  <a:pt x="929424" y="1055370"/>
                </a:lnTo>
                <a:lnTo>
                  <a:pt x="929322" y="842010"/>
                </a:lnTo>
                <a:lnTo>
                  <a:pt x="929208" y="810260"/>
                </a:lnTo>
                <a:lnTo>
                  <a:pt x="929157" y="801370"/>
                </a:lnTo>
                <a:lnTo>
                  <a:pt x="931570" y="797560"/>
                </a:lnTo>
                <a:lnTo>
                  <a:pt x="940041" y="796290"/>
                </a:lnTo>
                <a:lnTo>
                  <a:pt x="982192" y="783590"/>
                </a:lnTo>
                <a:lnTo>
                  <a:pt x="1018705" y="763270"/>
                </a:lnTo>
                <a:lnTo>
                  <a:pt x="1029462" y="753110"/>
                </a:lnTo>
                <a:lnTo>
                  <a:pt x="1037539" y="745490"/>
                </a:lnTo>
                <a:lnTo>
                  <a:pt x="1049655" y="734060"/>
                </a:lnTo>
                <a:lnTo>
                  <a:pt x="1075156" y="698500"/>
                </a:lnTo>
                <a:lnTo>
                  <a:pt x="1078471" y="693420"/>
                </a:lnTo>
                <a:lnTo>
                  <a:pt x="1079779" y="688340"/>
                </a:lnTo>
                <a:lnTo>
                  <a:pt x="1089355" y="692150"/>
                </a:lnTo>
                <a:lnTo>
                  <a:pt x="1135799" y="704850"/>
                </a:lnTo>
                <a:lnTo>
                  <a:pt x="1181074" y="704850"/>
                </a:lnTo>
                <a:lnTo>
                  <a:pt x="1223657" y="694690"/>
                </a:lnTo>
                <a:lnTo>
                  <a:pt x="1235646" y="688340"/>
                </a:lnTo>
                <a:lnTo>
                  <a:pt x="1262011" y="674370"/>
                </a:lnTo>
                <a:lnTo>
                  <a:pt x="1285735" y="654050"/>
                </a:lnTo>
                <a:lnTo>
                  <a:pt x="1294638" y="646430"/>
                </a:lnTo>
                <a:lnTo>
                  <a:pt x="1319987" y="608330"/>
                </a:lnTo>
                <a:lnTo>
                  <a:pt x="1336548" y="562610"/>
                </a:lnTo>
                <a:lnTo>
                  <a:pt x="1337360" y="560070"/>
                </a:lnTo>
                <a:lnTo>
                  <a:pt x="1335468" y="554990"/>
                </a:lnTo>
                <a:lnTo>
                  <a:pt x="1340269" y="552450"/>
                </a:lnTo>
                <a:lnTo>
                  <a:pt x="1340269" y="500380"/>
                </a:lnTo>
                <a:close/>
              </a:path>
            </a:pathLst>
          </a:custGeom>
          <a:solidFill>
            <a:srgbClr val="C9D41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object 3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47065" y="579912"/>
            <a:ext cx="1301531" cy="1212850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14523555" y="5652527"/>
            <a:ext cx="2249805" cy="878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55" dirty="0">
                <a:latin typeface="Arial MT"/>
                <a:cs typeface="Arial MT"/>
              </a:rPr>
              <a:t> </a:t>
            </a:r>
            <a:r>
              <a:rPr sz="2450" spc="70" dirty="0">
                <a:latin typeface="Arial MT"/>
                <a:cs typeface="Arial MT"/>
              </a:rPr>
              <a:t>anticipo:</a:t>
            </a:r>
            <a:endParaRPr sz="24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3000" b="1" spc="-220" dirty="0">
                <a:latin typeface="Arial"/>
                <a:cs typeface="Arial"/>
              </a:rPr>
              <a:t>$6.58</a:t>
            </a:r>
            <a:r>
              <a:rPr sz="3000" b="1" spc="-535" dirty="0">
                <a:latin typeface="Arial"/>
                <a:cs typeface="Arial"/>
              </a:rPr>
              <a:t>7</a:t>
            </a:r>
            <a:r>
              <a:rPr sz="3000" b="1" spc="-220" dirty="0">
                <a:latin typeface="Arial"/>
                <a:cs typeface="Arial"/>
              </a:rPr>
              <a:t>.636.632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438417" y="5013862"/>
            <a:ext cx="2484120" cy="19951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55" dirty="0">
                <a:latin typeface="Arial MT"/>
                <a:cs typeface="Arial MT"/>
              </a:rPr>
              <a:t> </a:t>
            </a:r>
            <a:r>
              <a:rPr sz="2450" spc="40" dirty="0">
                <a:latin typeface="Arial MT"/>
                <a:cs typeface="Arial MT"/>
              </a:rPr>
              <a:t>inicial:</a:t>
            </a:r>
            <a:endParaRPr sz="24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3000" b="1" spc="-215" dirty="0">
                <a:latin typeface="Arial"/>
                <a:cs typeface="Arial"/>
              </a:rPr>
              <a:t>$40.890.789.547</a:t>
            </a:r>
            <a:endParaRPr sz="3000" dirty="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2105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55" dirty="0">
                <a:latin typeface="Arial MT"/>
                <a:cs typeface="Arial MT"/>
              </a:rPr>
              <a:t> </a:t>
            </a:r>
            <a:r>
              <a:rPr sz="2450" spc="40" dirty="0">
                <a:latin typeface="Arial MT"/>
                <a:cs typeface="Arial MT"/>
              </a:rPr>
              <a:t>actual:</a:t>
            </a:r>
            <a:endParaRPr sz="2450" dirty="0">
              <a:latin typeface="Arial MT"/>
              <a:cs typeface="Arial MT"/>
            </a:endParaRPr>
          </a:p>
          <a:p>
            <a:pPr marL="13970">
              <a:lnSpc>
                <a:spcPct val="100000"/>
              </a:lnSpc>
              <a:spcBef>
                <a:spcPts val="155"/>
              </a:spcBef>
            </a:pPr>
            <a:r>
              <a:rPr sz="3000" b="1" spc="-225" dirty="0">
                <a:latin typeface="Arial"/>
                <a:cs typeface="Arial"/>
              </a:rPr>
              <a:t>$53.195.420.850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1130270" y="5604761"/>
            <a:ext cx="2769830" cy="137088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60" dirty="0">
                <a:latin typeface="Arial MT"/>
                <a:cs typeface="Arial MT"/>
              </a:rPr>
              <a:t> </a:t>
            </a:r>
            <a:r>
              <a:rPr sz="2450" spc="65" dirty="0">
                <a:latin typeface="Arial MT"/>
                <a:cs typeface="Arial MT"/>
              </a:rPr>
              <a:t>facturado:</a:t>
            </a:r>
            <a:endParaRPr sz="24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3000" b="1" spc="-225" dirty="0" smtClean="0">
                <a:latin typeface="Arial"/>
                <a:cs typeface="Arial"/>
              </a:rPr>
              <a:t>$</a:t>
            </a:r>
            <a:r>
              <a:rPr lang="es-CO" sz="3200" dirty="0"/>
              <a:t> </a:t>
            </a:r>
            <a:r>
              <a:rPr lang="es-CO" sz="3000" b="1" spc="-225" dirty="0">
                <a:latin typeface="Arial"/>
                <a:cs typeface="Arial"/>
              </a:rPr>
              <a:t>21.445.644.921</a:t>
            </a:r>
            <a:r>
              <a:rPr lang="es-CO" sz="3000" b="1" spc="-225" dirty="0" smtClean="0">
                <a:latin typeface="Arial"/>
                <a:cs typeface="Arial"/>
              </a:rPr>
              <a:t> </a:t>
            </a:r>
            <a:r>
              <a:rPr lang="es-ES" sz="3000" b="1" spc="-225" dirty="0" smtClean="0">
                <a:latin typeface="Arial"/>
                <a:cs typeface="Arial"/>
              </a:rPr>
              <a:t>(40,31%)</a:t>
            </a:r>
            <a:endParaRPr sz="3000" dirty="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705140" y="5106023"/>
            <a:ext cx="1965325" cy="1955800"/>
            <a:chOff x="3134744" y="5112089"/>
            <a:chExt cx="1965325" cy="1955800"/>
          </a:xfrm>
        </p:grpSpPr>
        <p:sp>
          <p:nvSpPr>
            <p:cNvPr id="38" name="object 38"/>
            <p:cNvSpPr/>
            <p:nvPr/>
          </p:nvSpPr>
          <p:spPr>
            <a:xfrm>
              <a:off x="3326518" y="5294778"/>
              <a:ext cx="1581785" cy="1581785"/>
            </a:xfrm>
            <a:custGeom>
              <a:avLst/>
              <a:gdLst/>
              <a:ahLst/>
              <a:cxnLst/>
              <a:rect l="l" t="t" r="r" b="b"/>
              <a:pathLst>
                <a:path w="1581785" h="1581784">
                  <a:moveTo>
                    <a:pt x="790667" y="0"/>
                  </a:moveTo>
                  <a:lnTo>
                    <a:pt x="742501" y="1442"/>
                  </a:lnTo>
                  <a:lnTo>
                    <a:pt x="695098" y="5716"/>
                  </a:lnTo>
                  <a:lnTo>
                    <a:pt x="648542" y="12738"/>
                  </a:lnTo>
                  <a:lnTo>
                    <a:pt x="602914" y="22425"/>
                  </a:lnTo>
                  <a:lnTo>
                    <a:pt x="558298" y="34695"/>
                  </a:lnTo>
                  <a:lnTo>
                    <a:pt x="514775" y="49465"/>
                  </a:lnTo>
                  <a:lnTo>
                    <a:pt x="472430" y="66652"/>
                  </a:lnTo>
                  <a:lnTo>
                    <a:pt x="431344" y="86174"/>
                  </a:lnTo>
                  <a:lnTo>
                    <a:pt x="391600" y="107948"/>
                  </a:lnTo>
                  <a:lnTo>
                    <a:pt x="353281" y="131891"/>
                  </a:lnTo>
                  <a:lnTo>
                    <a:pt x="316469" y="157920"/>
                  </a:lnTo>
                  <a:lnTo>
                    <a:pt x="281248" y="185953"/>
                  </a:lnTo>
                  <a:lnTo>
                    <a:pt x="247700" y="215907"/>
                  </a:lnTo>
                  <a:lnTo>
                    <a:pt x="215907" y="247700"/>
                  </a:lnTo>
                  <a:lnTo>
                    <a:pt x="185953" y="281248"/>
                  </a:lnTo>
                  <a:lnTo>
                    <a:pt x="157920" y="316469"/>
                  </a:lnTo>
                  <a:lnTo>
                    <a:pt x="131891" y="353281"/>
                  </a:lnTo>
                  <a:lnTo>
                    <a:pt x="107948" y="391600"/>
                  </a:lnTo>
                  <a:lnTo>
                    <a:pt x="86174" y="431344"/>
                  </a:lnTo>
                  <a:lnTo>
                    <a:pt x="66652" y="472430"/>
                  </a:lnTo>
                  <a:lnTo>
                    <a:pt x="49465" y="514775"/>
                  </a:lnTo>
                  <a:lnTo>
                    <a:pt x="34695" y="558298"/>
                  </a:lnTo>
                  <a:lnTo>
                    <a:pt x="22425" y="602914"/>
                  </a:lnTo>
                  <a:lnTo>
                    <a:pt x="12738" y="648542"/>
                  </a:lnTo>
                  <a:lnTo>
                    <a:pt x="5716" y="695098"/>
                  </a:lnTo>
                  <a:lnTo>
                    <a:pt x="1442" y="742501"/>
                  </a:lnTo>
                  <a:lnTo>
                    <a:pt x="0" y="790667"/>
                  </a:lnTo>
                  <a:lnTo>
                    <a:pt x="1442" y="838832"/>
                  </a:lnTo>
                  <a:lnTo>
                    <a:pt x="5716" y="886235"/>
                  </a:lnTo>
                  <a:lnTo>
                    <a:pt x="12738" y="932791"/>
                  </a:lnTo>
                  <a:lnTo>
                    <a:pt x="22425" y="978419"/>
                  </a:lnTo>
                  <a:lnTo>
                    <a:pt x="34695" y="1023035"/>
                  </a:lnTo>
                  <a:lnTo>
                    <a:pt x="49465" y="1066558"/>
                  </a:lnTo>
                  <a:lnTo>
                    <a:pt x="66652" y="1108903"/>
                  </a:lnTo>
                  <a:lnTo>
                    <a:pt x="86174" y="1149989"/>
                  </a:lnTo>
                  <a:lnTo>
                    <a:pt x="107948" y="1189733"/>
                  </a:lnTo>
                  <a:lnTo>
                    <a:pt x="131891" y="1228052"/>
                  </a:lnTo>
                  <a:lnTo>
                    <a:pt x="157920" y="1264864"/>
                  </a:lnTo>
                  <a:lnTo>
                    <a:pt x="185953" y="1300085"/>
                  </a:lnTo>
                  <a:lnTo>
                    <a:pt x="215907" y="1333633"/>
                  </a:lnTo>
                  <a:lnTo>
                    <a:pt x="247700" y="1365426"/>
                  </a:lnTo>
                  <a:lnTo>
                    <a:pt x="281248" y="1395380"/>
                  </a:lnTo>
                  <a:lnTo>
                    <a:pt x="316469" y="1423413"/>
                  </a:lnTo>
                  <a:lnTo>
                    <a:pt x="353281" y="1449442"/>
                  </a:lnTo>
                  <a:lnTo>
                    <a:pt x="391600" y="1473385"/>
                  </a:lnTo>
                  <a:lnTo>
                    <a:pt x="431344" y="1495159"/>
                  </a:lnTo>
                  <a:lnTo>
                    <a:pt x="472430" y="1514681"/>
                  </a:lnTo>
                  <a:lnTo>
                    <a:pt x="514775" y="1531868"/>
                  </a:lnTo>
                  <a:lnTo>
                    <a:pt x="558298" y="1546638"/>
                  </a:lnTo>
                  <a:lnTo>
                    <a:pt x="602914" y="1558908"/>
                  </a:lnTo>
                  <a:lnTo>
                    <a:pt x="648542" y="1568595"/>
                  </a:lnTo>
                  <a:lnTo>
                    <a:pt x="695098" y="1575617"/>
                  </a:lnTo>
                  <a:lnTo>
                    <a:pt x="742501" y="1579891"/>
                  </a:lnTo>
                  <a:lnTo>
                    <a:pt x="790667" y="1581334"/>
                  </a:lnTo>
                  <a:lnTo>
                    <a:pt x="838832" y="1579891"/>
                  </a:lnTo>
                  <a:lnTo>
                    <a:pt x="886235" y="1575617"/>
                  </a:lnTo>
                  <a:lnTo>
                    <a:pt x="932791" y="1568595"/>
                  </a:lnTo>
                  <a:lnTo>
                    <a:pt x="978419" y="1558908"/>
                  </a:lnTo>
                  <a:lnTo>
                    <a:pt x="1023035" y="1546638"/>
                  </a:lnTo>
                  <a:lnTo>
                    <a:pt x="1066558" y="1531868"/>
                  </a:lnTo>
                  <a:lnTo>
                    <a:pt x="1108903" y="1514681"/>
                  </a:lnTo>
                  <a:lnTo>
                    <a:pt x="1149989" y="1495159"/>
                  </a:lnTo>
                  <a:lnTo>
                    <a:pt x="1189733" y="1473385"/>
                  </a:lnTo>
                  <a:lnTo>
                    <a:pt x="1228052" y="1449442"/>
                  </a:lnTo>
                  <a:lnTo>
                    <a:pt x="1264864" y="1423413"/>
                  </a:lnTo>
                  <a:lnTo>
                    <a:pt x="1300085" y="1395380"/>
                  </a:lnTo>
                  <a:lnTo>
                    <a:pt x="1333633" y="1365426"/>
                  </a:lnTo>
                  <a:lnTo>
                    <a:pt x="1365426" y="1333633"/>
                  </a:lnTo>
                  <a:lnTo>
                    <a:pt x="1395380" y="1300085"/>
                  </a:lnTo>
                  <a:lnTo>
                    <a:pt x="1423413" y="1264864"/>
                  </a:lnTo>
                  <a:lnTo>
                    <a:pt x="1449442" y="1228052"/>
                  </a:lnTo>
                  <a:lnTo>
                    <a:pt x="1473385" y="1189733"/>
                  </a:lnTo>
                  <a:lnTo>
                    <a:pt x="1495159" y="1149989"/>
                  </a:lnTo>
                  <a:lnTo>
                    <a:pt x="1514681" y="1108903"/>
                  </a:lnTo>
                  <a:lnTo>
                    <a:pt x="1531868" y="1066558"/>
                  </a:lnTo>
                  <a:lnTo>
                    <a:pt x="1546638" y="1023035"/>
                  </a:lnTo>
                  <a:lnTo>
                    <a:pt x="1558908" y="978419"/>
                  </a:lnTo>
                  <a:lnTo>
                    <a:pt x="1568595" y="932791"/>
                  </a:lnTo>
                  <a:lnTo>
                    <a:pt x="1575617" y="886235"/>
                  </a:lnTo>
                  <a:lnTo>
                    <a:pt x="1579891" y="838832"/>
                  </a:lnTo>
                  <a:lnTo>
                    <a:pt x="1581334" y="790667"/>
                  </a:lnTo>
                  <a:lnTo>
                    <a:pt x="1579891" y="742501"/>
                  </a:lnTo>
                  <a:lnTo>
                    <a:pt x="1575617" y="695098"/>
                  </a:lnTo>
                  <a:lnTo>
                    <a:pt x="1568595" y="648542"/>
                  </a:lnTo>
                  <a:lnTo>
                    <a:pt x="1558908" y="602914"/>
                  </a:lnTo>
                  <a:lnTo>
                    <a:pt x="1546638" y="558298"/>
                  </a:lnTo>
                  <a:lnTo>
                    <a:pt x="1531868" y="514775"/>
                  </a:lnTo>
                  <a:lnTo>
                    <a:pt x="1514681" y="472430"/>
                  </a:lnTo>
                  <a:lnTo>
                    <a:pt x="1495159" y="431344"/>
                  </a:lnTo>
                  <a:lnTo>
                    <a:pt x="1473385" y="391600"/>
                  </a:lnTo>
                  <a:lnTo>
                    <a:pt x="1449442" y="353281"/>
                  </a:lnTo>
                  <a:lnTo>
                    <a:pt x="1423413" y="316469"/>
                  </a:lnTo>
                  <a:lnTo>
                    <a:pt x="1395380" y="281248"/>
                  </a:lnTo>
                  <a:lnTo>
                    <a:pt x="1365426" y="247700"/>
                  </a:lnTo>
                  <a:lnTo>
                    <a:pt x="1333633" y="215907"/>
                  </a:lnTo>
                  <a:lnTo>
                    <a:pt x="1300085" y="185953"/>
                  </a:lnTo>
                  <a:lnTo>
                    <a:pt x="1264864" y="157920"/>
                  </a:lnTo>
                  <a:lnTo>
                    <a:pt x="1228052" y="131891"/>
                  </a:lnTo>
                  <a:lnTo>
                    <a:pt x="1189733" y="107948"/>
                  </a:lnTo>
                  <a:lnTo>
                    <a:pt x="1149989" y="86174"/>
                  </a:lnTo>
                  <a:lnTo>
                    <a:pt x="1108903" y="66652"/>
                  </a:lnTo>
                  <a:lnTo>
                    <a:pt x="1066558" y="49465"/>
                  </a:lnTo>
                  <a:lnTo>
                    <a:pt x="1023035" y="34695"/>
                  </a:lnTo>
                  <a:lnTo>
                    <a:pt x="978419" y="22425"/>
                  </a:lnTo>
                  <a:lnTo>
                    <a:pt x="932791" y="12738"/>
                  </a:lnTo>
                  <a:lnTo>
                    <a:pt x="886235" y="5716"/>
                  </a:lnTo>
                  <a:lnTo>
                    <a:pt x="838832" y="1442"/>
                  </a:lnTo>
                  <a:lnTo>
                    <a:pt x="790667" y="0"/>
                  </a:lnTo>
                  <a:close/>
                </a:path>
              </a:pathLst>
            </a:custGeom>
            <a:solidFill>
              <a:srgbClr val="859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134744" y="5112089"/>
              <a:ext cx="1965325" cy="1955800"/>
            </a:xfrm>
            <a:custGeom>
              <a:avLst/>
              <a:gdLst/>
              <a:ahLst/>
              <a:cxnLst/>
              <a:rect l="l" t="t" r="r" b="b"/>
              <a:pathLst>
                <a:path w="1965325" h="1955800">
                  <a:moveTo>
                    <a:pt x="1169128" y="12700"/>
                  </a:moveTo>
                  <a:lnTo>
                    <a:pt x="795753" y="12700"/>
                  </a:lnTo>
                  <a:lnTo>
                    <a:pt x="750800" y="25400"/>
                  </a:lnTo>
                  <a:lnTo>
                    <a:pt x="620891" y="63500"/>
                  </a:lnTo>
                  <a:lnTo>
                    <a:pt x="579409" y="88900"/>
                  </a:lnTo>
                  <a:lnTo>
                    <a:pt x="538924" y="101600"/>
                  </a:lnTo>
                  <a:lnTo>
                    <a:pt x="499486" y="127000"/>
                  </a:lnTo>
                  <a:lnTo>
                    <a:pt x="461148" y="152400"/>
                  </a:lnTo>
                  <a:lnTo>
                    <a:pt x="423961" y="165100"/>
                  </a:lnTo>
                  <a:lnTo>
                    <a:pt x="387976" y="203200"/>
                  </a:lnTo>
                  <a:lnTo>
                    <a:pt x="353244" y="228600"/>
                  </a:lnTo>
                  <a:lnTo>
                    <a:pt x="319818" y="254000"/>
                  </a:lnTo>
                  <a:lnTo>
                    <a:pt x="287749" y="279400"/>
                  </a:lnTo>
                  <a:lnTo>
                    <a:pt x="257087" y="317500"/>
                  </a:lnTo>
                  <a:lnTo>
                    <a:pt x="227885" y="355600"/>
                  </a:lnTo>
                  <a:lnTo>
                    <a:pt x="200194" y="381000"/>
                  </a:lnTo>
                  <a:lnTo>
                    <a:pt x="174066" y="419100"/>
                  </a:lnTo>
                  <a:lnTo>
                    <a:pt x="149552" y="457200"/>
                  </a:lnTo>
                  <a:lnTo>
                    <a:pt x="126703" y="495300"/>
                  </a:lnTo>
                  <a:lnTo>
                    <a:pt x="105571" y="533400"/>
                  </a:lnTo>
                  <a:lnTo>
                    <a:pt x="86207" y="571500"/>
                  </a:lnTo>
                  <a:lnTo>
                    <a:pt x="68663" y="622300"/>
                  </a:lnTo>
                  <a:lnTo>
                    <a:pt x="52990" y="660400"/>
                  </a:lnTo>
                  <a:lnTo>
                    <a:pt x="39240" y="698500"/>
                  </a:lnTo>
                  <a:lnTo>
                    <a:pt x="27464" y="749300"/>
                  </a:lnTo>
                  <a:lnTo>
                    <a:pt x="17714" y="787400"/>
                  </a:lnTo>
                  <a:lnTo>
                    <a:pt x="10041" y="838200"/>
                  </a:lnTo>
                  <a:lnTo>
                    <a:pt x="4497" y="889000"/>
                  </a:lnTo>
                  <a:lnTo>
                    <a:pt x="1132" y="927100"/>
                  </a:lnTo>
                  <a:lnTo>
                    <a:pt x="0" y="977900"/>
                  </a:lnTo>
                  <a:lnTo>
                    <a:pt x="1132" y="1028700"/>
                  </a:lnTo>
                  <a:lnTo>
                    <a:pt x="4497" y="1079500"/>
                  </a:lnTo>
                  <a:lnTo>
                    <a:pt x="10041" y="1117600"/>
                  </a:lnTo>
                  <a:lnTo>
                    <a:pt x="17714" y="1168400"/>
                  </a:lnTo>
                  <a:lnTo>
                    <a:pt x="27464" y="1206500"/>
                  </a:lnTo>
                  <a:lnTo>
                    <a:pt x="39240" y="1257300"/>
                  </a:lnTo>
                  <a:lnTo>
                    <a:pt x="52990" y="1295400"/>
                  </a:lnTo>
                  <a:lnTo>
                    <a:pt x="68663" y="1346200"/>
                  </a:lnTo>
                  <a:lnTo>
                    <a:pt x="86207" y="1384300"/>
                  </a:lnTo>
                  <a:lnTo>
                    <a:pt x="105571" y="1422400"/>
                  </a:lnTo>
                  <a:lnTo>
                    <a:pt x="126703" y="1460500"/>
                  </a:lnTo>
                  <a:lnTo>
                    <a:pt x="149552" y="1498600"/>
                  </a:lnTo>
                  <a:lnTo>
                    <a:pt x="174066" y="1536700"/>
                  </a:lnTo>
                  <a:lnTo>
                    <a:pt x="200194" y="1574800"/>
                  </a:lnTo>
                  <a:lnTo>
                    <a:pt x="227885" y="1612900"/>
                  </a:lnTo>
                  <a:lnTo>
                    <a:pt x="257087" y="1638300"/>
                  </a:lnTo>
                  <a:lnTo>
                    <a:pt x="287749" y="1676400"/>
                  </a:lnTo>
                  <a:lnTo>
                    <a:pt x="319818" y="1701800"/>
                  </a:lnTo>
                  <a:lnTo>
                    <a:pt x="353244" y="1739900"/>
                  </a:lnTo>
                  <a:lnTo>
                    <a:pt x="387976" y="1765300"/>
                  </a:lnTo>
                  <a:lnTo>
                    <a:pt x="423961" y="1790700"/>
                  </a:lnTo>
                  <a:lnTo>
                    <a:pt x="461148" y="1816100"/>
                  </a:lnTo>
                  <a:lnTo>
                    <a:pt x="499486" y="1841500"/>
                  </a:lnTo>
                  <a:lnTo>
                    <a:pt x="538924" y="1854200"/>
                  </a:lnTo>
                  <a:lnTo>
                    <a:pt x="579409" y="1879600"/>
                  </a:lnTo>
                  <a:lnTo>
                    <a:pt x="706638" y="1917700"/>
                  </a:lnTo>
                  <a:lnTo>
                    <a:pt x="841445" y="1955800"/>
                  </a:lnTo>
                  <a:lnTo>
                    <a:pt x="1123437" y="1955800"/>
                  </a:lnTo>
                  <a:lnTo>
                    <a:pt x="1258244" y="1917700"/>
                  </a:lnTo>
                  <a:lnTo>
                    <a:pt x="1385472" y="1879600"/>
                  </a:lnTo>
                  <a:lnTo>
                    <a:pt x="1425958" y="1854200"/>
                  </a:lnTo>
                  <a:lnTo>
                    <a:pt x="1465395" y="1841500"/>
                  </a:lnTo>
                  <a:lnTo>
                    <a:pt x="1484564" y="1828800"/>
                  </a:lnTo>
                  <a:lnTo>
                    <a:pt x="934355" y="1828800"/>
                  </a:lnTo>
                  <a:lnTo>
                    <a:pt x="886974" y="1816100"/>
                  </a:lnTo>
                  <a:lnTo>
                    <a:pt x="840367" y="1816100"/>
                  </a:lnTo>
                  <a:lnTo>
                    <a:pt x="705915" y="1778000"/>
                  </a:lnTo>
                  <a:lnTo>
                    <a:pt x="621468" y="1752600"/>
                  </a:lnTo>
                  <a:lnTo>
                    <a:pt x="581016" y="1727200"/>
                  </a:lnTo>
                  <a:lnTo>
                    <a:pt x="541839" y="1701800"/>
                  </a:lnTo>
                  <a:lnTo>
                    <a:pt x="504010" y="1676400"/>
                  </a:lnTo>
                  <a:lnTo>
                    <a:pt x="467600" y="1651000"/>
                  </a:lnTo>
                  <a:lnTo>
                    <a:pt x="432681" y="1625600"/>
                  </a:lnTo>
                  <a:lnTo>
                    <a:pt x="399324" y="1600200"/>
                  </a:lnTo>
                  <a:lnTo>
                    <a:pt x="367600" y="1562100"/>
                  </a:lnTo>
                  <a:lnTo>
                    <a:pt x="337582" y="1524000"/>
                  </a:lnTo>
                  <a:lnTo>
                    <a:pt x="309341" y="1498600"/>
                  </a:lnTo>
                  <a:lnTo>
                    <a:pt x="282947" y="1460500"/>
                  </a:lnTo>
                  <a:lnTo>
                    <a:pt x="258474" y="1422400"/>
                  </a:lnTo>
                  <a:lnTo>
                    <a:pt x="235991" y="1384300"/>
                  </a:lnTo>
                  <a:lnTo>
                    <a:pt x="215572" y="1346200"/>
                  </a:lnTo>
                  <a:lnTo>
                    <a:pt x="197287" y="1295400"/>
                  </a:lnTo>
                  <a:lnTo>
                    <a:pt x="181208" y="1257300"/>
                  </a:lnTo>
                  <a:lnTo>
                    <a:pt x="167406" y="1206500"/>
                  </a:lnTo>
                  <a:lnTo>
                    <a:pt x="155954" y="1168400"/>
                  </a:lnTo>
                  <a:lnTo>
                    <a:pt x="146921" y="1117600"/>
                  </a:lnTo>
                  <a:lnTo>
                    <a:pt x="140381" y="1079500"/>
                  </a:lnTo>
                  <a:lnTo>
                    <a:pt x="136405" y="1028700"/>
                  </a:lnTo>
                  <a:lnTo>
                    <a:pt x="135063" y="977900"/>
                  </a:lnTo>
                  <a:lnTo>
                    <a:pt x="136405" y="927100"/>
                  </a:lnTo>
                  <a:lnTo>
                    <a:pt x="140381" y="889000"/>
                  </a:lnTo>
                  <a:lnTo>
                    <a:pt x="146921" y="838200"/>
                  </a:lnTo>
                  <a:lnTo>
                    <a:pt x="155954" y="787400"/>
                  </a:lnTo>
                  <a:lnTo>
                    <a:pt x="167406" y="749300"/>
                  </a:lnTo>
                  <a:lnTo>
                    <a:pt x="181208" y="698500"/>
                  </a:lnTo>
                  <a:lnTo>
                    <a:pt x="197287" y="660400"/>
                  </a:lnTo>
                  <a:lnTo>
                    <a:pt x="215572" y="622300"/>
                  </a:lnTo>
                  <a:lnTo>
                    <a:pt x="235991" y="584200"/>
                  </a:lnTo>
                  <a:lnTo>
                    <a:pt x="258474" y="533400"/>
                  </a:lnTo>
                  <a:lnTo>
                    <a:pt x="282947" y="495300"/>
                  </a:lnTo>
                  <a:lnTo>
                    <a:pt x="309341" y="469900"/>
                  </a:lnTo>
                  <a:lnTo>
                    <a:pt x="337582" y="431800"/>
                  </a:lnTo>
                  <a:lnTo>
                    <a:pt x="367600" y="393700"/>
                  </a:lnTo>
                  <a:lnTo>
                    <a:pt x="399324" y="368300"/>
                  </a:lnTo>
                  <a:lnTo>
                    <a:pt x="432681" y="330200"/>
                  </a:lnTo>
                  <a:lnTo>
                    <a:pt x="467600" y="304800"/>
                  </a:lnTo>
                  <a:lnTo>
                    <a:pt x="504010" y="279400"/>
                  </a:lnTo>
                  <a:lnTo>
                    <a:pt x="541839" y="254000"/>
                  </a:lnTo>
                  <a:lnTo>
                    <a:pt x="581016" y="228600"/>
                  </a:lnTo>
                  <a:lnTo>
                    <a:pt x="621468" y="215900"/>
                  </a:lnTo>
                  <a:lnTo>
                    <a:pt x="663125" y="190500"/>
                  </a:lnTo>
                  <a:lnTo>
                    <a:pt x="794608" y="152400"/>
                  </a:lnTo>
                  <a:lnTo>
                    <a:pt x="840367" y="139700"/>
                  </a:lnTo>
                  <a:lnTo>
                    <a:pt x="934355" y="139700"/>
                  </a:lnTo>
                  <a:lnTo>
                    <a:pt x="982441" y="127000"/>
                  </a:lnTo>
                  <a:lnTo>
                    <a:pt x="1465395" y="127000"/>
                  </a:lnTo>
                  <a:lnTo>
                    <a:pt x="1425958" y="101600"/>
                  </a:lnTo>
                  <a:lnTo>
                    <a:pt x="1385472" y="88900"/>
                  </a:lnTo>
                  <a:lnTo>
                    <a:pt x="1343991" y="63500"/>
                  </a:lnTo>
                  <a:lnTo>
                    <a:pt x="1214081" y="25400"/>
                  </a:lnTo>
                  <a:lnTo>
                    <a:pt x="1169128" y="12700"/>
                  </a:lnTo>
                  <a:close/>
                </a:path>
                <a:path w="1965325" h="1955800">
                  <a:moveTo>
                    <a:pt x="1465395" y="127000"/>
                  </a:moveTo>
                  <a:lnTo>
                    <a:pt x="982441" y="127000"/>
                  </a:lnTo>
                  <a:lnTo>
                    <a:pt x="1030526" y="139700"/>
                  </a:lnTo>
                  <a:lnTo>
                    <a:pt x="1124514" y="139700"/>
                  </a:lnTo>
                  <a:lnTo>
                    <a:pt x="1170274" y="152400"/>
                  </a:lnTo>
                  <a:lnTo>
                    <a:pt x="1301756" y="190500"/>
                  </a:lnTo>
                  <a:lnTo>
                    <a:pt x="1343413" y="215900"/>
                  </a:lnTo>
                  <a:lnTo>
                    <a:pt x="1383866" y="228600"/>
                  </a:lnTo>
                  <a:lnTo>
                    <a:pt x="1423042" y="254000"/>
                  </a:lnTo>
                  <a:lnTo>
                    <a:pt x="1460871" y="279400"/>
                  </a:lnTo>
                  <a:lnTo>
                    <a:pt x="1497281" y="304800"/>
                  </a:lnTo>
                  <a:lnTo>
                    <a:pt x="1532200" y="330200"/>
                  </a:lnTo>
                  <a:lnTo>
                    <a:pt x="1565558" y="368300"/>
                  </a:lnTo>
                  <a:lnTo>
                    <a:pt x="1597281" y="393700"/>
                  </a:lnTo>
                  <a:lnTo>
                    <a:pt x="1627299" y="431800"/>
                  </a:lnTo>
                  <a:lnTo>
                    <a:pt x="1655541" y="469900"/>
                  </a:lnTo>
                  <a:lnTo>
                    <a:pt x="1681934" y="495300"/>
                  </a:lnTo>
                  <a:lnTo>
                    <a:pt x="1706408" y="533400"/>
                  </a:lnTo>
                  <a:lnTo>
                    <a:pt x="1728890" y="584200"/>
                  </a:lnTo>
                  <a:lnTo>
                    <a:pt x="1749310" y="622300"/>
                  </a:lnTo>
                  <a:lnTo>
                    <a:pt x="1767595" y="660400"/>
                  </a:lnTo>
                  <a:lnTo>
                    <a:pt x="1783674" y="698500"/>
                  </a:lnTo>
                  <a:lnTo>
                    <a:pt x="1797475" y="749300"/>
                  </a:lnTo>
                  <a:lnTo>
                    <a:pt x="1808928" y="787400"/>
                  </a:lnTo>
                  <a:lnTo>
                    <a:pt x="1817960" y="838200"/>
                  </a:lnTo>
                  <a:lnTo>
                    <a:pt x="1824500" y="889000"/>
                  </a:lnTo>
                  <a:lnTo>
                    <a:pt x="1828477" y="927100"/>
                  </a:lnTo>
                  <a:lnTo>
                    <a:pt x="1829818" y="977900"/>
                  </a:lnTo>
                  <a:lnTo>
                    <a:pt x="1828477" y="1028700"/>
                  </a:lnTo>
                  <a:lnTo>
                    <a:pt x="1824500" y="1079500"/>
                  </a:lnTo>
                  <a:lnTo>
                    <a:pt x="1817960" y="1117600"/>
                  </a:lnTo>
                  <a:lnTo>
                    <a:pt x="1808928" y="1168400"/>
                  </a:lnTo>
                  <a:lnTo>
                    <a:pt x="1797475" y="1206500"/>
                  </a:lnTo>
                  <a:lnTo>
                    <a:pt x="1783674" y="1257300"/>
                  </a:lnTo>
                  <a:lnTo>
                    <a:pt x="1767595" y="1295400"/>
                  </a:lnTo>
                  <a:lnTo>
                    <a:pt x="1749310" y="1346200"/>
                  </a:lnTo>
                  <a:lnTo>
                    <a:pt x="1728890" y="1384300"/>
                  </a:lnTo>
                  <a:lnTo>
                    <a:pt x="1706408" y="1422400"/>
                  </a:lnTo>
                  <a:lnTo>
                    <a:pt x="1681934" y="1460500"/>
                  </a:lnTo>
                  <a:lnTo>
                    <a:pt x="1655541" y="1498600"/>
                  </a:lnTo>
                  <a:lnTo>
                    <a:pt x="1627299" y="1524000"/>
                  </a:lnTo>
                  <a:lnTo>
                    <a:pt x="1597281" y="1562100"/>
                  </a:lnTo>
                  <a:lnTo>
                    <a:pt x="1565558" y="1600200"/>
                  </a:lnTo>
                  <a:lnTo>
                    <a:pt x="1532200" y="1625600"/>
                  </a:lnTo>
                  <a:lnTo>
                    <a:pt x="1497281" y="1651000"/>
                  </a:lnTo>
                  <a:lnTo>
                    <a:pt x="1460871" y="1676400"/>
                  </a:lnTo>
                  <a:lnTo>
                    <a:pt x="1423042" y="1701800"/>
                  </a:lnTo>
                  <a:lnTo>
                    <a:pt x="1383866" y="1727200"/>
                  </a:lnTo>
                  <a:lnTo>
                    <a:pt x="1343413" y="1752600"/>
                  </a:lnTo>
                  <a:lnTo>
                    <a:pt x="1258966" y="1778000"/>
                  </a:lnTo>
                  <a:lnTo>
                    <a:pt x="1124514" y="1816100"/>
                  </a:lnTo>
                  <a:lnTo>
                    <a:pt x="1077908" y="1816100"/>
                  </a:lnTo>
                  <a:lnTo>
                    <a:pt x="1030526" y="1828800"/>
                  </a:lnTo>
                  <a:lnTo>
                    <a:pt x="1484564" y="1828800"/>
                  </a:lnTo>
                  <a:lnTo>
                    <a:pt x="1503733" y="1816100"/>
                  </a:lnTo>
                  <a:lnTo>
                    <a:pt x="1540921" y="1790700"/>
                  </a:lnTo>
                  <a:lnTo>
                    <a:pt x="1576906" y="1765300"/>
                  </a:lnTo>
                  <a:lnTo>
                    <a:pt x="1611637" y="1739900"/>
                  </a:lnTo>
                  <a:lnTo>
                    <a:pt x="1645063" y="1701800"/>
                  </a:lnTo>
                  <a:lnTo>
                    <a:pt x="1677133" y="1676400"/>
                  </a:lnTo>
                  <a:lnTo>
                    <a:pt x="1707794" y="1638300"/>
                  </a:lnTo>
                  <a:lnTo>
                    <a:pt x="1736996" y="1612900"/>
                  </a:lnTo>
                  <a:lnTo>
                    <a:pt x="1764687" y="1574800"/>
                  </a:lnTo>
                  <a:lnTo>
                    <a:pt x="1790816" y="1536700"/>
                  </a:lnTo>
                  <a:lnTo>
                    <a:pt x="1815330" y="1498600"/>
                  </a:lnTo>
                  <a:lnTo>
                    <a:pt x="1838179" y="1460500"/>
                  </a:lnTo>
                  <a:lnTo>
                    <a:pt x="1859311" y="1422400"/>
                  </a:lnTo>
                  <a:lnTo>
                    <a:pt x="1878675" y="1384300"/>
                  </a:lnTo>
                  <a:lnTo>
                    <a:pt x="1896219" y="1346200"/>
                  </a:lnTo>
                  <a:lnTo>
                    <a:pt x="1911891" y="1295400"/>
                  </a:lnTo>
                  <a:lnTo>
                    <a:pt x="1925641" y="1257300"/>
                  </a:lnTo>
                  <a:lnTo>
                    <a:pt x="1937417" y="1206500"/>
                  </a:lnTo>
                  <a:lnTo>
                    <a:pt x="1947167" y="1168400"/>
                  </a:lnTo>
                  <a:lnTo>
                    <a:pt x="1954840" y="1117600"/>
                  </a:lnTo>
                  <a:lnTo>
                    <a:pt x="1960385" y="1079500"/>
                  </a:lnTo>
                  <a:lnTo>
                    <a:pt x="1963749" y="1028700"/>
                  </a:lnTo>
                  <a:lnTo>
                    <a:pt x="1964882" y="977900"/>
                  </a:lnTo>
                  <a:lnTo>
                    <a:pt x="1963749" y="927100"/>
                  </a:lnTo>
                  <a:lnTo>
                    <a:pt x="1960385" y="889000"/>
                  </a:lnTo>
                  <a:lnTo>
                    <a:pt x="1954840" y="838200"/>
                  </a:lnTo>
                  <a:lnTo>
                    <a:pt x="1947167" y="787400"/>
                  </a:lnTo>
                  <a:lnTo>
                    <a:pt x="1937417" y="749300"/>
                  </a:lnTo>
                  <a:lnTo>
                    <a:pt x="1925641" y="698500"/>
                  </a:lnTo>
                  <a:lnTo>
                    <a:pt x="1911891" y="660400"/>
                  </a:lnTo>
                  <a:lnTo>
                    <a:pt x="1896219" y="622300"/>
                  </a:lnTo>
                  <a:lnTo>
                    <a:pt x="1878675" y="571500"/>
                  </a:lnTo>
                  <a:lnTo>
                    <a:pt x="1859311" y="533400"/>
                  </a:lnTo>
                  <a:lnTo>
                    <a:pt x="1838179" y="495300"/>
                  </a:lnTo>
                  <a:lnTo>
                    <a:pt x="1815330" y="457200"/>
                  </a:lnTo>
                  <a:lnTo>
                    <a:pt x="1790816" y="419100"/>
                  </a:lnTo>
                  <a:lnTo>
                    <a:pt x="1764687" y="381000"/>
                  </a:lnTo>
                  <a:lnTo>
                    <a:pt x="1736996" y="355600"/>
                  </a:lnTo>
                  <a:lnTo>
                    <a:pt x="1707794" y="317500"/>
                  </a:lnTo>
                  <a:lnTo>
                    <a:pt x="1677133" y="279400"/>
                  </a:lnTo>
                  <a:lnTo>
                    <a:pt x="1645063" y="254000"/>
                  </a:lnTo>
                  <a:lnTo>
                    <a:pt x="1611637" y="228600"/>
                  </a:lnTo>
                  <a:lnTo>
                    <a:pt x="1576906" y="203200"/>
                  </a:lnTo>
                  <a:lnTo>
                    <a:pt x="1540921" y="165100"/>
                  </a:lnTo>
                  <a:lnTo>
                    <a:pt x="1503733" y="152400"/>
                  </a:lnTo>
                  <a:lnTo>
                    <a:pt x="1465395" y="127000"/>
                  </a:lnTo>
                  <a:close/>
                </a:path>
                <a:path w="1965325" h="1955800">
                  <a:moveTo>
                    <a:pt x="1077057" y="0"/>
                  </a:moveTo>
                  <a:lnTo>
                    <a:pt x="887825" y="0"/>
                  </a:lnTo>
                  <a:lnTo>
                    <a:pt x="841445" y="12700"/>
                  </a:lnTo>
                  <a:lnTo>
                    <a:pt x="1123437" y="12700"/>
                  </a:lnTo>
                  <a:lnTo>
                    <a:pt x="1077057" y="0"/>
                  </a:lnTo>
                  <a:close/>
                </a:path>
              </a:pathLst>
            </a:custGeom>
            <a:solidFill>
              <a:srgbClr val="C9D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492995" y="5462428"/>
              <a:ext cx="1248410" cy="1246505"/>
            </a:xfrm>
            <a:custGeom>
              <a:avLst/>
              <a:gdLst/>
              <a:ahLst/>
              <a:cxnLst/>
              <a:rect l="l" t="t" r="r" b="b"/>
              <a:pathLst>
                <a:path w="1248410" h="1246504">
                  <a:moveTo>
                    <a:pt x="850493" y="759625"/>
                  </a:moveTo>
                  <a:lnTo>
                    <a:pt x="844270" y="703732"/>
                  </a:lnTo>
                  <a:lnTo>
                    <a:pt x="824179" y="661911"/>
                  </a:lnTo>
                  <a:lnTo>
                    <a:pt x="785672" y="618769"/>
                  </a:lnTo>
                  <a:lnTo>
                    <a:pt x="772706" y="611289"/>
                  </a:lnTo>
                  <a:lnTo>
                    <a:pt x="772706" y="748157"/>
                  </a:lnTo>
                  <a:lnTo>
                    <a:pt x="769835" y="772236"/>
                  </a:lnTo>
                  <a:lnTo>
                    <a:pt x="759548" y="796277"/>
                  </a:lnTo>
                  <a:lnTo>
                    <a:pt x="739800" y="820166"/>
                  </a:lnTo>
                  <a:lnTo>
                    <a:pt x="715479" y="834212"/>
                  </a:lnTo>
                  <a:lnTo>
                    <a:pt x="687298" y="840105"/>
                  </a:lnTo>
                  <a:lnTo>
                    <a:pt x="656031" y="839546"/>
                  </a:lnTo>
                  <a:lnTo>
                    <a:pt x="656031" y="662774"/>
                  </a:lnTo>
                  <a:lnTo>
                    <a:pt x="685406" y="661911"/>
                  </a:lnTo>
                  <a:lnTo>
                    <a:pt x="736257" y="679424"/>
                  </a:lnTo>
                  <a:lnTo>
                    <a:pt x="768197" y="724319"/>
                  </a:lnTo>
                  <a:lnTo>
                    <a:pt x="772706" y="748157"/>
                  </a:lnTo>
                  <a:lnTo>
                    <a:pt x="772706" y="611289"/>
                  </a:lnTo>
                  <a:lnTo>
                    <a:pt x="747026" y="596455"/>
                  </a:lnTo>
                  <a:lnTo>
                    <a:pt x="703694" y="585304"/>
                  </a:lnTo>
                  <a:lnTo>
                    <a:pt x="671220" y="584517"/>
                  </a:lnTo>
                  <a:lnTo>
                    <a:pt x="656361" y="584161"/>
                  </a:lnTo>
                  <a:lnTo>
                    <a:pt x="656361" y="405587"/>
                  </a:lnTo>
                  <a:lnTo>
                    <a:pt x="669404" y="405587"/>
                  </a:lnTo>
                  <a:lnTo>
                    <a:pt x="710768" y="411149"/>
                  </a:lnTo>
                  <a:lnTo>
                    <a:pt x="741311" y="428167"/>
                  </a:lnTo>
                  <a:lnTo>
                    <a:pt x="761225" y="456831"/>
                  </a:lnTo>
                  <a:lnTo>
                    <a:pt x="770686" y="497268"/>
                  </a:lnTo>
                  <a:lnTo>
                    <a:pt x="774915" y="512216"/>
                  </a:lnTo>
                  <a:lnTo>
                    <a:pt x="783907" y="523824"/>
                  </a:lnTo>
                  <a:lnTo>
                    <a:pt x="796607" y="531177"/>
                  </a:lnTo>
                  <a:lnTo>
                    <a:pt x="811949" y="533349"/>
                  </a:lnTo>
                  <a:lnTo>
                    <a:pt x="826350" y="529844"/>
                  </a:lnTo>
                  <a:lnTo>
                    <a:pt x="837895" y="521423"/>
                  </a:lnTo>
                  <a:lnTo>
                    <a:pt x="845604" y="509117"/>
                  </a:lnTo>
                  <a:lnTo>
                    <a:pt x="848550" y="493928"/>
                  </a:lnTo>
                  <a:lnTo>
                    <a:pt x="842378" y="448703"/>
                  </a:lnTo>
                  <a:lnTo>
                    <a:pt x="823810" y="407263"/>
                  </a:lnTo>
                  <a:lnTo>
                    <a:pt x="822439" y="405587"/>
                  </a:lnTo>
                  <a:lnTo>
                    <a:pt x="794905" y="372173"/>
                  </a:lnTo>
                  <a:lnTo>
                    <a:pt x="757694" y="345973"/>
                  </a:lnTo>
                  <a:lnTo>
                    <a:pt x="714197" y="331216"/>
                  </a:lnTo>
                  <a:lnTo>
                    <a:pt x="655383" y="326186"/>
                  </a:lnTo>
                  <a:lnTo>
                    <a:pt x="655256" y="246761"/>
                  </a:lnTo>
                  <a:lnTo>
                    <a:pt x="629412" y="207378"/>
                  </a:lnTo>
                  <a:lnTo>
                    <a:pt x="617118" y="204952"/>
                  </a:lnTo>
                  <a:lnTo>
                    <a:pt x="604799" y="206654"/>
                  </a:lnTo>
                  <a:lnTo>
                    <a:pt x="577532" y="238137"/>
                  </a:lnTo>
                  <a:lnTo>
                    <a:pt x="577367" y="328269"/>
                  </a:lnTo>
                  <a:lnTo>
                    <a:pt x="576389" y="328269"/>
                  </a:lnTo>
                  <a:lnTo>
                    <a:pt x="576389" y="407022"/>
                  </a:lnTo>
                  <a:lnTo>
                    <a:pt x="576389" y="582333"/>
                  </a:lnTo>
                  <a:lnTo>
                    <a:pt x="547230" y="584517"/>
                  </a:lnTo>
                  <a:lnTo>
                    <a:pt x="495363" y="565632"/>
                  </a:lnTo>
                  <a:lnTo>
                    <a:pt x="464553" y="522478"/>
                  </a:lnTo>
                  <a:lnTo>
                    <a:pt x="460235" y="496989"/>
                  </a:lnTo>
                  <a:lnTo>
                    <a:pt x="463270" y="471309"/>
                  </a:lnTo>
                  <a:lnTo>
                    <a:pt x="473684" y="447344"/>
                  </a:lnTo>
                  <a:lnTo>
                    <a:pt x="492264" y="426161"/>
                  </a:lnTo>
                  <a:lnTo>
                    <a:pt x="516318" y="412051"/>
                  </a:lnTo>
                  <a:lnTo>
                    <a:pt x="544741" y="405511"/>
                  </a:lnTo>
                  <a:lnTo>
                    <a:pt x="576389" y="407022"/>
                  </a:lnTo>
                  <a:lnTo>
                    <a:pt x="576389" y="328269"/>
                  </a:lnTo>
                  <a:lnTo>
                    <a:pt x="502615" y="334213"/>
                  </a:lnTo>
                  <a:lnTo>
                    <a:pt x="438048" y="369760"/>
                  </a:lnTo>
                  <a:lnTo>
                    <a:pt x="394843" y="429209"/>
                  </a:lnTo>
                  <a:lnTo>
                    <a:pt x="381825" y="501713"/>
                  </a:lnTo>
                  <a:lnTo>
                    <a:pt x="388747" y="543267"/>
                  </a:lnTo>
                  <a:lnTo>
                    <a:pt x="407009" y="582904"/>
                  </a:lnTo>
                  <a:lnTo>
                    <a:pt x="435775" y="617639"/>
                  </a:lnTo>
                  <a:lnTo>
                    <a:pt x="474192" y="644474"/>
                  </a:lnTo>
                  <a:lnTo>
                    <a:pt x="521411" y="660400"/>
                  </a:lnTo>
                  <a:lnTo>
                    <a:pt x="576580" y="662432"/>
                  </a:lnTo>
                  <a:lnTo>
                    <a:pt x="576580" y="841184"/>
                  </a:lnTo>
                  <a:lnTo>
                    <a:pt x="564857" y="840613"/>
                  </a:lnTo>
                  <a:lnTo>
                    <a:pt x="553377" y="840193"/>
                  </a:lnTo>
                  <a:lnTo>
                    <a:pt x="542137" y="839393"/>
                  </a:lnTo>
                  <a:lnTo>
                    <a:pt x="503288" y="826820"/>
                  </a:lnTo>
                  <a:lnTo>
                    <a:pt x="468160" y="782218"/>
                  </a:lnTo>
                  <a:lnTo>
                    <a:pt x="461391" y="749592"/>
                  </a:lnTo>
                  <a:lnTo>
                    <a:pt x="457390" y="734187"/>
                  </a:lnTo>
                  <a:lnTo>
                    <a:pt x="448830" y="722376"/>
                  </a:lnTo>
                  <a:lnTo>
                    <a:pt x="436511" y="714921"/>
                  </a:lnTo>
                  <a:lnTo>
                    <a:pt x="421271" y="712558"/>
                  </a:lnTo>
                  <a:lnTo>
                    <a:pt x="406628" y="715746"/>
                  </a:lnTo>
                  <a:lnTo>
                    <a:pt x="394817" y="723836"/>
                  </a:lnTo>
                  <a:lnTo>
                    <a:pt x="386854" y="735914"/>
                  </a:lnTo>
                  <a:lnTo>
                    <a:pt x="383768" y="751090"/>
                  </a:lnTo>
                  <a:lnTo>
                    <a:pt x="383844" y="758659"/>
                  </a:lnTo>
                  <a:lnTo>
                    <a:pt x="401637" y="825969"/>
                  </a:lnTo>
                  <a:lnTo>
                    <a:pt x="426923" y="863269"/>
                  </a:lnTo>
                  <a:lnTo>
                    <a:pt x="460870" y="891895"/>
                  </a:lnTo>
                  <a:lnTo>
                    <a:pt x="501954" y="910577"/>
                  </a:lnTo>
                  <a:lnTo>
                    <a:pt x="548652" y="918019"/>
                  </a:lnTo>
                  <a:lnTo>
                    <a:pt x="555561" y="918146"/>
                  </a:lnTo>
                  <a:lnTo>
                    <a:pt x="577354" y="918133"/>
                  </a:lnTo>
                  <a:lnTo>
                    <a:pt x="577354" y="986955"/>
                  </a:lnTo>
                  <a:lnTo>
                    <a:pt x="588238" y="1029119"/>
                  </a:lnTo>
                  <a:lnTo>
                    <a:pt x="612800" y="1040790"/>
                  </a:lnTo>
                  <a:lnTo>
                    <a:pt x="625970" y="1039710"/>
                  </a:lnTo>
                  <a:lnTo>
                    <a:pt x="653364" y="1012647"/>
                  </a:lnTo>
                  <a:lnTo>
                    <a:pt x="655383" y="918070"/>
                  </a:lnTo>
                  <a:lnTo>
                    <a:pt x="655383" y="917790"/>
                  </a:lnTo>
                  <a:lnTo>
                    <a:pt x="691603" y="918006"/>
                  </a:lnTo>
                  <a:lnTo>
                    <a:pt x="758177" y="900760"/>
                  </a:lnTo>
                  <a:lnTo>
                    <a:pt x="813727" y="856094"/>
                  </a:lnTo>
                  <a:lnTo>
                    <a:pt x="824242" y="840105"/>
                  </a:lnTo>
                  <a:lnTo>
                    <a:pt x="832675" y="827290"/>
                  </a:lnTo>
                  <a:lnTo>
                    <a:pt x="844943" y="795096"/>
                  </a:lnTo>
                  <a:lnTo>
                    <a:pt x="850493" y="759625"/>
                  </a:lnTo>
                  <a:close/>
                </a:path>
                <a:path w="1248410" h="1246504">
                  <a:moveTo>
                    <a:pt x="1248371" y="586473"/>
                  </a:moveTo>
                  <a:lnTo>
                    <a:pt x="1246898" y="578662"/>
                  </a:lnTo>
                  <a:lnTo>
                    <a:pt x="1237970" y="520725"/>
                  </a:lnTo>
                  <a:lnTo>
                    <a:pt x="1233500" y="493788"/>
                  </a:lnTo>
                  <a:lnTo>
                    <a:pt x="1218438" y="431266"/>
                  </a:lnTo>
                  <a:lnTo>
                    <a:pt x="1191361" y="362432"/>
                  </a:lnTo>
                  <a:lnTo>
                    <a:pt x="1167701" y="319405"/>
                  </a:lnTo>
                  <a:lnTo>
                    <a:pt x="1136624" y="308013"/>
                  </a:lnTo>
                  <a:lnTo>
                    <a:pt x="1125512" y="310261"/>
                  </a:lnTo>
                  <a:lnTo>
                    <a:pt x="1116266" y="315264"/>
                  </a:lnTo>
                  <a:lnTo>
                    <a:pt x="1108925" y="322846"/>
                  </a:lnTo>
                  <a:lnTo>
                    <a:pt x="1103553" y="332879"/>
                  </a:lnTo>
                  <a:lnTo>
                    <a:pt x="1101191" y="342506"/>
                  </a:lnTo>
                  <a:lnTo>
                    <a:pt x="1101458" y="351891"/>
                  </a:lnTo>
                  <a:lnTo>
                    <a:pt x="1103858" y="361073"/>
                  </a:lnTo>
                  <a:lnTo>
                    <a:pt x="1107909" y="370166"/>
                  </a:lnTo>
                  <a:lnTo>
                    <a:pt x="1128344" y="413715"/>
                  </a:lnTo>
                  <a:lnTo>
                    <a:pt x="1144803" y="457987"/>
                  </a:lnTo>
                  <a:lnTo>
                    <a:pt x="1157236" y="503008"/>
                  </a:lnTo>
                  <a:lnTo>
                    <a:pt x="1165593" y="548754"/>
                  </a:lnTo>
                  <a:lnTo>
                    <a:pt x="1169822" y="595223"/>
                  </a:lnTo>
                  <a:lnTo>
                    <a:pt x="1169860" y="642429"/>
                  </a:lnTo>
                  <a:lnTo>
                    <a:pt x="1165682" y="690359"/>
                  </a:lnTo>
                  <a:lnTo>
                    <a:pt x="1156627" y="742378"/>
                  </a:lnTo>
                  <a:lnTo>
                    <a:pt x="1143317" y="792149"/>
                  </a:lnTo>
                  <a:lnTo>
                    <a:pt x="1125740" y="839622"/>
                  </a:lnTo>
                  <a:lnTo>
                    <a:pt x="1103884" y="884745"/>
                  </a:lnTo>
                  <a:lnTo>
                    <a:pt x="1077709" y="927481"/>
                  </a:lnTo>
                  <a:lnTo>
                    <a:pt x="1047216" y="967790"/>
                  </a:lnTo>
                  <a:lnTo>
                    <a:pt x="1012380" y="1005611"/>
                  </a:lnTo>
                  <a:lnTo>
                    <a:pt x="973162" y="1040917"/>
                  </a:lnTo>
                  <a:lnTo>
                    <a:pt x="935024" y="1069708"/>
                  </a:lnTo>
                  <a:lnTo>
                    <a:pt x="895273" y="1094841"/>
                  </a:lnTo>
                  <a:lnTo>
                    <a:pt x="854151" y="1116304"/>
                  </a:lnTo>
                  <a:lnTo>
                    <a:pt x="811872" y="1134071"/>
                  </a:lnTo>
                  <a:lnTo>
                    <a:pt x="768667" y="1148130"/>
                  </a:lnTo>
                  <a:lnTo>
                    <a:pt x="724750" y="1158481"/>
                  </a:lnTo>
                  <a:lnTo>
                    <a:pt x="680326" y="1165098"/>
                  </a:lnTo>
                  <a:lnTo>
                    <a:pt x="635647" y="1167968"/>
                  </a:lnTo>
                  <a:lnTo>
                    <a:pt x="590918" y="1167091"/>
                  </a:lnTo>
                  <a:lnTo>
                    <a:pt x="546366" y="1162443"/>
                  </a:lnTo>
                  <a:lnTo>
                    <a:pt x="502208" y="1153998"/>
                  </a:lnTo>
                  <a:lnTo>
                    <a:pt x="458660" y="1141768"/>
                  </a:lnTo>
                  <a:lnTo>
                    <a:pt x="415950" y="1125728"/>
                  </a:lnTo>
                  <a:lnTo>
                    <a:pt x="374307" y="1105865"/>
                  </a:lnTo>
                  <a:lnTo>
                    <a:pt x="333946" y="1082167"/>
                  </a:lnTo>
                  <a:lnTo>
                    <a:pt x="295084" y="1054620"/>
                  </a:lnTo>
                  <a:lnTo>
                    <a:pt x="253911" y="1020064"/>
                  </a:lnTo>
                  <a:lnTo>
                    <a:pt x="217144" y="983589"/>
                  </a:lnTo>
                  <a:lnTo>
                    <a:pt x="184746" y="945261"/>
                  </a:lnTo>
                  <a:lnTo>
                    <a:pt x="156730" y="905116"/>
                  </a:lnTo>
                  <a:lnTo>
                    <a:pt x="133083" y="863180"/>
                  </a:lnTo>
                  <a:lnTo>
                    <a:pt x="113804" y="819505"/>
                  </a:lnTo>
                  <a:lnTo>
                    <a:pt x="98882" y="774128"/>
                  </a:lnTo>
                  <a:lnTo>
                    <a:pt x="88315" y="727087"/>
                  </a:lnTo>
                  <a:lnTo>
                    <a:pt x="82105" y="678434"/>
                  </a:lnTo>
                  <a:lnTo>
                    <a:pt x="80238" y="628192"/>
                  </a:lnTo>
                  <a:lnTo>
                    <a:pt x="82715" y="576402"/>
                  </a:lnTo>
                  <a:lnTo>
                    <a:pt x="89522" y="523125"/>
                  </a:lnTo>
                  <a:lnTo>
                    <a:pt x="100342" y="472706"/>
                  </a:lnTo>
                  <a:lnTo>
                    <a:pt x="115620" y="424738"/>
                  </a:lnTo>
                  <a:lnTo>
                    <a:pt x="135255" y="379234"/>
                  </a:lnTo>
                  <a:lnTo>
                    <a:pt x="159131" y="336219"/>
                  </a:lnTo>
                  <a:lnTo>
                    <a:pt x="187172" y="295706"/>
                  </a:lnTo>
                  <a:lnTo>
                    <a:pt x="219265" y="257746"/>
                  </a:lnTo>
                  <a:lnTo>
                    <a:pt x="255320" y="222338"/>
                  </a:lnTo>
                  <a:lnTo>
                    <a:pt x="295249" y="189522"/>
                  </a:lnTo>
                  <a:lnTo>
                    <a:pt x="338099" y="159981"/>
                  </a:lnTo>
                  <a:lnTo>
                    <a:pt x="382130" y="135026"/>
                  </a:lnTo>
                  <a:lnTo>
                    <a:pt x="427342" y="114630"/>
                  </a:lnTo>
                  <a:lnTo>
                    <a:pt x="473684" y="98767"/>
                  </a:lnTo>
                  <a:lnTo>
                    <a:pt x="521157" y="87452"/>
                  </a:lnTo>
                  <a:lnTo>
                    <a:pt x="569734" y="80645"/>
                  </a:lnTo>
                  <a:lnTo>
                    <a:pt x="619379" y="78333"/>
                  </a:lnTo>
                  <a:lnTo>
                    <a:pt x="670077" y="80505"/>
                  </a:lnTo>
                  <a:lnTo>
                    <a:pt x="721817" y="87147"/>
                  </a:lnTo>
                  <a:lnTo>
                    <a:pt x="769734" y="97650"/>
                  </a:lnTo>
                  <a:lnTo>
                    <a:pt x="815860" y="112471"/>
                  </a:lnTo>
                  <a:lnTo>
                    <a:pt x="860259" y="131432"/>
                  </a:lnTo>
                  <a:lnTo>
                    <a:pt x="902995" y="154355"/>
                  </a:lnTo>
                  <a:lnTo>
                    <a:pt x="944143" y="181051"/>
                  </a:lnTo>
                  <a:lnTo>
                    <a:pt x="959383" y="188163"/>
                  </a:lnTo>
                  <a:lnTo>
                    <a:pt x="1000061" y="172758"/>
                  </a:lnTo>
                  <a:lnTo>
                    <a:pt x="1006538" y="143446"/>
                  </a:lnTo>
                  <a:lnTo>
                    <a:pt x="1000582" y="129336"/>
                  </a:lnTo>
                  <a:lnTo>
                    <a:pt x="949350" y="91236"/>
                  </a:lnTo>
                  <a:lnTo>
                    <a:pt x="908583" y="68351"/>
                  </a:lnTo>
                  <a:lnTo>
                    <a:pt x="866457" y="48704"/>
                  </a:lnTo>
                  <a:lnTo>
                    <a:pt x="822947" y="32334"/>
                  </a:lnTo>
                  <a:lnTo>
                    <a:pt x="778040" y="19278"/>
                  </a:lnTo>
                  <a:lnTo>
                    <a:pt x="731735" y="9588"/>
                  </a:lnTo>
                  <a:lnTo>
                    <a:pt x="663194" y="0"/>
                  </a:lnTo>
                  <a:lnTo>
                    <a:pt x="585177" y="0"/>
                  </a:lnTo>
                  <a:lnTo>
                    <a:pt x="533768" y="6896"/>
                  </a:lnTo>
                  <a:lnTo>
                    <a:pt x="468515" y="19723"/>
                  </a:lnTo>
                  <a:lnTo>
                    <a:pt x="421716" y="33604"/>
                  </a:lnTo>
                  <a:lnTo>
                    <a:pt x="376478" y="51028"/>
                  </a:lnTo>
                  <a:lnTo>
                    <a:pt x="332955" y="71843"/>
                  </a:lnTo>
                  <a:lnTo>
                    <a:pt x="291338" y="95897"/>
                  </a:lnTo>
                  <a:lnTo>
                    <a:pt x="251790" y="123012"/>
                  </a:lnTo>
                  <a:lnTo>
                    <a:pt x="214477" y="153047"/>
                  </a:lnTo>
                  <a:lnTo>
                    <a:pt x="179578" y="185826"/>
                  </a:lnTo>
                  <a:lnTo>
                    <a:pt x="147269" y="221208"/>
                  </a:lnTo>
                  <a:lnTo>
                    <a:pt x="117716" y="259016"/>
                  </a:lnTo>
                  <a:lnTo>
                    <a:pt x="91097" y="299097"/>
                  </a:lnTo>
                  <a:lnTo>
                    <a:pt x="67576" y="341287"/>
                  </a:lnTo>
                  <a:lnTo>
                    <a:pt x="47345" y="385432"/>
                  </a:lnTo>
                  <a:lnTo>
                    <a:pt x="30543" y="431368"/>
                  </a:lnTo>
                  <a:lnTo>
                    <a:pt x="17373" y="478929"/>
                  </a:lnTo>
                  <a:lnTo>
                    <a:pt x="8851" y="526643"/>
                  </a:lnTo>
                  <a:lnTo>
                    <a:pt x="2095" y="574763"/>
                  </a:lnTo>
                  <a:lnTo>
                    <a:pt x="0" y="586473"/>
                  </a:lnTo>
                  <a:lnTo>
                    <a:pt x="0" y="659485"/>
                  </a:lnTo>
                  <a:lnTo>
                    <a:pt x="4368" y="694944"/>
                  </a:lnTo>
                  <a:lnTo>
                    <a:pt x="21018" y="779957"/>
                  </a:lnTo>
                  <a:lnTo>
                    <a:pt x="35331" y="827481"/>
                  </a:lnTo>
                  <a:lnTo>
                    <a:pt x="52666" y="872782"/>
                  </a:lnTo>
                  <a:lnTo>
                    <a:pt x="73012" y="915860"/>
                  </a:lnTo>
                  <a:lnTo>
                    <a:pt x="96380" y="956703"/>
                  </a:lnTo>
                  <a:lnTo>
                    <a:pt x="122770" y="995299"/>
                  </a:lnTo>
                  <a:lnTo>
                    <a:pt x="152171" y="1031646"/>
                  </a:lnTo>
                  <a:lnTo>
                    <a:pt x="184581" y="1065733"/>
                  </a:lnTo>
                  <a:lnTo>
                    <a:pt x="220014" y="1097559"/>
                  </a:lnTo>
                  <a:lnTo>
                    <a:pt x="258470" y="1127112"/>
                  </a:lnTo>
                  <a:lnTo>
                    <a:pt x="299935" y="1154379"/>
                  </a:lnTo>
                  <a:lnTo>
                    <a:pt x="344411" y="1179347"/>
                  </a:lnTo>
                  <a:lnTo>
                    <a:pt x="390461" y="1200810"/>
                  </a:lnTo>
                  <a:lnTo>
                    <a:pt x="437438" y="1218006"/>
                  </a:lnTo>
                  <a:lnTo>
                    <a:pt x="485279" y="1231036"/>
                  </a:lnTo>
                  <a:lnTo>
                    <a:pt x="533946" y="1239977"/>
                  </a:lnTo>
                  <a:lnTo>
                    <a:pt x="583374" y="1244904"/>
                  </a:lnTo>
                  <a:lnTo>
                    <a:pt x="633526" y="1245933"/>
                  </a:lnTo>
                  <a:lnTo>
                    <a:pt x="684352" y="1243114"/>
                  </a:lnTo>
                  <a:lnTo>
                    <a:pt x="733780" y="1236522"/>
                  </a:lnTo>
                  <a:lnTo>
                    <a:pt x="782091" y="1225981"/>
                  </a:lnTo>
                  <a:lnTo>
                    <a:pt x="829094" y="1211681"/>
                  </a:lnTo>
                  <a:lnTo>
                    <a:pt x="874610" y="1193761"/>
                  </a:lnTo>
                  <a:lnTo>
                    <a:pt x="918438" y="1172400"/>
                  </a:lnTo>
                  <a:lnTo>
                    <a:pt x="960386" y="1147724"/>
                  </a:lnTo>
                  <a:lnTo>
                    <a:pt x="1000264" y="1119924"/>
                  </a:lnTo>
                  <a:lnTo>
                    <a:pt x="1037882" y="1089139"/>
                  </a:lnTo>
                  <a:lnTo>
                    <a:pt x="1073023" y="1055522"/>
                  </a:lnTo>
                  <a:lnTo>
                    <a:pt x="1105522" y="1019251"/>
                  </a:lnTo>
                  <a:lnTo>
                    <a:pt x="1135164" y="980478"/>
                  </a:lnTo>
                  <a:lnTo>
                    <a:pt x="1161783" y="939355"/>
                  </a:lnTo>
                  <a:lnTo>
                    <a:pt x="1185151" y="896048"/>
                  </a:lnTo>
                  <a:lnTo>
                    <a:pt x="1205103" y="850709"/>
                  </a:lnTo>
                  <a:lnTo>
                    <a:pt x="1221435" y="803503"/>
                  </a:lnTo>
                  <a:lnTo>
                    <a:pt x="1237627" y="737476"/>
                  </a:lnTo>
                  <a:lnTo>
                    <a:pt x="1246555" y="666483"/>
                  </a:lnTo>
                  <a:lnTo>
                    <a:pt x="1247673" y="662990"/>
                  </a:lnTo>
                  <a:lnTo>
                    <a:pt x="1248371" y="659485"/>
                  </a:lnTo>
                  <a:lnTo>
                    <a:pt x="1248371" y="58647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15402" y="5658593"/>
              <a:ext cx="85997" cy="86479"/>
            </a:xfrm>
            <a:prstGeom prst="rect">
              <a:avLst/>
            </a:prstGeom>
          </p:spPr>
        </p:pic>
      </p:grpSp>
      <p:sp>
        <p:nvSpPr>
          <p:cNvPr id="42" name="Rectángulo 41"/>
          <p:cNvSpPr/>
          <p:nvPr/>
        </p:nvSpPr>
        <p:spPr>
          <a:xfrm>
            <a:off x="13907683" y="871576"/>
            <a:ext cx="5863876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300" dirty="0">
                <a:solidFill>
                  <a:srgbClr val="FFFFFF"/>
                </a:solidFill>
                <a:latin typeface="Arial MT"/>
                <a:cs typeface="Arial MT"/>
              </a:rPr>
              <a:t>Plazo Inicial: 24 meses</a:t>
            </a:r>
          </a:p>
          <a:p>
            <a:r>
              <a:rPr lang="es-ES" sz="3300" dirty="0">
                <a:solidFill>
                  <a:srgbClr val="FFFFFF"/>
                </a:solidFill>
                <a:latin typeface="Arial MT"/>
                <a:cs typeface="Arial MT"/>
              </a:rPr>
              <a:t>Prórroga No. 1 del 10/11/2022</a:t>
            </a:r>
          </a:p>
          <a:p>
            <a:r>
              <a:rPr lang="es-ES" sz="3300" dirty="0">
                <a:solidFill>
                  <a:srgbClr val="FFFFFF"/>
                </a:solidFill>
                <a:latin typeface="Arial MT"/>
                <a:cs typeface="Arial MT"/>
              </a:rPr>
              <a:t>(</a:t>
            </a:r>
            <a:r>
              <a:rPr lang="es-CO" sz="3300" dirty="0">
                <a:solidFill>
                  <a:srgbClr val="FFFFFF"/>
                </a:solidFill>
                <a:latin typeface="Arial MT"/>
                <a:cs typeface="Arial MT"/>
              </a:rPr>
              <a:t>7 meses y 10 días)</a:t>
            </a:r>
          </a:p>
          <a:p>
            <a:endParaRPr lang="es-ES" sz="3300" dirty="0">
              <a:solidFill>
                <a:srgbClr val="FFFFFF"/>
              </a:solidFill>
              <a:latin typeface="Arial MT"/>
              <a:cs typeface="Arial MT"/>
            </a:endParaRPr>
          </a:p>
          <a:p>
            <a:r>
              <a:rPr lang="es-ES" sz="3300" dirty="0">
                <a:solidFill>
                  <a:srgbClr val="FFFFFF"/>
                </a:solidFill>
                <a:latin typeface="Arial MT"/>
                <a:cs typeface="Arial MT"/>
              </a:rPr>
              <a:t>Sin Suspensiones</a:t>
            </a:r>
            <a:endParaRPr lang="es-CO" sz="3300" dirty="0">
              <a:solidFill>
                <a:srgbClr val="FFFFFF"/>
              </a:solidFill>
              <a:latin typeface="Arial MT"/>
              <a:cs typeface="Arial MT"/>
            </a:endParaRPr>
          </a:p>
          <a:p>
            <a:r>
              <a:rPr lang="es-ES" dirty="0">
                <a:solidFill>
                  <a:srgbClr val="FFFFFF"/>
                </a:solidFill>
                <a:latin typeface="Arial MT"/>
                <a:ea typeface="Arial MT"/>
                <a:cs typeface="Arial MT"/>
              </a:rPr>
              <a:t> </a:t>
            </a:r>
            <a:endParaRPr lang="es-CO" dirty="0"/>
          </a:p>
        </p:txBody>
      </p:sp>
      <p:sp>
        <p:nvSpPr>
          <p:cNvPr id="43" name="object 16"/>
          <p:cNvSpPr txBox="1">
            <a:spLocks/>
          </p:cNvSpPr>
          <p:nvPr/>
        </p:nvSpPr>
        <p:spPr>
          <a:xfrm>
            <a:off x="12434715" y="3232960"/>
            <a:ext cx="8137871" cy="118282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>
              <a:defRPr sz="9250" b="1" i="0">
                <a:solidFill>
                  <a:srgbClr val="C9D41E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algn="ctr">
              <a:lnSpc>
                <a:spcPts val="10760"/>
              </a:lnSpc>
              <a:spcBef>
                <a:spcPts val="90"/>
              </a:spcBef>
            </a:pPr>
            <a:r>
              <a:rPr lang="es-ES" sz="4000" dirty="0">
                <a:latin typeface="Trebuchet MS" panose="020B0603020202020204" pitchFamily="34" charset="0"/>
                <a:cs typeface="Arial MT"/>
              </a:rPr>
              <a:t>Avanza con Normalidad</a:t>
            </a:r>
            <a:endParaRPr lang="es-CO" sz="4000" dirty="0">
              <a:latin typeface="Trebuchet MS" panose="020B0603020202020204" pitchFamily="34" charset="0"/>
              <a:cs typeface="Arial MT"/>
            </a:endParaRPr>
          </a:p>
        </p:txBody>
      </p:sp>
      <p:sp>
        <p:nvSpPr>
          <p:cNvPr id="44" name="object 8"/>
          <p:cNvSpPr txBox="1"/>
          <p:nvPr/>
        </p:nvSpPr>
        <p:spPr>
          <a:xfrm>
            <a:off x="965561" y="4944075"/>
            <a:ext cx="3420150" cy="253979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r>
              <a:rPr lang="es-ES" sz="4000" b="1" spc="-76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68,52</a:t>
            </a:r>
            <a:r>
              <a:rPr lang="es-ES" sz="4000" b="1" spc="-76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%</a:t>
            </a:r>
            <a:endParaRPr lang="es-ES" sz="4000" b="1" spc="-76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rgbClr val="D2D400"/>
              </a:solidFill>
              <a:latin typeface="Trebuchet MS"/>
              <a:cs typeface="Trebuchet MS"/>
            </a:endParaRPr>
          </a:p>
          <a:p>
            <a:r>
              <a:rPr sz="2450" b="1" spc="5" dirty="0" err="1">
                <a:latin typeface="Arial MT"/>
                <a:cs typeface="Arial MT"/>
              </a:rPr>
              <a:t>Avance</a:t>
            </a:r>
            <a:r>
              <a:rPr sz="2450" b="1" spc="5" dirty="0">
                <a:latin typeface="Arial MT"/>
                <a:cs typeface="Arial MT"/>
              </a:rPr>
              <a:t> </a:t>
            </a:r>
            <a:r>
              <a:rPr sz="2450" b="1" spc="5" dirty="0" err="1">
                <a:latin typeface="Arial MT"/>
                <a:cs typeface="Arial MT"/>
              </a:rPr>
              <a:t>programado</a:t>
            </a:r>
            <a:endParaRPr lang="es-ES" sz="2450" b="1" spc="5" dirty="0">
              <a:latin typeface="Arial MT"/>
              <a:cs typeface="Arial MT"/>
            </a:endParaRPr>
          </a:p>
          <a:p>
            <a:endParaRPr lang="es-ES" sz="2450" b="1" spc="5" dirty="0">
              <a:latin typeface="Arial MT"/>
              <a:cs typeface="Arial MT"/>
            </a:endParaRPr>
          </a:p>
          <a:p>
            <a:pPr>
              <a:lnSpc>
                <a:spcPts val="4465"/>
              </a:lnSpc>
            </a:pPr>
            <a:r>
              <a:rPr lang="es-ES" sz="4000" b="1" spc="-76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63,16%</a:t>
            </a:r>
            <a:endParaRPr sz="4000" b="1" spc="-76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rgbClr val="D2D400"/>
              </a:solidFill>
              <a:latin typeface="Trebuchet MS"/>
              <a:cs typeface="Trebuchet MS"/>
            </a:endParaRPr>
          </a:p>
          <a:p>
            <a:pPr marL="12700">
              <a:lnSpc>
                <a:spcPts val="4465"/>
              </a:lnSpc>
            </a:pPr>
            <a:r>
              <a:rPr sz="2450" b="1" spc="5" dirty="0" err="1">
                <a:latin typeface="Arial MT"/>
                <a:cs typeface="Arial MT"/>
              </a:rPr>
              <a:t>Avance</a:t>
            </a:r>
            <a:r>
              <a:rPr sz="2450" b="1" spc="5" dirty="0">
                <a:latin typeface="Arial MT"/>
                <a:cs typeface="Arial MT"/>
              </a:rPr>
              <a:t> </a:t>
            </a:r>
            <a:r>
              <a:rPr sz="2450" b="1" spc="5" dirty="0" err="1">
                <a:latin typeface="Arial MT"/>
                <a:cs typeface="Arial MT"/>
              </a:rPr>
              <a:t>ejecutado</a:t>
            </a:r>
            <a:endParaRPr sz="2450" b="1" spc="5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179" y="0"/>
              <a:ext cx="19988920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8021955" cy="11308715"/>
            </a:xfrm>
            <a:custGeom>
              <a:avLst/>
              <a:gdLst/>
              <a:ahLst/>
              <a:cxnLst/>
              <a:rect l="l" t="t" r="r" b="b"/>
              <a:pathLst>
                <a:path w="8021955" h="11308715">
                  <a:moveTo>
                    <a:pt x="0" y="0"/>
                  </a:moveTo>
                  <a:lnTo>
                    <a:pt x="8021713" y="0"/>
                  </a:lnTo>
                  <a:lnTo>
                    <a:pt x="8021713" y="11308556"/>
                  </a:lnTo>
                  <a:lnTo>
                    <a:pt x="0" y="113085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6C6D">
                <a:alpha val="7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272948" y="697730"/>
            <a:ext cx="4598035" cy="34315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7609"/>
              </a:lnSpc>
              <a:spcBef>
                <a:spcPts val="110"/>
              </a:spcBef>
            </a:pPr>
            <a:r>
              <a:rPr sz="7050" spc="130" dirty="0">
                <a:solidFill>
                  <a:srgbClr val="C9D41E"/>
                </a:solidFill>
                <a:latin typeface="Arial MT"/>
                <a:cs typeface="Arial MT"/>
              </a:rPr>
              <a:t>Puente</a:t>
            </a:r>
            <a:endParaRPr sz="7050">
              <a:latin typeface="Arial MT"/>
              <a:cs typeface="Arial MT"/>
            </a:endParaRPr>
          </a:p>
          <a:p>
            <a:pPr marL="12700">
              <a:lnSpc>
                <a:spcPts val="7075"/>
              </a:lnSpc>
            </a:pPr>
            <a:r>
              <a:rPr sz="7050" b="1" spc="145" dirty="0">
                <a:solidFill>
                  <a:srgbClr val="C9D41E"/>
                </a:solidFill>
                <a:latin typeface="Arial"/>
                <a:cs typeface="Arial"/>
              </a:rPr>
              <a:t>Calle</a:t>
            </a:r>
            <a:r>
              <a:rPr sz="7050" b="1" spc="-385" dirty="0">
                <a:solidFill>
                  <a:srgbClr val="C9D41E"/>
                </a:solidFill>
                <a:latin typeface="Arial"/>
                <a:cs typeface="Arial"/>
              </a:rPr>
              <a:t> </a:t>
            </a:r>
            <a:r>
              <a:rPr sz="7050" b="1" spc="140" dirty="0">
                <a:solidFill>
                  <a:srgbClr val="C9D41E"/>
                </a:solidFill>
                <a:latin typeface="Arial"/>
                <a:cs typeface="Arial"/>
              </a:rPr>
              <a:t>153</a:t>
            </a:r>
            <a:endParaRPr sz="7050">
              <a:latin typeface="Arial"/>
              <a:cs typeface="Arial"/>
            </a:endParaRPr>
          </a:p>
          <a:p>
            <a:pPr marL="12700" marR="5080">
              <a:lnSpc>
                <a:spcPts val="5940"/>
              </a:lnSpc>
              <a:spcBef>
                <a:spcPts val="310"/>
              </a:spcBef>
            </a:pPr>
            <a:r>
              <a:rPr sz="5600" spc="305" dirty="0">
                <a:solidFill>
                  <a:srgbClr val="C9D41E"/>
                </a:solidFill>
                <a:latin typeface="Arial MT"/>
                <a:cs typeface="Arial MT"/>
              </a:rPr>
              <a:t>con</a:t>
            </a:r>
            <a:r>
              <a:rPr sz="5600" spc="-204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5600" spc="140" dirty="0">
                <a:solidFill>
                  <a:srgbClr val="C9D41E"/>
                </a:solidFill>
                <a:latin typeface="Arial MT"/>
                <a:cs typeface="Arial MT"/>
              </a:rPr>
              <a:t>Autopista </a:t>
            </a:r>
            <a:r>
              <a:rPr sz="5600" spc="-1545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5600" spc="250" dirty="0">
                <a:solidFill>
                  <a:srgbClr val="C9D41E"/>
                </a:solidFill>
                <a:latin typeface="Arial MT"/>
                <a:cs typeface="Arial MT"/>
              </a:rPr>
              <a:t>Norte</a:t>
            </a:r>
            <a:endParaRPr sz="56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03915" y="4018962"/>
            <a:ext cx="4165600" cy="161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8655"/>
              </a:lnSpc>
              <a:spcBef>
                <a:spcPts val="100"/>
              </a:spcBef>
            </a:pPr>
            <a:r>
              <a:rPr lang="es-ES" sz="7400" b="1" spc="-560" dirty="0" smtClean="0">
                <a:solidFill>
                  <a:srgbClr val="FFFFFF"/>
                </a:solidFill>
                <a:latin typeface="Trebuchet MS"/>
                <a:cs typeface="Trebuchet MS"/>
              </a:rPr>
              <a:t>3,66</a:t>
            </a:r>
            <a:r>
              <a:rPr sz="7400" b="1" spc="-560" dirty="0" smtClean="0">
                <a:solidFill>
                  <a:srgbClr val="FFFFFF"/>
                </a:solidFill>
                <a:latin typeface="Trebuchet MS"/>
                <a:cs typeface="Trebuchet MS"/>
              </a:rPr>
              <a:t>%</a:t>
            </a:r>
            <a:endParaRPr sz="7400" dirty="0">
              <a:latin typeface="Trebuchet MS"/>
              <a:cs typeface="Trebuchet MS"/>
            </a:endParaRPr>
          </a:p>
          <a:p>
            <a:pPr marL="12700">
              <a:lnSpc>
                <a:spcPts val="3854"/>
              </a:lnSpc>
            </a:pPr>
            <a:r>
              <a:rPr sz="3400" b="1" spc="-295" dirty="0">
                <a:solidFill>
                  <a:srgbClr val="C9D41E"/>
                </a:solidFill>
                <a:latin typeface="Arial"/>
                <a:cs typeface="Arial"/>
              </a:rPr>
              <a:t>A</a:t>
            </a:r>
            <a:r>
              <a:rPr sz="3400" b="1" spc="-30" dirty="0">
                <a:solidFill>
                  <a:srgbClr val="C9D41E"/>
                </a:solidFill>
                <a:latin typeface="Arial"/>
                <a:cs typeface="Arial"/>
              </a:rPr>
              <a:t>vance</a:t>
            </a:r>
            <a:r>
              <a:rPr sz="3400" b="1" spc="-110" dirty="0">
                <a:solidFill>
                  <a:srgbClr val="C9D41E"/>
                </a:solidFill>
                <a:latin typeface="Arial"/>
                <a:cs typeface="Arial"/>
              </a:rPr>
              <a:t> </a:t>
            </a:r>
            <a:r>
              <a:rPr sz="3400" b="1" spc="25" dirty="0">
                <a:solidFill>
                  <a:srgbClr val="C9D41E"/>
                </a:solidFill>
                <a:latin typeface="Arial"/>
                <a:cs typeface="Arial"/>
              </a:rPr>
              <a:t>programado</a:t>
            </a:r>
            <a:endParaRPr sz="3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03915" y="6047788"/>
            <a:ext cx="3656329" cy="161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8655"/>
              </a:lnSpc>
              <a:spcBef>
                <a:spcPts val="100"/>
              </a:spcBef>
            </a:pPr>
            <a:r>
              <a:rPr lang="es-ES" sz="7400" b="1" spc="-535" dirty="0" smtClean="0">
                <a:solidFill>
                  <a:srgbClr val="FFFFFF"/>
                </a:solidFill>
                <a:latin typeface="Trebuchet MS"/>
                <a:cs typeface="Trebuchet MS"/>
              </a:rPr>
              <a:t>2,44</a:t>
            </a:r>
            <a:r>
              <a:rPr sz="7400" b="1" spc="-535" dirty="0" smtClean="0">
                <a:solidFill>
                  <a:srgbClr val="FFFFFF"/>
                </a:solidFill>
                <a:latin typeface="Trebuchet MS"/>
                <a:cs typeface="Trebuchet MS"/>
              </a:rPr>
              <a:t>%</a:t>
            </a:r>
            <a:endParaRPr sz="7400" dirty="0">
              <a:latin typeface="Trebuchet MS"/>
              <a:cs typeface="Trebuchet MS"/>
            </a:endParaRPr>
          </a:p>
          <a:p>
            <a:pPr marL="12700">
              <a:lnSpc>
                <a:spcPts val="3854"/>
              </a:lnSpc>
            </a:pPr>
            <a:r>
              <a:rPr sz="3400" b="1" spc="-75" dirty="0">
                <a:solidFill>
                  <a:srgbClr val="C9D41E"/>
                </a:solidFill>
                <a:latin typeface="Arial"/>
                <a:cs typeface="Arial"/>
              </a:rPr>
              <a:t>Avance</a:t>
            </a:r>
            <a:r>
              <a:rPr sz="3400" b="1" spc="-155" dirty="0">
                <a:solidFill>
                  <a:srgbClr val="C9D41E"/>
                </a:solidFill>
                <a:latin typeface="Arial"/>
                <a:cs typeface="Arial"/>
              </a:rPr>
              <a:t> </a:t>
            </a:r>
            <a:r>
              <a:rPr sz="3400" b="1" spc="20" dirty="0">
                <a:solidFill>
                  <a:srgbClr val="C9D41E"/>
                </a:solidFill>
                <a:latin typeface="Arial"/>
                <a:cs typeface="Arial"/>
              </a:rPr>
              <a:t>ejecutado</a:t>
            </a:r>
            <a:endParaRPr sz="3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403418" y="476222"/>
            <a:ext cx="6528434" cy="1300924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200" b="1" spc="3815" dirty="0">
                <a:solidFill>
                  <a:srgbClr val="094456"/>
                </a:solidFill>
                <a:latin typeface="Arial"/>
                <a:cs typeface="Arial"/>
              </a:rPr>
              <a:t>2</a:t>
            </a:r>
            <a:endParaRPr sz="85200" dirty="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13235" y="9656288"/>
            <a:ext cx="1099820" cy="1099820"/>
            <a:chOff x="837670" y="9654156"/>
            <a:chExt cx="1099820" cy="1099820"/>
          </a:xfrm>
        </p:grpSpPr>
        <p:sp>
          <p:nvSpPr>
            <p:cNvPr id="10" name="object 10"/>
            <p:cNvSpPr/>
            <p:nvPr/>
          </p:nvSpPr>
          <p:spPr>
            <a:xfrm>
              <a:off x="837670" y="9654156"/>
              <a:ext cx="1099820" cy="1099820"/>
            </a:xfrm>
            <a:custGeom>
              <a:avLst/>
              <a:gdLst/>
              <a:ahLst/>
              <a:cxnLst/>
              <a:rect l="l" t="t" r="r" b="b"/>
              <a:pathLst>
                <a:path w="1099820" h="1099820">
                  <a:moveTo>
                    <a:pt x="549721" y="0"/>
                  </a:moveTo>
                  <a:lnTo>
                    <a:pt x="502289" y="2017"/>
                  </a:lnTo>
                  <a:lnTo>
                    <a:pt x="455977" y="7961"/>
                  </a:lnTo>
                  <a:lnTo>
                    <a:pt x="410951" y="17665"/>
                  </a:lnTo>
                  <a:lnTo>
                    <a:pt x="367375" y="30964"/>
                  </a:lnTo>
                  <a:lnTo>
                    <a:pt x="325415" y="47694"/>
                  </a:lnTo>
                  <a:lnTo>
                    <a:pt x="285235" y="67690"/>
                  </a:lnTo>
                  <a:lnTo>
                    <a:pt x="247001" y="90786"/>
                  </a:lnTo>
                  <a:lnTo>
                    <a:pt x="210877" y="116818"/>
                  </a:lnTo>
                  <a:lnTo>
                    <a:pt x="177028" y="145620"/>
                  </a:lnTo>
                  <a:lnTo>
                    <a:pt x="145620" y="177028"/>
                  </a:lnTo>
                  <a:lnTo>
                    <a:pt x="116818" y="210877"/>
                  </a:lnTo>
                  <a:lnTo>
                    <a:pt x="90786" y="247001"/>
                  </a:lnTo>
                  <a:lnTo>
                    <a:pt x="67690" y="285235"/>
                  </a:lnTo>
                  <a:lnTo>
                    <a:pt x="47694" y="325415"/>
                  </a:lnTo>
                  <a:lnTo>
                    <a:pt x="30964" y="367375"/>
                  </a:lnTo>
                  <a:lnTo>
                    <a:pt x="17665" y="410951"/>
                  </a:lnTo>
                  <a:lnTo>
                    <a:pt x="7961" y="455977"/>
                  </a:lnTo>
                  <a:lnTo>
                    <a:pt x="2017" y="502289"/>
                  </a:lnTo>
                  <a:lnTo>
                    <a:pt x="0" y="549721"/>
                  </a:lnTo>
                  <a:lnTo>
                    <a:pt x="2017" y="597153"/>
                  </a:lnTo>
                  <a:lnTo>
                    <a:pt x="7961" y="643465"/>
                  </a:lnTo>
                  <a:lnTo>
                    <a:pt x="17665" y="688491"/>
                  </a:lnTo>
                  <a:lnTo>
                    <a:pt x="30964" y="732067"/>
                  </a:lnTo>
                  <a:lnTo>
                    <a:pt x="47694" y="774027"/>
                  </a:lnTo>
                  <a:lnTo>
                    <a:pt x="67690" y="814207"/>
                  </a:lnTo>
                  <a:lnTo>
                    <a:pt x="90786" y="852441"/>
                  </a:lnTo>
                  <a:lnTo>
                    <a:pt x="116818" y="888565"/>
                  </a:lnTo>
                  <a:lnTo>
                    <a:pt x="145620" y="922414"/>
                  </a:lnTo>
                  <a:lnTo>
                    <a:pt x="177028" y="953822"/>
                  </a:lnTo>
                  <a:lnTo>
                    <a:pt x="210877" y="982624"/>
                  </a:lnTo>
                  <a:lnTo>
                    <a:pt x="247001" y="1008656"/>
                  </a:lnTo>
                  <a:lnTo>
                    <a:pt x="285235" y="1031752"/>
                  </a:lnTo>
                  <a:lnTo>
                    <a:pt x="325415" y="1051748"/>
                  </a:lnTo>
                  <a:lnTo>
                    <a:pt x="367375" y="1068478"/>
                  </a:lnTo>
                  <a:lnTo>
                    <a:pt x="410951" y="1081777"/>
                  </a:lnTo>
                  <a:lnTo>
                    <a:pt x="455977" y="1091481"/>
                  </a:lnTo>
                  <a:lnTo>
                    <a:pt x="502289" y="1097425"/>
                  </a:lnTo>
                  <a:lnTo>
                    <a:pt x="549721" y="1099442"/>
                  </a:lnTo>
                  <a:lnTo>
                    <a:pt x="597153" y="1097425"/>
                  </a:lnTo>
                  <a:lnTo>
                    <a:pt x="643465" y="1091481"/>
                  </a:lnTo>
                  <a:lnTo>
                    <a:pt x="688491" y="1081777"/>
                  </a:lnTo>
                  <a:lnTo>
                    <a:pt x="732067" y="1068478"/>
                  </a:lnTo>
                  <a:lnTo>
                    <a:pt x="774027" y="1051748"/>
                  </a:lnTo>
                  <a:lnTo>
                    <a:pt x="814207" y="1031752"/>
                  </a:lnTo>
                  <a:lnTo>
                    <a:pt x="852441" y="1008656"/>
                  </a:lnTo>
                  <a:lnTo>
                    <a:pt x="888565" y="982624"/>
                  </a:lnTo>
                  <a:lnTo>
                    <a:pt x="922414" y="953822"/>
                  </a:lnTo>
                  <a:lnTo>
                    <a:pt x="953822" y="922414"/>
                  </a:lnTo>
                  <a:lnTo>
                    <a:pt x="982624" y="888565"/>
                  </a:lnTo>
                  <a:lnTo>
                    <a:pt x="1008656" y="852441"/>
                  </a:lnTo>
                  <a:lnTo>
                    <a:pt x="1031752" y="814207"/>
                  </a:lnTo>
                  <a:lnTo>
                    <a:pt x="1051748" y="774027"/>
                  </a:lnTo>
                  <a:lnTo>
                    <a:pt x="1068478" y="732067"/>
                  </a:lnTo>
                  <a:lnTo>
                    <a:pt x="1081777" y="688491"/>
                  </a:lnTo>
                  <a:lnTo>
                    <a:pt x="1091481" y="643465"/>
                  </a:lnTo>
                  <a:lnTo>
                    <a:pt x="1097425" y="597153"/>
                  </a:lnTo>
                  <a:lnTo>
                    <a:pt x="1099442" y="549721"/>
                  </a:lnTo>
                  <a:lnTo>
                    <a:pt x="1097425" y="502289"/>
                  </a:lnTo>
                  <a:lnTo>
                    <a:pt x="1091481" y="455977"/>
                  </a:lnTo>
                  <a:lnTo>
                    <a:pt x="1081777" y="410951"/>
                  </a:lnTo>
                  <a:lnTo>
                    <a:pt x="1068478" y="367375"/>
                  </a:lnTo>
                  <a:lnTo>
                    <a:pt x="1051748" y="325415"/>
                  </a:lnTo>
                  <a:lnTo>
                    <a:pt x="1031752" y="285235"/>
                  </a:lnTo>
                  <a:lnTo>
                    <a:pt x="1008656" y="247001"/>
                  </a:lnTo>
                  <a:lnTo>
                    <a:pt x="982624" y="210877"/>
                  </a:lnTo>
                  <a:lnTo>
                    <a:pt x="953822" y="177028"/>
                  </a:lnTo>
                  <a:lnTo>
                    <a:pt x="922414" y="145620"/>
                  </a:lnTo>
                  <a:lnTo>
                    <a:pt x="888565" y="116818"/>
                  </a:lnTo>
                  <a:lnTo>
                    <a:pt x="852441" y="90786"/>
                  </a:lnTo>
                  <a:lnTo>
                    <a:pt x="814207" y="67690"/>
                  </a:lnTo>
                  <a:lnTo>
                    <a:pt x="774027" y="47694"/>
                  </a:lnTo>
                  <a:lnTo>
                    <a:pt x="732067" y="30964"/>
                  </a:lnTo>
                  <a:lnTo>
                    <a:pt x="688491" y="17665"/>
                  </a:lnTo>
                  <a:lnTo>
                    <a:pt x="643465" y="7961"/>
                  </a:lnTo>
                  <a:lnTo>
                    <a:pt x="597153" y="2017"/>
                  </a:lnTo>
                  <a:lnTo>
                    <a:pt x="549721" y="0"/>
                  </a:lnTo>
                  <a:close/>
                </a:path>
              </a:pathLst>
            </a:custGeom>
            <a:solidFill>
              <a:srgbClr val="F74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31964" y="9747192"/>
              <a:ext cx="900430" cy="901700"/>
            </a:xfrm>
            <a:custGeom>
              <a:avLst/>
              <a:gdLst/>
              <a:ahLst/>
              <a:cxnLst/>
              <a:rect l="l" t="t" r="r" b="b"/>
              <a:pathLst>
                <a:path w="900430" h="901700">
                  <a:moveTo>
                    <a:pt x="156819" y="188150"/>
                  </a:moveTo>
                  <a:lnTo>
                    <a:pt x="138239" y="161493"/>
                  </a:lnTo>
                  <a:lnTo>
                    <a:pt x="128651" y="161861"/>
                  </a:lnTo>
                  <a:lnTo>
                    <a:pt x="121208" y="169697"/>
                  </a:lnTo>
                  <a:lnTo>
                    <a:pt x="121361" y="179247"/>
                  </a:lnTo>
                  <a:lnTo>
                    <a:pt x="122885" y="186156"/>
                  </a:lnTo>
                  <a:lnTo>
                    <a:pt x="126834" y="191681"/>
                  </a:lnTo>
                  <a:lnTo>
                    <a:pt x="132638" y="195287"/>
                  </a:lnTo>
                  <a:lnTo>
                    <a:pt x="139700" y="196418"/>
                  </a:lnTo>
                  <a:lnTo>
                    <a:pt x="149263" y="196049"/>
                  </a:lnTo>
                  <a:lnTo>
                    <a:pt x="156819" y="188150"/>
                  </a:lnTo>
                  <a:close/>
                </a:path>
                <a:path w="900430" h="901700">
                  <a:moveTo>
                    <a:pt x="317347" y="469963"/>
                  </a:moveTo>
                  <a:lnTo>
                    <a:pt x="317182" y="460565"/>
                  </a:lnTo>
                  <a:lnTo>
                    <a:pt x="309333" y="452856"/>
                  </a:lnTo>
                  <a:lnTo>
                    <a:pt x="299796" y="452755"/>
                  </a:lnTo>
                  <a:lnTo>
                    <a:pt x="290156" y="452640"/>
                  </a:lnTo>
                  <a:lnTo>
                    <a:pt x="282397" y="460032"/>
                  </a:lnTo>
                  <a:lnTo>
                    <a:pt x="282105" y="469607"/>
                  </a:lnTo>
                  <a:lnTo>
                    <a:pt x="283298" y="476656"/>
                  </a:lnTo>
                  <a:lnTo>
                    <a:pt x="286956" y="482409"/>
                  </a:lnTo>
                  <a:lnTo>
                    <a:pt x="292506" y="486308"/>
                  </a:lnTo>
                  <a:lnTo>
                    <a:pt x="299427" y="487756"/>
                  </a:lnTo>
                  <a:lnTo>
                    <a:pt x="306412" y="486359"/>
                  </a:lnTo>
                  <a:lnTo>
                    <a:pt x="312140" y="482511"/>
                  </a:lnTo>
                  <a:lnTo>
                    <a:pt x="316001" y="476834"/>
                  </a:lnTo>
                  <a:lnTo>
                    <a:pt x="317347" y="469963"/>
                  </a:lnTo>
                  <a:close/>
                </a:path>
                <a:path w="900430" h="901700">
                  <a:moveTo>
                    <a:pt x="900430" y="321310"/>
                  </a:moveTo>
                  <a:lnTo>
                    <a:pt x="897496" y="302260"/>
                  </a:lnTo>
                  <a:lnTo>
                    <a:pt x="891463" y="288290"/>
                  </a:lnTo>
                  <a:lnTo>
                    <a:pt x="889825" y="284480"/>
                  </a:lnTo>
                  <a:lnTo>
                    <a:pt x="878281" y="270510"/>
                  </a:lnTo>
                  <a:lnTo>
                    <a:pt x="864679" y="261416"/>
                  </a:lnTo>
                  <a:lnTo>
                    <a:pt x="864679" y="316230"/>
                  </a:lnTo>
                  <a:lnTo>
                    <a:pt x="863333" y="331470"/>
                  </a:lnTo>
                  <a:lnTo>
                    <a:pt x="855408" y="344170"/>
                  </a:lnTo>
                  <a:lnTo>
                    <a:pt x="846531" y="353060"/>
                  </a:lnTo>
                  <a:lnTo>
                    <a:pt x="837488" y="361950"/>
                  </a:lnTo>
                  <a:lnTo>
                    <a:pt x="827227" y="372694"/>
                  </a:lnTo>
                  <a:lnTo>
                    <a:pt x="827227" y="474980"/>
                  </a:lnTo>
                  <a:lnTo>
                    <a:pt x="824534" y="519430"/>
                  </a:lnTo>
                  <a:lnTo>
                    <a:pt x="816444" y="565150"/>
                  </a:lnTo>
                  <a:lnTo>
                    <a:pt x="803389" y="608330"/>
                  </a:lnTo>
                  <a:lnTo>
                    <a:pt x="785723" y="648970"/>
                  </a:lnTo>
                  <a:lnTo>
                    <a:pt x="763790" y="687070"/>
                  </a:lnTo>
                  <a:lnTo>
                    <a:pt x="737946" y="721360"/>
                  </a:lnTo>
                  <a:lnTo>
                    <a:pt x="708533" y="754380"/>
                  </a:lnTo>
                  <a:lnTo>
                    <a:pt x="675894" y="782320"/>
                  </a:lnTo>
                  <a:lnTo>
                    <a:pt x="640397" y="807720"/>
                  </a:lnTo>
                  <a:lnTo>
                    <a:pt x="602373" y="828040"/>
                  </a:lnTo>
                  <a:lnTo>
                    <a:pt x="562178" y="845820"/>
                  </a:lnTo>
                  <a:lnTo>
                    <a:pt x="520166" y="857250"/>
                  </a:lnTo>
                  <a:lnTo>
                    <a:pt x="476669" y="864870"/>
                  </a:lnTo>
                  <a:lnTo>
                    <a:pt x="432054" y="867410"/>
                  </a:lnTo>
                  <a:lnTo>
                    <a:pt x="386664" y="863600"/>
                  </a:lnTo>
                  <a:lnTo>
                    <a:pt x="387223" y="859790"/>
                  </a:lnTo>
                  <a:lnTo>
                    <a:pt x="390359" y="858520"/>
                  </a:lnTo>
                  <a:lnTo>
                    <a:pt x="391617" y="857250"/>
                  </a:lnTo>
                  <a:lnTo>
                    <a:pt x="459917" y="788670"/>
                  </a:lnTo>
                  <a:lnTo>
                    <a:pt x="493661" y="755650"/>
                  </a:lnTo>
                  <a:lnTo>
                    <a:pt x="523697" y="725170"/>
                  </a:lnTo>
                  <a:lnTo>
                    <a:pt x="527456" y="721360"/>
                  </a:lnTo>
                  <a:lnTo>
                    <a:pt x="561327" y="688340"/>
                  </a:lnTo>
                  <a:lnTo>
                    <a:pt x="572744" y="674370"/>
                  </a:lnTo>
                  <a:lnTo>
                    <a:pt x="579666" y="659130"/>
                  </a:lnTo>
                  <a:lnTo>
                    <a:pt x="581647" y="643890"/>
                  </a:lnTo>
                  <a:lnTo>
                    <a:pt x="578218" y="626110"/>
                  </a:lnTo>
                  <a:lnTo>
                    <a:pt x="576465" y="621030"/>
                  </a:lnTo>
                  <a:lnTo>
                    <a:pt x="580009" y="619760"/>
                  </a:lnTo>
                  <a:lnTo>
                    <a:pt x="582676" y="618490"/>
                  </a:lnTo>
                  <a:lnTo>
                    <a:pt x="594664" y="609600"/>
                  </a:lnTo>
                  <a:lnTo>
                    <a:pt x="607047" y="603250"/>
                  </a:lnTo>
                  <a:lnTo>
                    <a:pt x="617626" y="596900"/>
                  </a:lnTo>
                  <a:lnTo>
                    <a:pt x="619734" y="595630"/>
                  </a:lnTo>
                  <a:lnTo>
                    <a:pt x="632663" y="590550"/>
                  </a:lnTo>
                  <a:lnTo>
                    <a:pt x="685101" y="560070"/>
                  </a:lnTo>
                  <a:lnTo>
                    <a:pt x="730681" y="519430"/>
                  </a:lnTo>
                  <a:lnTo>
                    <a:pt x="753529" y="495300"/>
                  </a:lnTo>
                  <a:lnTo>
                    <a:pt x="776859" y="472440"/>
                  </a:lnTo>
                  <a:lnTo>
                    <a:pt x="800531" y="449580"/>
                  </a:lnTo>
                  <a:lnTo>
                    <a:pt x="824420" y="425450"/>
                  </a:lnTo>
                  <a:lnTo>
                    <a:pt x="827151" y="471170"/>
                  </a:lnTo>
                  <a:lnTo>
                    <a:pt x="827227" y="474980"/>
                  </a:lnTo>
                  <a:lnTo>
                    <a:pt x="827227" y="372694"/>
                  </a:lnTo>
                  <a:lnTo>
                    <a:pt x="819289" y="381000"/>
                  </a:lnTo>
                  <a:lnTo>
                    <a:pt x="788911" y="410210"/>
                  </a:lnTo>
                  <a:lnTo>
                    <a:pt x="698195" y="501650"/>
                  </a:lnTo>
                  <a:lnTo>
                    <a:pt x="663486" y="532130"/>
                  </a:lnTo>
                  <a:lnTo>
                    <a:pt x="624116" y="554990"/>
                  </a:lnTo>
                  <a:lnTo>
                    <a:pt x="607072" y="562610"/>
                  </a:lnTo>
                  <a:lnTo>
                    <a:pt x="590232" y="571500"/>
                  </a:lnTo>
                  <a:lnTo>
                    <a:pt x="573874" y="581660"/>
                  </a:lnTo>
                  <a:lnTo>
                    <a:pt x="558279" y="591820"/>
                  </a:lnTo>
                  <a:lnTo>
                    <a:pt x="552792" y="596900"/>
                  </a:lnTo>
                  <a:lnTo>
                    <a:pt x="550989" y="591820"/>
                  </a:lnTo>
                  <a:lnTo>
                    <a:pt x="546646" y="587514"/>
                  </a:lnTo>
                  <a:lnTo>
                    <a:pt x="546646" y="637540"/>
                  </a:lnTo>
                  <a:lnTo>
                    <a:pt x="546188" y="643890"/>
                  </a:lnTo>
                  <a:lnTo>
                    <a:pt x="546493" y="650240"/>
                  </a:lnTo>
                  <a:lnTo>
                    <a:pt x="544195" y="655320"/>
                  </a:lnTo>
                  <a:lnTo>
                    <a:pt x="509041" y="689610"/>
                  </a:lnTo>
                  <a:lnTo>
                    <a:pt x="493433" y="706120"/>
                  </a:lnTo>
                  <a:lnTo>
                    <a:pt x="474903" y="723900"/>
                  </a:lnTo>
                  <a:lnTo>
                    <a:pt x="472821" y="725170"/>
                  </a:lnTo>
                  <a:lnTo>
                    <a:pt x="469531" y="720090"/>
                  </a:lnTo>
                  <a:lnTo>
                    <a:pt x="468604" y="720090"/>
                  </a:lnTo>
                  <a:lnTo>
                    <a:pt x="448652" y="700011"/>
                  </a:lnTo>
                  <a:lnTo>
                    <a:pt x="448652" y="750570"/>
                  </a:lnTo>
                  <a:lnTo>
                    <a:pt x="419836" y="779780"/>
                  </a:lnTo>
                  <a:lnTo>
                    <a:pt x="344500" y="854710"/>
                  </a:lnTo>
                  <a:lnTo>
                    <a:pt x="342709" y="857250"/>
                  </a:lnTo>
                  <a:lnTo>
                    <a:pt x="315747" y="849630"/>
                  </a:lnTo>
                  <a:lnTo>
                    <a:pt x="271818" y="833120"/>
                  </a:lnTo>
                  <a:lnTo>
                    <a:pt x="204419" y="795020"/>
                  </a:lnTo>
                  <a:lnTo>
                    <a:pt x="163360" y="763270"/>
                  </a:lnTo>
                  <a:lnTo>
                    <a:pt x="127419" y="725170"/>
                  </a:lnTo>
                  <a:lnTo>
                    <a:pt x="96583" y="681990"/>
                  </a:lnTo>
                  <a:lnTo>
                    <a:pt x="70840" y="635000"/>
                  </a:lnTo>
                  <a:lnTo>
                    <a:pt x="68110" y="628650"/>
                  </a:lnTo>
                  <a:lnTo>
                    <a:pt x="68884" y="626110"/>
                  </a:lnTo>
                  <a:lnTo>
                    <a:pt x="102946" y="591820"/>
                  </a:lnTo>
                  <a:lnTo>
                    <a:pt x="104228" y="590550"/>
                  </a:lnTo>
                  <a:lnTo>
                    <a:pt x="161988" y="533400"/>
                  </a:lnTo>
                  <a:lnTo>
                    <a:pt x="195694" y="499110"/>
                  </a:lnTo>
                  <a:lnTo>
                    <a:pt x="197840" y="499110"/>
                  </a:lnTo>
                  <a:lnTo>
                    <a:pt x="236728" y="538480"/>
                  </a:lnTo>
                  <a:lnTo>
                    <a:pt x="374853" y="675640"/>
                  </a:lnTo>
                  <a:lnTo>
                    <a:pt x="447789" y="749300"/>
                  </a:lnTo>
                  <a:lnTo>
                    <a:pt x="448652" y="750570"/>
                  </a:lnTo>
                  <a:lnTo>
                    <a:pt x="448652" y="700011"/>
                  </a:lnTo>
                  <a:lnTo>
                    <a:pt x="365175" y="615950"/>
                  </a:lnTo>
                  <a:lnTo>
                    <a:pt x="296735" y="548640"/>
                  </a:lnTo>
                  <a:lnTo>
                    <a:pt x="262483" y="514350"/>
                  </a:lnTo>
                  <a:lnTo>
                    <a:pt x="246989" y="499110"/>
                  </a:lnTo>
                  <a:lnTo>
                    <a:pt x="222440" y="474980"/>
                  </a:lnTo>
                  <a:lnTo>
                    <a:pt x="223177" y="472440"/>
                  </a:lnTo>
                  <a:lnTo>
                    <a:pt x="228485" y="467360"/>
                  </a:lnTo>
                  <a:lnTo>
                    <a:pt x="242862" y="452120"/>
                  </a:lnTo>
                  <a:lnTo>
                    <a:pt x="285496" y="410210"/>
                  </a:lnTo>
                  <a:lnTo>
                    <a:pt x="294119" y="403860"/>
                  </a:lnTo>
                  <a:lnTo>
                    <a:pt x="302196" y="401320"/>
                  </a:lnTo>
                  <a:lnTo>
                    <a:pt x="310235" y="402590"/>
                  </a:lnTo>
                  <a:lnTo>
                    <a:pt x="318757" y="410210"/>
                  </a:lnTo>
                  <a:lnTo>
                    <a:pt x="542671" y="633730"/>
                  </a:lnTo>
                  <a:lnTo>
                    <a:pt x="546646" y="637540"/>
                  </a:lnTo>
                  <a:lnTo>
                    <a:pt x="546646" y="587514"/>
                  </a:lnTo>
                  <a:lnTo>
                    <a:pt x="511302" y="552450"/>
                  </a:lnTo>
                  <a:lnTo>
                    <a:pt x="474218" y="514350"/>
                  </a:lnTo>
                  <a:lnTo>
                    <a:pt x="362445" y="403860"/>
                  </a:lnTo>
                  <a:lnTo>
                    <a:pt x="360083" y="401320"/>
                  </a:lnTo>
                  <a:lnTo>
                    <a:pt x="354177" y="394970"/>
                  </a:lnTo>
                  <a:lnTo>
                    <a:pt x="348462" y="384810"/>
                  </a:lnTo>
                  <a:lnTo>
                    <a:pt x="345097" y="373380"/>
                  </a:lnTo>
                  <a:lnTo>
                    <a:pt x="343865" y="360680"/>
                  </a:lnTo>
                  <a:lnTo>
                    <a:pt x="343750" y="347980"/>
                  </a:lnTo>
                  <a:lnTo>
                    <a:pt x="343865" y="323850"/>
                  </a:lnTo>
                  <a:lnTo>
                    <a:pt x="344157" y="308610"/>
                  </a:lnTo>
                  <a:lnTo>
                    <a:pt x="345744" y="281940"/>
                  </a:lnTo>
                  <a:lnTo>
                    <a:pt x="348754" y="255270"/>
                  </a:lnTo>
                  <a:lnTo>
                    <a:pt x="349656" y="228600"/>
                  </a:lnTo>
                  <a:lnTo>
                    <a:pt x="335940" y="176530"/>
                  </a:lnTo>
                  <a:lnTo>
                    <a:pt x="313626" y="134620"/>
                  </a:lnTo>
                  <a:lnTo>
                    <a:pt x="290537" y="102870"/>
                  </a:lnTo>
                  <a:lnTo>
                    <a:pt x="274650" y="85090"/>
                  </a:lnTo>
                  <a:lnTo>
                    <a:pt x="271487" y="81280"/>
                  </a:lnTo>
                  <a:lnTo>
                    <a:pt x="268909" y="78740"/>
                  </a:lnTo>
                  <a:lnTo>
                    <a:pt x="264744" y="71120"/>
                  </a:lnTo>
                  <a:lnTo>
                    <a:pt x="262763" y="63500"/>
                  </a:lnTo>
                  <a:lnTo>
                    <a:pt x="263093" y="55880"/>
                  </a:lnTo>
                  <a:lnTo>
                    <a:pt x="265861" y="46990"/>
                  </a:lnTo>
                  <a:lnTo>
                    <a:pt x="270433" y="40640"/>
                  </a:lnTo>
                  <a:lnTo>
                    <a:pt x="276301" y="36830"/>
                  </a:lnTo>
                  <a:lnTo>
                    <a:pt x="283197" y="34290"/>
                  </a:lnTo>
                  <a:lnTo>
                    <a:pt x="290893" y="34290"/>
                  </a:lnTo>
                  <a:lnTo>
                    <a:pt x="350088" y="58420"/>
                  </a:lnTo>
                  <a:lnTo>
                    <a:pt x="388569" y="93980"/>
                  </a:lnTo>
                  <a:lnTo>
                    <a:pt x="413867" y="128270"/>
                  </a:lnTo>
                  <a:lnTo>
                    <a:pt x="422071" y="142240"/>
                  </a:lnTo>
                  <a:lnTo>
                    <a:pt x="429628" y="154940"/>
                  </a:lnTo>
                  <a:lnTo>
                    <a:pt x="451180" y="187960"/>
                  </a:lnTo>
                  <a:lnTo>
                    <a:pt x="472490" y="195580"/>
                  </a:lnTo>
                  <a:lnTo>
                    <a:pt x="478409" y="193040"/>
                  </a:lnTo>
                  <a:lnTo>
                    <a:pt x="484657" y="187960"/>
                  </a:lnTo>
                  <a:lnTo>
                    <a:pt x="520242" y="152400"/>
                  </a:lnTo>
                  <a:lnTo>
                    <a:pt x="596468" y="76200"/>
                  </a:lnTo>
                  <a:lnTo>
                    <a:pt x="601548" y="71120"/>
                  </a:lnTo>
                  <a:lnTo>
                    <a:pt x="608888" y="64770"/>
                  </a:lnTo>
                  <a:lnTo>
                    <a:pt x="616851" y="60960"/>
                  </a:lnTo>
                  <a:lnTo>
                    <a:pt x="625563" y="59690"/>
                  </a:lnTo>
                  <a:lnTo>
                    <a:pt x="635114" y="59690"/>
                  </a:lnTo>
                  <a:lnTo>
                    <a:pt x="649795" y="68580"/>
                  </a:lnTo>
                  <a:lnTo>
                    <a:pt x="658507" y="81280"/>
                  </a:lnTo>
                  <a:lnTo>
                    <a:pt x="660260" y="96520"/>
                  </a:lnTo>
                  <a:lnTo>
                    <a:pt x="654075" y="111760"/>
                  </a:lnTo>
                  <a:lnTo>
                    <a:pt x="652691" y="114300"/>
                  </a:lnTo>
                  <a:lnTo>
                    <a:pt x="651002" y="115570"/>
                  </a:lnTo>
                  <a:lnTo>
                    <a:pt x="649605" y="116840"/>
                  </a:lnTo>
                  <a:lnTo>
                    <a:pt x="646468" y="123190"/>
                  </a:lnTo>
                  <a:lnTo>
                    <a:pt x="645731" y="129540"/>
                  </a:lnTo>
                  <a:lnTo>
                    <a:pt x="647344" y="135890"/>
                  </a:lnTo>
                  <a:lnTo>
                    <a:pt x="651281" y="140970"/>
                  </a:lnTo>
                  <a:lnTo>
                    <a:pt x="656653" y="144780"/>
                  </a:lnTo>
                  <a:lnTo>
                    <a:pt x="662711" y="146050"/>
                  </a:lnTo>
                  <a:lnTo>
                    <a:pt x="668896" y="144780"/>
                  </a:lnTo>
                  <a:lnTo>
                    <a:pt x="674624" y="142240"/>
                  </a:lnTo>
                  <a:lnTo>
                    <a:pt x="679780" y="137160"/>
                  </a:lnTo>
                  <a:lnTo>
                    <a:pt x="684276" y="132080"/>
                  </a:lnTo>
                  <a:lnTo>
                    <a:pt x="689241" y="128270"/>
                  </a:lnTo>
                  <a:lnTo>
                    <a:pt x="700582" y="120650"/>
                  </a:lnTo>
                  <a:lnTo>
                    <a:pt x="713079" y="118110"/>
                  </a:lnTo>
                  <a:lnTo>
                    <a:pt x="725385" y="120650"/>
                  </a:lnTo>
                  <a:lnTo>
                    <a:pt x="736180" y="128270"/>
                  </a:lnTo>
                  <a:lnTo>
                    <a:pt x="743292" y="138430"/>
                  </a:lnTo>
                  <a:lnTo>
                    <a:pt x="745769" y="151130"/>
                  </a:lnTo>
                  <a:lnTo>
                    <a:pt x="743585" y="162560"/>
                  </a:lnTo>
                  <a:lnTo>
                    <a:pt x="736688" y="173990"/>
                  </a:lnTo>
                  <a:lnTo>
                    <a:pt x="732929" y="179070"/>
                  </a:lnTo>
                  <a:lnTo>
                    <a:pt x="728789" y="181610"/>
                  </a:lnTo>
                  <a:lnTo>
                    <a:pt x="724890" y="186690"/>
                  </a:lnTo>
                  <a:lnTo>
                    <a:pt x="719848" y="193040"/>
                  </a:lnTo>
                  <a:lnTo>
                    <a:pt x="717816" y="199390"/>
                  </a:lnTo>
                  <a:lnTo>
                    <a:pt x="718794" y="207010"/>
                  </a:lnTo>
                  <a:lnTo>
                    <a:pt x="722820" y="213360"/>
                  </a:lnTo>
                  <a:lnTo>
                    <a:pt x="728497" y="217170"/>
                  </a:lnTo>
                  <a:lnTo>
                    <a:pt x="734974" y="218440"/>
                  </a:lnTo>
                  <a:lnTo>
                    <a:pt x="741883" y="217170"/>
                  </a:lnTo>
                  <a:lnTo>
                    <a:pt x="748842" y="212090"/>
                  </a:lnTo>
                  <a:lnTo>
                    <a:pt x="757059" y="207010"/>
                  </a:lnTo>
                  <a:lnTo>
                    <a:pt x="765708" y="203200"/>
                  </a:lnTo>
                  <a:lnTo>
                    <a:pt x="774763" y="203200"/>
                  </a:lnTo>
                  <a:lnTo>
                    <a:pt x="804722" y="233680"/>
                  </a:lnTo>
                  <a:lnTo>
                    <a:pt x="804760" y="240030"/>
                  </a:lnTo>
                  <a:lnTo>
                    <a:pt x="803313" y="247650"/>
                  </a:lnTo>
                  <a:lnTo>
                    <a:pt x="800404" y="254000"/>
                  </a:lnTo>
                  <a:lnTo>
                    <a:pt x="796086" y="259080"/>
                  </a:lnTo>
                  <a:lnTo>
                    <a:pt x="792530" y="262890"/>
                  </a:lnTo>
                  <a:lnTo>
                    <a:pt x="788631" y="266700"/>
                  </a:lnTo>
                  <a:lnTo>
                    <a:pt x="784936" y="270510"/>
                  </a:lnTo>
                  <a:lnTo>
                    <a:pt x="779843" y="278130"/>
                  </a:lnTo>
                  <a:lnTo>
                    <a:pt x="777786" y="284480"/>
                  </a:lnTo>
                  <a:lnTo>
                    <a:pt x="778776" y="290830"/>
                  </a:lnTo>
                  <a:lnTo>
                    <a:pt x="782815" y="297180"/>
                  </a:lnTo>
                  <a:lnTo>
                    <a:pt x="788517" y="300990"/>
                  </a:lnTo>
                  <a:lnTo>
                    <a:pt x="794956" y="302260"/>
                  </a:lnTo>
                  <a:lnTo>
                    <a:pt x="801827" y="300990"/>
                  </a:lnTo>
                  <a:lnTo>
                    <a:pt x="808812" y="297180"/>
                  </a:lnTo>
                  <a:lnTo>
                    <a:pt x="818603" y="290830"/>
                  </a:lnTo>
                  <a:lnTo>
                    <a:pt x="828827" y="288290"/>
                  </a:lnTo>
                  <a:lnTo>
                    <a:pt x="839076" y="288290"/>
                  </a:lnTo>
                  <a:lnTo>
                    <a:pt x="848906" y="292100"/>
                  </a:lnTo>
                  <a:lnTo>
                    <a:pt x="859764" y="303530"/>
                  </a:lnTo>
                  <a:lnTo>
                    <a:pt x="864679" y="316230"/>
                  </a:lnTo>
                  <a:lnTo>
                    <a:pt x="864679" y="261416"/>
                  </a:lnTo>
                  <a:lnTo>
                    <a:pt x="863092" y="260350"/>
                  </a:lnTo>
                  <a:lnTo>
                    <a:pt x="844473" y="254000"/>
                  </a:lnTo>
                  <a:lnTo>
                    <a:pt x="840346" y="252730"/>
                  </a:lnTo>
                  <a:lnTo>
                    <a:pt x="838860" y="251460"/>
                  </a:lnTo>
                  <a:lnTo>
                    <a:pt x="839266" y="247650"/>
                  </a:lnTo>
                  <a:lnTo>
                    <a:pt x="837717" y="219710"/>
                  </a:lnTo>
                  <a:lnTo>
                    <a:pt x="830630" y="203200"/>
                  </a:lnTo>
                  <a:lnTo>
                    <a:pt x="827913" y="196850"/>
                  </a:lnTo>
                  <a:lnTo>
                    <a:pt x="810006" y="180340"/>
                  </a:lnTo>
                  <a:lnTo>
                    <a:pt x="784123" y="168910"/>
                  </a:lnTo>
                  <a:lnTo>
                    <a:pt x="781075" y="168910"/>
                  </a:lnTo>
                  <a:lnTo>
                    <a:pt x="779259" y="167640"/>
                  </a:lnTo>
                  <a:lnTo>
                    <a:pt x="779830" y="163830"/>
                  </a:lnTo>
                  <a:lnTo>
                    <a:pt x="777227" y="129540"/>
                  </a:lnTo>
                  <a:lnTo>
                    <a:pt x="770509" y="118110"/>
                  </a:lnTo>
                  <a:lnTo>
                    <a:pt x="761555" y="102870"/>
                  </a:lnTo>
                  <a:lnTo>
                    <a:pt x="735393" y="87630"/>
                  </a:lnTo>
                  <a:lnTo>
                    <a:pt x="712660" y="85090"/>
                  </a:lnTo>
                  <a:lnTo>
                    <a:pt x="701294" y="83820"/>
                  </a:lnTo>
                  <a:lnTo>
                    <a:pt x="695502" y="85090"/>
                  </a:lnTo>
                  <a:lnTo>
                    <a:pt x="695198" y="82550"/>
                  </a:lnTo>
                  <a:lnTo>
                    <a:pt x="694232" y="78740"/>
                  </a:lnTo>
                  <a:lnTo>
                    <a:pt x="688060" y="60960"/>
                  </a:lnTo>
                  <a:lnTo>
                    <a:pt x="687235" y="59690"/>
                  </a:lnTo>
                  <a:lnTo>
                    <a:pt x="678294" y="45720"/>
                  </a:lnTo>
                  <a:lnTo>
                    <a:pt x="664959" y="35560"/>
                  </a:lnTo>
                  <a:lnTo>
                    <a:pt x="648055" y="26670"/>
                  </a:lnTo>
                  <a:lnTo>
                    <a:pt x="629551" y="24130"/>
                  </a:lnTo>
                  <a:lnTo>
                    <a:pt x="611974" y="25400"/>
                  </a:lnTo>
                  <a:lnTo>
                    <a:pt x="595439" y="31750"/>
                  </a:lnTo>
                  <a:lnTo>
                    <a:pt x="580034" y="41910"/>
                  </a:lnTo>
                  <a:lnTo>
                    <a:pt x="575017" y="46990"/>
                  </a:lnTo>
                  <a:lnTo>
                    <a:pt x="570153" y="52070"/>
                  </a:lnTo>
                  <a:lnTo>
                    <a:pt x="562610" y="59690"/>
                  </a:lnTo>
                  <a:lnTo>
                    <a:pt x="559917" y="60960"/>
                  </a:lnTo>
                  <a:lnTo>
                    <a:pt x="555612" y="59690"/>
                  </a:lnTo>
                  <a:lnTo>
                    <a:pt x="530974" y="53340"/>
                  </a:lnTo>
                  <a:lnTo>
                    <a:pt x="530974" y="88900"/>
                  </a:lnTo>
                  <a:lnTo>
                    <a:pt x="467702" y="152400"/>
                  </a:lnTo>
                  <a:lnTo>
                    <a:pt x="457720" y="133350"/>
                  </a:lnTo>
                  <a:lnTo>
                    <a:pt x="446493" y="114300"/>
                  </a:lnTo>
                  <a:lnTo>
                    <a:pt x="433908" y="95250"/>
                  </a:lnTo>
                  <a:lnTo>
                    <a:pt x="419836" y="76200"/>
                  </a:lnTo>
                  <a:lnTo>
                    <a:pt x="448589" y="76200"/>
                  </a:lnTo>
                  <a:lnTo>
                    <a:pt x="476618" y="78740"/>
                  </a:lnTo>
                  <a:lnTo>
                    <a:pt x="504037" y="82550"/>
                  </a:lnTo>
                  <a:lnTo>
                    <a:pt x="530974" y="88900"/>
                  </a:lnTo>
                  <a:lnTo>
                    <a:pt x="530974" y="53340"/>
                  </a:lnTo>
                  <a:lnTo>
                    <a:pt x="516267" y="49530"/>
                  </a:lnTo>
                  <a:lnTo>
                    <a:pt x="476516" y="43180"/>
                  </a:lnTo>
                  <a:lnTo>
                    <a:pt x="436384" y="40640"/>
                  </a:lnTo>
                  <a:lnTo>
                    <a:pt x="395846" y="43180"/>
                  </a:lnTo>
                  <a:lnTo>
                    <a:pt x="390105" y="43180"/>
                  </a:lnTo>
                  <a:lnTo>
                    <a:pt x="386003" y="41910"/>
                  </a:lnTo>
                  <a:lnTo>
                    <a:pt x="381609" y="38100"/>
                  </a:lnTo>
                  <a:lnTo>
                    <a:pt x="376720" y="34290"/>
                  </a:lnTo>
                  <a:lnTo>
                    <a:pt x="363689" y="24130"/>
                  </a:lnTo>
                  <a:lnTo>
                    <a:pt x="344678" y="13970"/>
                  </a:lnTo>
                  <a:lnTo>
                    <a:pt x="324345" y="5080"/>
                  </a:lnTo>
                  <a:lnTo>
                    <a:pt x="302488" y="0"/>
                  </a:lnTo>
                  <a:lnTo>
                    <a:pt x="267957" y="2540"/>
                  </a:lnTo>
                  <a:lnTo>
                    <a:pt x="242023" y="20320"/>
                  </a:lnTo>
                  <a:lnTo>
                    <a:pt x="228574" y="48260"/>
                  </a:lnTo>
                  <a:lnTo>
                    <a:pt x="231470" y="82550"/>
                  </a:lnTo>
                  <a:lnTo>
                    <a:pt x="233464" y="87630"/>
                  </a:lnTo>
                  <a:lnTo>
                    <a:pt x="231838" y="90170"/>
                  </a:lnTo>
                  <a:lnTo>
                    <a:pt x="193268" y="113030"/>
                  </a:lnTo>
                  <a:lnTo>
                    <a:pt x="182841" y="132080"/>
                  </a:lnTo>
                  <a:lnTo>
                    <a:pt x="185674" y="138430"/>
                  </a:lnTo>
                  <a:lnTo>
                    <a:pt x="190842" y="143510"/>
                  </a:lnTo>
                  <a:lnTo>
                    <a:pt x="197345" y="146050"/>
                  </a:lnTo>
                  <a:lnTo>
                    <a:pt x="204787" y="146050"/>
                  </a:lnTo>
                  <a:lnTo>
                    <a:pt x="212775" y="142240"/>
                  </a:lnTo>
                  <a:lnTo>
                    <a:pt x="222123" y="135890"/>
                  </a:lnTo>
                  <a:lnTo>
                    <a:pt x="231571" y="130810"/>
                  </a:lnTo>
                  <a:lnTo>
                    <a:pt x="241134" y="124460"/>
                  </a:lnTo>
                  <a:lnTo>
                    <a:pt x="250825" y="119380"/>
                  </a:lnTo>
                  <a:lnTo>
                    <a:pt x="255028" y="116840"/>
                  </a:lnTo>
                  <a:lnTo>
                    <a:pt x="257111" y="118110"/>
                  </a:lnTo>
                  <a:lnTo>
                    <a:pt x="260146" y="121920"/>
                  </a:lnTo>
                  <a:lnTo>
                    <a:pt x="269455" y="133350"/>
                  </a:lnTo>
                  <a:lnTo>
                    <a:pt x="293814" y="170180"/>
                  </a:lnTo>
                  <a:lnTo>
                    <a:pt x="309422" y="207010"/>
                  </a:lnTo>
                  <a:lnTo>
                    <a:pt x="314083" y="245110"/>
                  </a:lnTo>
                  <a:lnTo>
                    <a:pt x="313055" y="256540"/>
                  </a:lnTo>
                  <a:lnTo>
                    <a:pt x="311645" y="267970"/>
                  </a:lnTo>
                  <a:lnTo>
                    <a:pt x="310159" y="279400"/>
                  </a:lnTo>
                  <a:lnTo>
                    <a:pt x="308889" y="289560"/>
                  </a:lnTo>
                  <a:lnTo>
                    <a:pt x="307809" y="307340"/>
                  </a:lnTo>
                  <a:lnTo>
                    <a:pt x="307657" y="325120"/>
                  </a:lnTo>
                  <a:lnTo>
                    <a:pt x="308038" y="340360"/>
                  </a:lnTo>
                  <a:lnTo>
                    <a:pt x="308152" y="344170"/>
                  </a:lnTo>
                  <a:lnTo>
                    <a:pt x="308914" y="363220"/>
                  </a:lnTo>
                  <a:lnTo>
                    <a:pt x="310299" y="365760"/>
                  </a:lnTo>
                  <a:lnTo>
                    <a:pt x="304571" y="365760"/>
                  </a:lnTo>
                  <a:lnTo>
                    <a:pt x="258711" y="386080"/>
                  </a:lnTo>
                  <a:lnTo>
                    <a:pt x="219290" y="426720"/>
                  </a:lnTo>
                  <a:lnTo>
                    <a:pt x="140284" y="505460"/>
                  </a:lnTo>
                  <a:lnTo>
                    <a:pt x="59105" y="585470"/>
                  </a:lnTo>
                  <a:lnTo>
                    <a:pt x="56807" y="588010"/>
                  </a:lnTo>
                  <a:lnTo>
                    <a:pt x="54013" y="590550"/>
                  </a:lnTo>
                  <a:lnTo>
                    <a:pt x="42583" y="546100"/>
                  </a:lnTo>
                  <a:lnTo>
                    <a:pt x="36728" y="502920"/>
                  </a:lnTo>
                  <a:lnTo>
                    <a:pt x="36207" y="449580"/>
                  </a:lnTo>
                  <a:lnTo>
                    <a:pt x="42329" y="397510"/>
                  </a:lnTo>
                  <a:lnTo>
                    <a:pt x="55143" y="347980"/>
                  </a:lnTo>
                  <a:lnTo>
                    <a:pt x="74688" y="299720"/>
                  </a:lnTo>
                  <a:lnTo>
                    <a:pt x="101015" y="254000"/>
                  </a:lnTo>
                  <a:lnTo>
                    <a:pt x="104940" y="245110"/>
                  </a:lnTo>
                  <a:lnTo>
                    <a:pt x="105638" y="237490"/>
                  </a:lnTo>
                  <a:lnTo>
                    <a:pt x="103187" y="231140"/>
                  </a:lnTo>
                  <a:lnTo>
                    <a:pt x="97650" y="226060"/>
                  </a:lnTo>
                  <a:lnTo>
                    <a:pt x="90690" y="223520"/>
                  </a:lnTo>
                  <a:lnTo>
                    <a:pt x="83870" y="223520"/>
                  </a:lnTo>
                  <a:lnTo>
                    <a:pt x="46101" y="278130"/>
                  </a:lnTo>
                  <a:lnTo>
                    <a:pt x="26123" y="323850"/>
                  </a:lnTo>
                  <a:lnTo>
                    <a:pt x="11772" y="369570"/>
                  </a:lnTo>
                  <a:lnTo>
                    <a:pt x="3035" y="417830"/>
                  </a:lnTo>
                  <a:lnTo>
                    <a:pt x="101" y="463550"/>
                  </a:lnTo>
                  <a:lnTo>
                    <a:pt x="0" y="467360"/>
                  </a:lnTo>
                  <a:lnTo>
                    <a:pt x="2489" y="515620"/>
                  </a:lnTo>
                  <a:lnTo>
                    <a:pt x="10680" y="565150"/>
                  </a:lnTo>
                  <a:lnTo>
                    <a:pt x="23482" y="612140"/>
                  </a:lnTo>
                  <a:lnTo>
                    <a:pt x="41173" y="655320"/>
                  </a:lnTo>
                  <a:lnTo>
                    <a:pt x="63411" y="697230"/>
                  </a:lnTo>
                  <a:lnTo>
                    <a:pt x="89877" y="735330"/>
                  </a:lnTo>
                  <a:lnTo>
                    <a:pt x="120243" y="769620"/>
                  </a:lnTo>
                  <a:lnTo>
                    <a:pt x="154165" y="801370"/>
                  </a:lnTo>
                  <a:lnTo>
                    <a:pt x="191325" y="829310"/>
                  </a:lnTo>
                  <a:lnTo>
                    <a:pt x="231394" y="853440"/>
                  </a:lnTo>
                  <a:lnTo>
                    <a:pt x="274040" y="872490"/>
                  </a:lnTo>
                  <a:lnTo>
                    <a:pt x="318935" y="887730"/>
                  </a:lnTo>
                  <a:lnTo>
                    <a:pt x="365734" y="897890"/>
                  </a:lnTo>
                  <a:lnTo>
                    <a:pt x="372808" y="897890"/>
                  </a:lnTo>
                  <a:lnTo>
                    <a:pt x="393687" y="901700"/>
                  </a:lnTo>
                  <a:lnTo>
                    <a:pt x="464413" y="901700"/>
                  </a:lnTo>
                  <a:lnTo>
                    <a:pt x="477901" y="899160"/>
                  </a:lnTo>
                  <a:lnTo>
                    <a:pt x="484771" y="899160"/>
                  </a:lnTo>
                  <a:lnTo>
                    <a:pt x="541210" y="887730"/>
                  </a:lnTo>
                  <a:lnTo>
                    <a:pt x="587997" y="873760"/>
                  </a:lnTo>
                  <a:lnTo>
                    <a:pt x="631952" y="853440"/>
                  </a:lnTo>
                  <a:lnTo>
                    <a:pt x="673011" y="829310"/>
                  </a:lnTo>
                  <a:lnTo>
                    <a:pt x="711161" y="800100"/>
                  </a:lnTo>
                  <a:lnTo>
                    <a:pt x="746340" y="765810"/>
                  </a:lnTo>
                  <a:lnTo>
                    <a:pt x="778522" y="727710"/>
                  </a:lnTo>
                  <a:lnTo>
                    <a:pt x="805484" y="687070"/>
                  </a:lnTo>
                  <a:lnTo>
                    <a:pt x="827252" y="645160"/>
                  </a:lnTo>
                  <a:lnTo>
                    <a:pt x="843813" y="600710"/>
                  </a:lnTo>
                  <a:lnTo>
                    <a:pt x="855230" y="556260"/>
                  </a:lnTo>
                  <a:lnTo>
                    <a:pt x="861491" y="510540"/>
                  </a:lnTo>
                  <a:lnTo>
                    <a:pt x="862647" y="463550"/>
                  </a:lnTo>
                  <a:lnTo>
                    <a:pt x="859612" y="425450"/>
                  </a:lnTo>
                  <a:lnTo>
                    <a:pt x="858697" y="414020"/>
                  </a:lnTo>
                  <a:lnTo>
                    <a:pt x="857961" y="403860"/>
                  </a:lnTo>
                  <a:lnTo>
                    <a:pt x="859345" y="393700"/>
                  </a:lnTo>
                  <a:lnTo>
                    <a:pt x="863574" y="386080"/>
                  </a:lnTo>
                  <a:lnTo>
                    <a:pt x="871410" y="378460"/>
                  </a:lnTo>
                  <a:lnTo>
                    <a:pt x="873798" y="377190"/>
                  </a:lnTo>
                  <a:lnTo>
                    <a:pt x="875601" y="374650"/>
                  </a:lnTo>
                  <a:lnTo>
                    <a:pt x="890282" y="356870"/>
                  </a:lnTo>
                  <a:lnTo>
                    <a:pt x="897940" y="340360"/>
                  </a:lnTo>
                  <a:lnTo>
                    <a:pt x="900430" y="321310"/>
                  </a:lnTo>
                  <a:close/>
                </a:path>
              </a:pathLst>
            </a:custGeom>
            <a:solidFill>
              <a:srgbClr val="C9D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CuadroTexto 11"/>
          <p:cNvSpPr txBox="1"/>
          <p:nvPr/>
        </p:nvSpPr>
        <p:spPr>
          <a:xfrm>
            <a:off x="1507959" y="9026858"/>
            <a:ext cx="65139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CO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-En revisión propuesta </a:t>
            </a:r>
            <a:r>
              <a:rPr lang="es-ES" altLang="es-CO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de prórroga a fase de construcción</a:t>
            </a:r>
            <a:endParaRPr lang="es-ES" sz="28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-Necesidad de ampliar traslapo 2 meses</a:t>
            </a:r>
            <a:endParaRPr lang="es-CO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2AD25039-78C0-48E5-6D19-5A02672B2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74" y="7731846"/>
            <a:ext cx="1335981" cy="1335981"/>
          </a:xfrm>
          <a:prstGeom prst="rect">
            <a:avLst/>
          </a:prstGeom>
        </p:spPr>
      </p:pic>
      <p:sp>
        <p:nvSpPr>
          <p:cNvPr id="14" name="object 7"/>
          <p:cNvSpPr txBox="1"/>
          <p:nvPr/>
        </p:nvSpPr>
        <p:spPr>
          <a:xfrm>
            <a:off x="1803915" y="7886269"/>
            <a:ext cx="5205730" cy="986167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5080">
              <a:lnSpc>
                <a:spcPts val="3629"/>
              </a:lnSpc>
              <a:spcBef>
                <a:spcPts val="490"/>
              </a:spcBef>
            </a:pPr>
            <a:r>
              <a:rPr lang="es-ES" sz="3000" b="1" spc="80" dirty="0">
                <a:solidFill>
                  <a:srgbClr val="FFFFFF"/>
                </a:solidFill>
                <a:latin typeface="Arial"/>
                <a:cs typeface="Arial"/>
              </a:rPr>
              <a:t>Suspendido desde </a:t>
            </a:r>
            <a:r>
              <a:rPr lang="es-ES" sz="3000" b="1" spc="80" dirty="0" smtClean="0">
                <a:solidFill>
                  <a:srgbClr val="FFFFFF"/>
                </a:solidFill>
                <a:latin typeface="Arial"/>
                <a:cs typeface="Arial"/>
              </a:rPr>
              <a:t>27/03/2023</a:t>
            </a:r>
            <a:endParaRPr sz="3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7884795"/>
            <a:chOff x="0" y="0"/>
            <a:chExt cx="20104100" cy="7884795"/>
          </a:xfrm>
        </p:grpSpPr>
        <p:sp>
          <p:nvSpPr>
            <p:cNvPr id="3" name="object 3"/>
            <p:cNvSpPr/>
            <p:nvPr/>
          </p:nvSpPr>
          <p:spPr>
            <a:xfrm>
              <a:off x="0" y="4492009"/>
              <a:ext cx="20104100" cy="3392804"/>
            </a:xfrm>
            <a:custGeom>
              <a:avLst/>
              <a:gdLst/>
              <a:ahLst/>
              <a:cxnLst/>
              <a:rect l="l" t="t" r="r" b="b"/>
              <a:pathLst>
                <a:path w="20104100" h="3392804">
                  <a:moveTo>
                    <a:pt x="0" y="3392566"/>
                  </a:moveTo>
                  <a:lnTo>
                    <a:pt x="20104099" y="3392566"/>
                  </a:lnTo>
                  <a:lnTo>
                    <a:pt x="20104099" y="0"/>
                  </a:lnTo>
                  <a:lnTo>
                    <a:pt x="0" y="0"/>
                  </a:lnTo>
                  <a:lnTo>
                    <a:pt x="0" y="3392566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20104100" cy="4492625"/>
            </a:xfrm>
            <a:custGeom>
              <a:avLst/>
              <a:gdLst/>
              <a:ahLst/>
              <a:cxnLst/>
              <a:rect l="l" t="t" r="r" b="b"/>
              <a:pathLst>
                <a:path w="20104100" h="4492625">
                  <a:moveTo>
                    <a:pt x="20104099" y="0"/>
                  </a:moveTo>
                  <a:lnTo>
                    <a:pt x="0" y="0"/>
                  </a:lnTo>
                  <a:lnTo>
                    <a:pt x="0" y="4492009"/>
                  </a:lnTo>
                  <a:lnTo>
                    <a:pt x="20104099" y="4492009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1D8A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6177521" y="9915928"/>
            <a:ext cx="2628265" cy="827405"/>
          </a:xfrm>
          <a:custGeom>
            <a:avLst/>
            <a:gdLst/>
            <a:ahLst/>
            <a:cxnLst/>
            <a:rect l="l" t="t" r="r" b="b"/>
            <a:pathLst>
              <a:path w="2628265" h="827404">
                <a:moveTo>
                  <a:pt x="2628192" y="0"/>
                </a:moveTo>
                <a:lnTo>
                  <a:pt x="0" y="0"/>
                </a:lnTo>
                <a:lnTo>
                  <a:pt x="0" y="302482"/>
                </a:lnTo>
                <a:lnTo>
                  <a:pt x="2144" y="350242"/>
                </a:lnTo>
                <a:lnTo>
                  <a:pt x="8453" y="396801"/>
                </a:lnTo>
                <a:lnTo>
                  <a:pt x="18742" y="441973"/>
                </a:lnTo>
                <a:lnTo>
                  <a:pt x="32826" y="485573"/>
                </a:lnTo>
                <a:lnTo>
                  <a:pt x="50519" y="527416"/>
                </a:lnTo>
                <a:lnTo>
                  <a:pt x="71636" y="567317"/>
                </a:lnTo>
                <a:lnTo>
                  <a:pt x="95992" y="605090"/>
                </a:lnTo>
                <a:lnTo>
                  <a:pt x="123402" y="640551"/>
                </a:lnTo>
                <a:lnTo>
                  <a:pt x="153681" y="673513"/>
                </a:lnTo>
                <a:lnTo>
                  <a:pt x="186642" y="703792"/>
                </a:lnTo>
                <a:lnTo>
                  <a:pt x="222102" y="731203"/>
                </a:lnTo>
                <a:lnTo>
                  <a:pt x="259874" y="755560"/>
                </a:lnTo>
                <a:lnTo>
                  <a:pt x="299775" y="776678"/>
                </a:lnTo>
                <a:lnTo>
                  <a:pt x="341617" y="794372"/>
                </a:lnTo>
                <a:lnTo>
                  <a:pt x="385217" y="808456"/>
                </a:lnTo>
                <a:lnTo>
                  <a:pt x="430388" y="818746"/>
                </a:lnTo>
                <a:lnTo>
                  <a:pt x="476946" y="825055"/>
                </a:lnTo>
                <a:lnTo>
                  <a:pt x="524706" y="827199"/>
                </a:lnTo>
                <a:lnTo>
                  <a:pt x="2103475" y="827199"/>
                </a:lnTo>
                <a:lnTo>
                  <a:pt x="2151235" y="825055"/>
                </a:lnTo>
                <a:lnTo>
                  <a:pt x="2197793" y="818746"/>
                </a:lnTo>
                <a:lnTo>
                  <a:pt x="2242965" y="808456"/>
                </a:lnTo>
                <a:lnTo>
                  <a:pt x="2286565" y="794372"/>
                </a:lnTo>
                <a:lnTo>
                  <a:pt x="2328408" y="776678"/>
                </a:lnTo>
                <a:lnTo>
                  <a:pt x="2368309" y="755560"/>
                </a:lnTo>
                <a:lnTo>
                  <a:pt x="2406082" y="731203"/>
                </a:lnTo>
                <a:lnTo>
                  <a:pt x="2441543" y="703792"/>
                </a:lnTo>
                <a:lnTo>
                  <a:pt x="2474505" y="673513"/>
                </a:lnTo>
                <a:lnTo>
                  <a:pt x="2504785" y="640551"/>
                </a:lnTo>
                <a:lnTo>
                  <a:pt x="2532195" y="605090"/>
                </a:lnTo>
                <a:lnTo>
                  <a:pt x="2556552" y="567317"/>
                </a:lnTo>
                <a:lnTo>
                  <a:pt x="2577670" y="527416"/>
                </a:lnTo>
                <a:lnTo>
                  <a:pt x="2595364" y="485573"/>
                </a:lnTo>
                <a:lnTo>
                  <a:pt x="2609448" y="441973"/>
                </a:lnTo>
                <a:lnTo>
                  <a:pt x="2619738" y="396801"/>
                </a:lnTo>
                <a:lnTo>
                  <a:pt x="2626047" y="350242"/>
                </a:lnTo>
                <a:lnTo>
                  <a:pt x="2628192" y="302482"/>
                </a:lnTo>
                <a:lnTo>
                  <a:pt x="2628192" y="0"/>
                </a:lnTo>
                <a:close/>
              </a:path>
            </a:pathLst>
          </a:custGeom>
          <a:solidFill>
            <a:srgbClr val="094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2476364" y="9664627"/>
            <a:ext cx="15240635" cy="356235"/>
            <a:chOff x="2476364" y="9664627"/>
            <a:chExt cx="15240635" cy="356235"/>
          </a:xfrm>
        </p:grpSpPr>
        <p:sp>
          <p:nvSpPr>
            <p:cNvPr id="7" name="object 7"/>
            <p:cNvSpPr/>
            <p:nvPr/>
          </p:nvSpPr>
          <p:spPr>
            <a:xfrm>
              <a:off x="2600769" y="9853103"/>
              <a:ext cx="14902815" cy="0"/>
            </a:xfrm>
            <a:custGeom>
              <a:avLst/>
              <a:gdLst/>
              <a:ahLst/>
              <a:cxnLst/>
              <a:rect l="l" t="t" r="r" b="b"/>
              <a:pathLst>
                <a:path w="14902815">
                  <a:moveTo>
                    <a:pt x="0" y="0"/>
                  </a:moveTo>
                  <a:lnTo>
                    <a:pt x="14902561" y="0"/>
                  </a:lnTo>
                </a:path>
              </a:pathLst>
            </a:custGeom>
            <a:ln w="31412">
              <a:solidFill>
                <a:srgbClr val="0944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76364" y="9737923"/>
              <a:ext cx="240830" cy="24083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7360728" y="9664627"/>
              <a:ext cx="356235" cy="356235"/>
            </a:xfrm>
            <a:custGeom>
              <a:avLst/>
              <a:gdLst/>
              <a:ahLst/>
              <a:cxnLst/>
              <a:rect l="l" t="t" r="r" b="b"/>
              <a:pathLst>
                <a:path w="356234" h="356234">
                  <a:moveTo>
                    <a:pt x="178005" y="0"/>
                  </a:moveTo>
                  <a:lnTo>
                    <a:pt x="130683" y="6358"/>
                  </a:lnTo>
                  <a:lnTo>
                    <a:pt x="88161" y="24302"/>
                  </a:lnTo>
                  <a:lnTo>
                    <a:pt x="52135" y="52135"/>
                  </a:lnTo>
                  <a:lnTo>
                    <a:pt x="24302" y="88161"/>
                  </a:lnTo>
                  <a:lnTo>
                    <a:pt x="6358" y="130683"/>
                  </a:lnTo>
                  <a:lnTo>
                    <a:pt x="0" y="178005"/>
                  </a:lnTo>
                  <a:lnTo>
                    <a:pt x="6358" y="225326"/>
                  </a:lnTo>
                  <a:lnTo>
                    <a:pt x="24302" y="267848"/>
                  </a:lnTo>
                  <a:lnTo>
                    <a:pt x="52135" y="303874"/>
                  </a:lnTo>
                  <a:lnTo>
                    <a:pt x="88161" y="331707"/>
                  </a:lnTo>
                  <a:lnTo>
                    <a:pt x="130683" y="349651"/>
                  </a:lnTo>
                  <a:lnTo>
                    <a:pt x="178005" y="356010"/>
                  </a:lnTo>
                  <a:lnTo>
                    <a:pt x="225326" y="349651"/>
                  </a:lnTo>
                  <a:lnTo>
                    <a:pt x="267848" y="331707"/>
                  </a:lnTo>
                  <a:lnTo>
                    <a:pt x="303874" y="303874"/>
                  </a:lnTo>
                  <a:lnTo>
                    <a:pt x="331707" y="267848"/>
                  </a:lnTo>
                  <a:lnTo>
                    <a:pt x="349651" y="225326"/>
                  </a:lnTo>
                  <a:lnTo>
                    <a:pt x="356010" y="178005"/>
                  </a:lnTo>
                  <a:lnTo>
                    <a:pt x="349651" y="130683"/>
                  </a:lnTo>
                  <a:lnTo>
                    <a:pt x="331707" y="88161"/>
                  </a:lnTo>
                  <a:lnTo>
                    <a:pt x="303874" y="52135"/>
                  </a:lnTo>
                  <a:lnTo>
                    <a:pt x="267848" y="24302"/>
                  </a:lnTo>
                  <a:lnTo>
                    <a:pt x="225326" y="6358"/>
                  </a:lnTo>
                  <a:lnTo>
                    <a:pt x="178005" y="0"/>
                  </a:lnTo>
                  <a:close/>
                </a:path>
              </a:pathLst>
            </a:custGeom>
            <a:solidFill>
              <a:srgbClr val="1D8A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31634" y="9737923"/>
              <a:ext cx="240830" cy="24083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659270" y="9737923"/>
              <a:ext cx="240830" cy="24083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03999" y="9737923"/>
              <a:ext cx="240830" cy="240830"/>
            </a:xfrm>
            <a:prstGeom prst="rect">
              <a:avLst/>
            </a:prstGeom>
          </p:spPr>
        </p:pic>
      </p:grpSp>
      <p:sp>
        <p:nvSpPr>
          <p:cNvPr id="13" name="object 13"/>
          <p:cNvSpPr/>
          <p:nvPr/>
        </p:nvSpPr>
        <p:spPr>
          <a:xfrm>
            <a:off x="7172559" y="7884576"/>
            <a:ext cx="5759450" cy="859155"/>
          </a:xfrm>
          <a:custGeom>
            <a:avLst/>
            <a:gdLst/>
            <a:ahLst/>
            <a:cxnLst/>
            <a:rect l="l" t="t" r="r" b="b"/>
            <a:pathLst>
              <a:path w="5759450" h="859154">
                <a:moveTo>
                  <a:pt x="5758986" y="0"/>
                </a:moveTo>
                <a:lnTo>
                  <a:pt x="0" y="0"/>
                </a:lnTo>
                <a:lnTo>
                  <a:pt x="0" y="333895"/>
                </a:lnTo>
                <a:lnTo>
                  <a:pt x="2144" y="381655"/>
                </a:lnTo>
                <a:lnTo>
                  <a:pt x="8453" y="428213"/>
                </a:lnTo>
                <a:lnTo>
                  <a:pt x="18742" y="473385"/>
                </a:lnTo>
                <a:lnTo>
                  <a:pt x="32826" y="516985"/>
                </a:lnTo>
                <a:lnTo>
                  <a:pt x="50519" y="558829"/>
                </a:lnTo>
                <a:lnTo>
                  <a:pt x="71636" y="598729"/>
                </a:lnTo>
                <a:lnTo>
                  <a:pt x="95992" y="636503"/>
                </a:lnTo>
                <a:lnTo>
                  <a:pt x="123402" y="671963"/>
                </a:lnTo>
                <a:lnTo>
                  <a:pt x="153681" y="704926"/>
                </a:lnTo>
                <a:lnTo>
                  <a:pt x="186642" y="735205"/>
                </a:lnTo>
                <a:lnTo>
                  <a:pt x="222102" y="762616"/>
                </a:lnTo>
                <a:lnTo>
                  <a:pt x="259874" y="786973"/>
                </a:lnTo>
                <a:lnTo>
                  <a:pt x="299775" y="808091"/>
                </a:lnTo>
                <a:lnTo>
                  <a:pt x="341617" y="825784"/>
                </a:lnTo>
                <a:lnTo>
                  <a:pt x="385217" y="839869"/>
                </a:lnTo>
                <a:lnTo>
                  <a:pt x="430388" y="850158"/>
                </a:lnTo>
                <a:lnTo>
                  <a:pt x="476946" y="856468"/>
                </a:lnTo>
                <a:lnTo>
                  <a:pt x="524706" y="858612"/>
                </a:lnTo>
                <a:lnTo>
                  <a:pt x="5234269" y="858612"/>
                </a:lnTo>
                <a:lnTo>
                  <a:pt x="5282029" y="856468"/>
                </a:lnTo>
                <a:lnTo>
                  <a:pt x="5328588" y="850158"/>
                </a:lnTo>
                <a:lnTo>
                  <a:pt x="5373760" y="839869"/>
                </a:lnTo>
                <a:lnTo>
                  <a:pt x="5417360" y="825784"/>
                </a:lnTo>
                <a:lnTo>
                  <a:pt x="5459203" y="808091"/>
                </a:lnTo>
                <a:lnTo>
                  <a:pt x="5499104" y="786973"/>
                </a:lnTo>
                <a:lnTo>
                  <a:pt x="5536877" y="762616"/>
                </a:lnTo>
                <a:lnTo>
                  <a:pt x="5572338" y="735205"/>
                </a:lnTo>
                <a:lnTo>
                  <a:pt x="5605300" y="704926"/>
                </a:lnTo>
                <a:lnTo>
                  <a:pt x="5635579" y="671963"/>
                </a:lnTo>
                <a:lnTo>
                  <a:pt x="5662990" y="636503"/>
                </a:lnTo>
                <a:lnTo>
                  <a:pt x="5687347" y="598729"/>
                </a:lnTo>
                <a:lnTo>
                  <a:pt x="5708465" y="558829"/>
                </a:lnTo>
                <a:lnTo>
                  <a:pt x="5726159" y="516985"/>
                </a:lnTo>
                <a:lnTo>
                  <a:pt x="5740243" y="473385"/>
                </a:lnTo>
                <a:lnTo>
                  <a:pt x="5750533" y="428213"/>
                </a:lnTo>
                <a:lnTo>
                  <a:pt x="5756842" y="381655"/>
                </a:lnTo>
                <a:lnTo>
                  <a:pt x="5758986" y="333895"/>
                </a:lnTo>
                <a:lnTo>
                  <a:pt x="5758986" y="0"/>
                </a:lnTo>
                <a:close/>
              </a:path>
            </a:pathLst>
          </a:custGeom>
          <a:solidFill>
            <a:srgbClr val="1D8A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376120" y="7923875"/>
            <a:ext cx="5326380" cy="16852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550" spc="-60" dirty="0">
                <a:solidFill>
                  <a:srgbClr val="FFFFFF"/>
                </a:solidFill>
                <a:latin typeface="Arial MT"/>
                <a:cs typeface="Arial MT"/>
              </a:rPr>
              <a:t>Línea</a:t>
            </a:r>
            <a:r>
              <a:rPr sz="355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50" spc="5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355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50" spc="145" dirty="0">
                <a:solidFill>
                  <a:srgbClr val="FFFFFF"/>
                </a:solidFill>
                <a:latin typeface="Arial MT"/>
                <a:cs typeface="Arial MT"/>
              </a:rPr>
              <a:t>tiempo</a:t>
            </a:r>
            <a:r>
              <a:rPr sz="355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50" spc="125" dirty="0">
                <a:solidFill>
                  <a:srgbClr val="FFFFFF"/>
                </a:solidFill>
                <a:latin typeface="Arial MT"/>
                <a:cs typeface="Arial MT"/>
              </a:rPr>
              <a:t>proyecto</a:t>
            </a:r>
            <a:endParaRPr sz="3550">
              <a:latin typeface="Arial MT"/>
              <a:cs typeface="Arial MT"/>
            </a:endParaRPr>
          </a:p>
          <a:p>
            <a:pPr marR="24765" algn="ctr">
              <a:lnSpc>
                <a:spcPct val="100000"/>
              </a:lnSpc>
              <a:spcBef>
                <a:spcPts val="2600"/>
              </a:spcBef>
            </a:pPr>
            <a:r>
              <a:rPr sz="1700" dirty="0">
                <a:latin typeface="Arial MT"/>
                <a:cs typeface="Arial MT"/>
              </a:rPr>
              <a:t>Fecha</a:t>
            </a:r>
            <a:endParaRPr sz="1700">
              <a:latin typeface="Arial MT"/>
              <a:cs typeface="Arial MT"/>
            </a:endParaRPr>
          </a:p>
          <a:p>
            <a:pPr marL="1886585" marR="1911350" algn="ctr">
              <a:lnSpc>
                <a:spcPct val="101800"/>
              </a:lnSpc>
            </a:pP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80" dirty="0">
                <a:latin typeface="Arial MT"/>
                <a:cs typeface="Arial MT"/>
              </a:rPr>
              <a:t> </a:t>
            </a:r>
            <a:r>
              <a:rPr sz="1700" spc="65" dirty="0">
                <a:latin typeface="Arial MT"/>
                <a:cs typeface="Arial MT"/>
              </a:rPr>
              <a:t>terminación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spc="35" dirty="0">
                <a:latin typeface="Arial MT"/>
                <a:cs typeface="Arial MT"/>
              </a:rPr>
              <a:t>inicial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20082" y="8286806"/>
            <a:ext cx="6244590" cy="488315"/>
          </a:xfrm>
          <a:custGeom>
            <a:avLst/>
            <a:gdLst/>
            <a:ahLst/>
            <a:cxnLst/>
            <a:rect l="l" t="t" r="r" b="b"/>
            <a:pathLst>
              <a:path w="6244590" h="488315">
                <a:moveTo>
                  <a:pt x="6244406" y="0"/>
                </a:moveTo>
                <a:lnTo>
                  <a:pt x="0" y="0"/>
                </a:lnTo>
                <a:lnTo>
                  <a:pt x="0" y="487796"/>
                </a:lnTo>
              </a:path>
            </a:pathLst>
          </a:custGeom>
          <a:ln w="20941">
            <a:solidFill>
              <a:srgbClr val="0944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039610" y="8286806"/>
            <a:ext cx="6244590" cy="488315"/>
          </a:xfrm>
          <a:custGeom>
            <a:avLst/>
            <a:gdLst/>
            <a:ahLst/>
            <a:cxnLst/>
            <a:rect l="l" t="t" r="r" b="b"/>
            <a:pathLst>
              <a:path w="6244590" h="488315">
                <a:moveTo>
                  <a:pt x="0" y="0"/>
                </a:moveTo>
                <a:lnTo>
                  <a:pt x="6244406" y="0"/>
                </a:lnTo>
                <a:lnTo>
                  <a:pt x="6244406" y="487796"/>
                </a:lnTo>
              </a:path>
            </a:pathLst>
          </a:custGeom>
          <a:ln w="20941">
            <a:solidFill>
              <a:srgbClr val="0944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434024" y="9737923"/>
            <a:ext cx="209417" cy="209417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1959567" y="8791940"/>
            <a:ext cx="1252220" cy="8172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0025" marR="192405" indent="-59055" algn="ctr">
              <a:lnSpc>
                <a:spcPct val="101800"/>
              </a:lnSpc>
              <a:spcBef>
                <a:spcPts val="95"/>
              </a:spcBef>
            </a:pPr>
            <a:r>
              <a:rPr sz="1700" dirty="0">
                <a:latin typeface="Arial MT"/>
                <a:cs typeface="Arial MT"/>
              </a:rPr>
              <a:t>Fecha 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80" dirty="0">
                <a:latin typeface="Arial MT"/>
                <a:cs typeface="Arial MT"/>
              </a:rPr>
              <a:t> </a:t>
            </a:r>
            <a:r>
              <a:rPr sz="1700" spc="60" dirty="0">
                <a:latin typeface="Arial MT"/>
                <a:cs typeface="Arial MT"/>
              </a:rPr>
              <a:t>inicio</a:t>
            </a:r>
            <a:endParaRPr sz="17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700" spc="30" dirty="0">
                <a:latin typeface="Arial MT"/>
                <a:cs typeface="Arial MT"/>
              </a:rPr>
              <a:t>preliminares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907227" y="8791940"/>
            <a:ext cx="876935" cy="8172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59055" algn="ctr">
              <a:lnSpc>
                <a:spcPct val="101800"/>
              </a:lnSpc>
              <a:spcBef>
                <a:spcPts val="95"/>
              </a:spcBef>
            </a:pPr>
            <a:r>
              <a:rPr sz="1700" dirty="0">
                <a:latin typeface="Arial MT"/>
                <a:cs typeface="Arial MT"/>
              </a:rPr>
              <a:t>Fecha </a:t>
            </a:r>
            <a:r>
              <a:rPr sz="1700" spc="10" dirty="0">
                <a:latin typeface="Arial MT"/>
                <a:cs typeface="Arial MT"/>
              </a:rPr>
              <a:t> </a:t>
            </a: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80" dirty="0">
                <a:latin typeface="Arial MT"/>
                <a:cs typeface="Arial MT"/>
              </a:rPr>
              <a:t> </a:t>
            </a:r>
            <a:r>
              <a:rPr sz="1700" spc="60" dirty="0">
                <a:latin typeface="Arial MT"/>
                <a:cs typeface="Arial MT"/>
              </a:rPr>
              <a:t>inicio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spc="50" dirty="0">
                <a:latin typeface="Arial MT"/>
                <a:cs typeface="Arial MT"/>
              </a:rPr>
              <a:t>obra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977965" y="8791940"/>
            <a:ext cx="1545590" cy="81724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1700" dirty="0">
                <a:latin typeface="Arial MT"/>
                <a:cs typeface="Arial MT"/>
              </a:rPr>
              <a:t>Fecha</a:t>
            </a:r>
            <a:endParaRPr sz="1700">
              <a:latin typeface="Arial MT"/>
              <a:cs typeface="Arial MT"/>
            </a:endParaRPr>
          </a:p>
          <a:p>
            <a:pPr marL="12065" marR="5080" algn="ctr">
              <a:lnSpc>
                <a:spcPct val="101800"/>
              </a:lnSpc>
            </a:pP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80" dirty="0">
                <a:latin typeface="Arial MT"/>
                <a:cs typeface="Arial MT"/>
              </a:rPr>
              <a:t> </a:t>
            </a:r>
            <a:r>
              <a:rPr sz="1700" spc="65" dirty="0">
                <a:latin typeface="Arial MT"/>
                <a:cs typeface="Arial MT"/>
              </a:rPr>
              <a:t>terminación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spc="60" dirty="0">
                <a:latin typeface="Arial MT"/>
                <a:cs typeface="Arial MT"/>
              </a:rPr>
              <a:t>contractual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680009" y="8794358"/>
            <a:ext cx="1647825" cy="81724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1700" b="1" spc="5" dirty="0">
                <a:latin typeface="Arial"/>
                <a:cs typeface="Arial"/>
              </a:rPr>
              <a:t>Fecha</a:t>
            </a:r>
            <a:endParaRPr sz="1700">
              <a:latin typeface="Arial"/>
              <a:cs typeface="Arial"/>
            </a:endParaRPr>
          </a:p>
          <a:p>
            <a:pPr marL="12065" marR="5080" algn="ctr">
              <a:lnSpc>
                <a:spcPct val="101800"/>
              </a:lnSpc>
            </a:pPr>
            <a:r>
              <a:rPr sz="1700" b="1" spc="45" dirty="0">
                <a:latin typeface="Arial"/>
                <a:cs typeface="Arial"/>
              </a:rPr>
              <a:t>de</a:t>
            </a:r>
            <a:r>
              <a:rPr sz="1700" b="1" spc="-80" dirty="0">
                <a:latin typeface="Arial"/>
                <a:cs typeface="Arial"/>
              </a:rPr>
              <a:t> </a:t>
            </a:r>
            <a:r>
              <a:rPr sz="1700" b="1" spc="55" dirty="0">
                <a:latin typeface="Arial"/>
                <a:cs typeface="Arial"/>
              </a:rPr>
              <a:t>terminación  real</a:t>
            </a:r>
            <a:endParaRPr sz="17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91773" y="10096260"/>
            <a:ext cx="1771014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40" dirty="0">
                <a:latin typeface="Trebuchet MS"/>
                <a:cs typeface="Trebuchet MS"/>
              </a:rPr>
              <a:t>02/12/2021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15681" y="10096260"/>
            <a:ext cx="177800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35" dirty="0">
                <a:latin typeface="Trebuchet MS"/>
                <a:cs typeface="Trebuchet MS"/>
              </a:rPr>
              <a:t>29/12/2022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156551" y="10096260"/>
            <a:ext cx="1793239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25" dirty="0">
                <a:latin typeface="Trebuchet MS"/>
                <a:cs typeface="Trebuchet MS"/>
              </a:rPr>
              <a:t>01/06/2023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893652" y="10096260"/>
            <a:ext cx="179578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s-ES" sz="2950" b="1" spc="-210" dirty="0" smtClean="0">
                <a:latin typeface="Trebuchet MS"/>
                <a:cs typeface="Trebuchet MS"/>
              </a:rPr>
              <a:t>28</a:t>
            </a:r>
            <a:r>
              <a:rPr lang="es-ES" sz="2950" b="1" spc="-210" dirty="0" smtClean="0">
                <a:latin typeface="Trebuchet MS"/>
                <a:cs typeface="Trebuchet MS"/>
              </a:rPr>
              <a:t>/04</a:t>
            </a:r>
            <a:r>
              <a:rPr sz="2950" b="1" spc="-210" dirty="0" smtClean="0">
                <a:latin typeface="Trebuchet MS"/>
                <a:cs typeface="Trebuchet MS"/>
              </a:rPr>
              <a:t>/20</a:t>
            </a:r>
            <a:r>
              <a:rPr sz="2950" b="1" spc="-285" dirty="0" smtClean="0">
                <a:latin typeface="Trebuchet MS"/>
                <a:cs typeface="Trebuchet MS"/>
              </a:rPr>
              <a:t>2</a:t>
            </a:r>
            <a:r>
              <a:rPr sz="2950" b="1" spc="-235" dirty="0" smtClean="0">
                <a:latin typeface="Trebuchet MS"/>
                <a:cs typeface="Trebuchet MS"/>
              </a:rPr>
              <a:t>4</a:t>
            </a:r>
            <a:endParaRPr sz="2950" dirty="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633392" y="10096260"/>
            <a:ext cx="181292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s-ES" sz="2950" b="1" spc="-210" dirty="0" smtClean="0">
                <a:solidFill>
                  <a:srgbClr val="FFFFFF"/>
                </a:solidFill>
                <a:latin typeface="Trebuchet MS"/>
                <a:cs typeface="Trebuchet MS"/>
              </a:rPr>
              <a:t>28/</a:t>
            </a:r>
            <a:r>
              <a:rPr lang="es-ES" sz="2950" b="1" spc="-210" dirty="0" smtClean="0">
                <a:solidFill>
                  <a:srgbClr val="FFFFFF"/>
                </a:solidFill>
                <a:latin typeface="Trebuchet MS"/>
                <a:cs typeface="Trebuchet MS"/>
              </a:rPr>
              <a:t>09</a:t>
            </a:r>
            <a:r>
              <a:rPr sz="2950" b="1" spc="-210" dirty="0" smtClean="0">
                <a:solidFill>
                  <a:srgbClr val="FFFFFF"/>
                </a:solidFill>
                <a:latin typeface="Trebuchet MS"/>
                <a:cs typeface="Trebuchet MS"/>
              </a:rPr>
              <a:t>/2024</a:t>
            </a:r>
            <a:endParaRPr sz="2950" dirty="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692120" y="3056623"/>
            <a:ext cx="3997325" cy="98933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5080" indent="676910">
              <a:lnSpc>
                <a:spcPts val="3629"/>
              </a:lnSpc>
              <a:spcBef>
                <a:spcPts val="490"/>
              </a:spcBef>
            </a:pPr>
            <a:r>
              <a:rPr sz="3300" spc="70" dirty="0">
                <a:solidFill>
                  <a:srgbClr val="FFFFFF"/>
                </a:solidFill>
                <a:latin typeface="Arial MT"/>
                <a:cs typeface="Arial MT"/>
              </a:rPr>
              <a:t>de </a:t>
            </a:r>
            <a:r>
              <a:rPr sz="3300" spc="60" dirty="0">
                <a:solidFill>
                  <a:srgbClr val="FFFFFF"/>
                </a:solidFill>
                <a:latin typeface="Arial MT"/>
                <a:cs typeface="Arial MT"/>
              </a:rPr>
              <a:t>uso </a:t>
            </a:r>
            <a:r>
              <a:rPr sz="3300" spc="170" dirty="0">
                <a:solidFill>
                  <a:srgbClr val="FFFFFF"/>
                </a:solidFill>
                <a:latin typeface="Arial MT"/>
                <a:cs typeface="Arial MT"/>
              </a:rPr>
              <a:t>mixto </a:t>
            </a:r>
            <a:r>
              <a:rPr sz="3300" spc="1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300" spc="50" dirty="0">
                <a:solidFill>
                  <a:srgbClr val="FFFFFF"/>
                </a:solidFill>
                <a:latin typeface="Arial MT"/>
                <a:cs typeface="Arial MT"/>
              </a:rPr>
              <a:t>adosado</a:t>
            </a:r>
            <a:r>
              <a:rPr sz="3300" spc="-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300" spc="20" dirty="0">
                <a:solidFill>
                  <a:srgbClr val="FFFFFF"/>
                </a:solidFill>
                <a:latin typeface="Arial MT"/>
                <a:cs typeface="Arial MT"/>
              </a:rPr>
              <a:t>al</a:t>
            </a:r>
            <a:r>
              <a:rPr sz="3300" spc="-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300" spc="75" dirty="0">
                <a:solidFill>
                  <a:srgbClr val="FFFFFF"/>
                </a:solidFill>
                <a:latin typeface="Arial MT"/>
                <a:cs typeface="Arial MT"/>
              </a:rPr>
              <a:t>vehicular</a:t>
            </a:r>
            <a:endParaRPr sz="33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365854" y="2142174"/>
            <a:ext cx="139763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55" dirty="0">
                <a:solidFill>
                  <a:srgbClr val="C9D41E"/>
                </a:solidFill>
                <a:latin typeface="Arial MT"/>
                <a:cs typeface="Arial MT"/>
              </a:rPr>
              <a:t>Puente</a:t>
            </a:r>
            <a:endParaRPr sz="3300" dirty="0">
              <a:latin typeface="Arial MT"/>
              <a:cs typeface="Arial MT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5498576" y="1820179"/>
            <a:ext cx="2391410" cy="14338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225" dirty="0"/>
              <a:t>1</a:t>
            </a:r>
            <a:r>
              <a:rPr spc="-1739" dirty="0"/>
              <a:t> </a:t>
            </a:r>
            <a:r>
              <a:rPr sz="3300" b="0" spc="10" dirty="0">
                <a:latin typeface="Arial MT"/>
                <a:cs typeface="Arial MT"/>
              </a:rPr>
              <a:t>pe</a:t>
            </a:r>
            <a:r>
              <a:rPr sz="3300" b="0" dirty="0">
                <a:latin typeface="Arial MT"/>
                <a:cs typeface="Arial MT"/>
              </a:rPr>
              <a:t>a</a:t>
            </a:r>
            <a:r>
              <a:rPr sz="3300" b="0" spc="135" dirty="0">
                <a:latin typeface="Arial MT"/>
                <a:cs typeface="Arial MT"/>
              </a:rPr>
              <a:t>tonal</a:t>
            </a:r>
            <a:endParaRPr sz="33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690177" y="1817823"/>
            <a:ext cx="1793875" cy="22536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10530"/>
              </a:lnSpc>
              <a:spcBef>
                <a:spcPts val="90"/>
              </a:spcBef>
            </a:pPr>
            <a:r>
              <a:rPr sz="9250" b="1" spc="-1225" dirty="0">
                <a:solidFill>
                  <a:srgbClr val="C9D41E"/>
                </a:solidFill>
                <a:latin typeface="Trebuchet MS"/>
                <a:cs typeface="Trebuchet MS"/>
              </a:rPr>
              <a:t>1</a:t>
            </a:r>
            <a:endParaRPr sz="9250">
              <a:latin typeface="Trebuchet MS"/>
              <a:cs typeface="Trebuchet MS"/>
            </a:endParaRPr>
          </a:p>
          <a:p>
            <a:pPr algn="ctr">
              <a:lnSpc>
                <a:spcPts val="3225"/>
              </a:lnSpc>
            </a:pPr>
            <a:r>
              <a:rPr sz="3300" spc="55" dirty="0">
                <a:solidFill>
                  <a:srgbClr val="FFFFFF"/>
                </a:solidFill>
                <a:latin typeface="Arial MT"/>
                <a:cs typeface="Arial MT"/>
              </a:rPr>
              <a:t>Puente</a:t>
            </a:r>
            <a:endParaRPr sz="3300">
              <a:latin typeface="Arial MT"/>
              <a:cs typeface="Arial MT"/>
            </a:endParaRPr>
          </a:p>
          <a:p>
            <a:pPr algn="ctr">
              <a:lnSpc>
                <a:spcPts val="3795"/>
              </a:lnSpc>
            </a:pPr>
            <a:r>
              <a:rPr sz="3300" spc="75" dirty="0">
                <a:solidFill>
                  <a:srgbClr val="FFFFFF"/>
                </a:solidFill>
                <a:latin typeface="Arial MT"/>
                <a:cs typeface="Arial MT"/>
              </a:rPr>
              <a:t>vehicular</a:t>
            </a:r>
            <a:endParaRPr sz="3300">
              <a:latin typeface="Arial MT"/>
              <a:cs typeface="Arial MT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938732" y="617859"/>
            <a:ext cx="1510665" cy="1212850"/>
          </a:xfrm>
          <a:custGeom>
            <a:avLst/>
            <a:gdLst/>
            <a:ahLst/>
            <a:cxnLst/>
            <a:rect l="l" t="t" r="r" b="b"/>
            <a:pathLst>
              <a:path w="1510665" h="1212850">
                <a:moveTo>
                  <a:pt x="849579" y="914107"/>
                </a:moveTo>
                <a:lnTo>
                  <a:pt x="849160" y="902436"/>
                </a:lnTo>
                <a:lnTo>
                  <a:pt x="848410" y="881380"/>
                </a:lnTo>
                <a:lnTo>
                  <a:pt x="847140" y="848652"/>
                </a:lnTo>
                <a:lnTo>
                  <a:pt x="844499" y="783183"/>
                </a:lnTo>
                <a:lnTo>
                  <a:pt x="841971" y="714044"/>
                </a:lnTo>
                <a:lnTo>
                  <a:pt x="839736" y="660717"/>
                </a:lnTo>
                <a:lnTo>
                  <a:pt x="830872" y="622109"/>
                </a:lnTo>
                <a:lnTo>
                  <a:pt x="807161" y="615353"/>
                </a:lnTo>
                <a:lnTo>
                  <a:pt x="804849" y="615353"/>
                </a:lnTo>
                <a:lnTo>
                  <a:pt x="804849" y="902436"/>
                </a:lnTo>
                <a:lnTo>
                  <a:pt x="705815" y="902436"/>
                </a:lnTo>
                <a:lnTo>
                  <a:pt x="715035" y="660717"/>
                </a:lnTo>
                <a:lnTo>
                  <a:pt x="795528" y="660717"/>
                </a:lnTo>
                <a:lnTo>
                  <a:pt x="804849" y="902436"/>
                </a:lnTo>
                <a:lnTo>
                  <a:pt x="804849" y="615353"/>
                </a:lnTo>
                <a:lnTo>
                  <a:pt x="757008" y="615264"/>
                </a:lnTo>
                <a:lnTo>
                  <a:pt x="706856" y="615315"/>
                </a:lnTo>
                <a:lnTo>
                  <a:pt x="690283" y="616839"/>
                </a:lnTo>
                <a:lnTo>
                  <a:pt x="669137" y="702119"/>
                </a:lnTo>
                <a:lnTo>
                  <a:pt x="667029" y="755370"/>
                </a:lnTo>
                <a:lnTo>
                  <a:pt x="664972" y="808621"/>
                </a:lnTo>
                <a:lnTo>
                  <a:pt x="662978" y="861872"/>
                </a:lnTo>
                <a:lnTo>
                  <a:pt x="661035" y="915136"/>
                </a:lnTo>
                <a:lnTo>
                  <a:pt x="662406" y="930198"/>
                </a:lnTo>
                <a:lnTo>
                  <a:pt x="668045" y="940320"/>
                </a:lnTo>
                <a:lnTo>
                  <a:pt x="678395" y="946023"/>
                </a:lnTo>
                <a:lnTo>
                  <a:pt x="693877" y="947839"/>
                </a:lnTo>
                <a:lnTo>
                  <a:pt x="755091" y="947889"/>
                </a:lnTo>
                <a:lnTo>
                  <a:pt x="816394" y="947839"/>
                </a:lnTo>
                <a:lnTo>
                  <a:pt x="832180" y="946023"/>
                </a:lnTo>
                <a:lnTo>
                  <a:pt x="842632" y="940244"/>
                </a:lnTo>
                <a:lnTo>
                  <a:pt x="848245" y="929817"/>
                </a:lnTo>
                <a:lnTo>
                  <a:pt x="849579" y="914107"/>
                </a:lnTo>
                <a:close/>
              </a:path>
              <a:path w="1510665" h="1212850">
                <a:moveTo>
                  <a:pt x="1510626" y="271780"/>
                </a:moveTo>
                <a:lnTo>
                  <a:pt x="1503641" y="262890"/>
                </a:lnTo>
                <a:lnTo>
                  <a:pt x="1495259" y="257810"/>
                </a:lnTo>
                <a:lnTo>
                  <a:pt x="1485519" y="255270"/>
                </a:lnTo>
                <a:lnTo>
                  <a:pt x="1474482" y="254000"/>
                </a:lnTo>
                <a:lnTo>
                  <a:pt x="1465618" y="254000"/>
                </a:lnTo>
                <a:lnTo>
                  <a:pt x="1465618" y="299720"/>
                </a:lnTo>
                <a:lnTo>
                  <a:pt x="1465618" y="392430"/>
                </a:lnTo>
                <a:lnTo>
                  <a:pt x="1225321" y="392430"/>
                </a:lnTo>
                <a:lnTo>
                  <a:pt x="1219746" y="393700"/>
                </a:lnTo>
                <a:lnTo>
                  <a:pt x="1212227" y="397510"/>
                </a:lnTo>
                <a:lnTo>
                  <a:pt x="1207020" y="402590"/>
                </a:lnTo>
                <a:lnTo>
                  <a:pt x="1204226" y="408940"/>
                </a:lnTo>
                <a:lnTo>
                  <a:pt x="1203909" y="417830"/>
                </a:lnTo>
                <a:lnTo>
                  <a:pt x="1205801" y="425450"/>
                </a:lnTo>
                <a:lnTo>
                  <a:pt x="1209687" y="430530"/>
                </a:lnTo>
                <a:lnTo>
                  <a:pt x="1215453" y="434340"/>
                </a:lnTo>
                <a:lnTo>
                  <a:pt x="1223010" y="436880"/>
                </a:lnTo>
                <a:lnTo>
                  <a:pt x="1418399" y="436880"/>
                </a:lnTo>
                <a:lnTo>
                  <a:pt x="1418399" y="467360"/>
                </a:lnTo>
                <a:lnTo>
                  <a:pt x="1392834" y="467360"/>
                </a:lnTo>
                <a:lnTo>
                  <a:pt x="1392834" y="513080"/>
                </a:lnTo>
                <a:lnTo>
                  <a:pt x="1392834" y="541020"/>
                </a:lnTo>
                <a:lnTo>
                  <a:pt x="1351559" y="541020"/>
                </a:lnTo>
                <a:lnTo>
                  <a:pt x="1351559" y="586740"/>
                </a:lnTo>
                <a:lnTo>
                  <a:pt x="1351559" y="975360"/>
                </a:lnTo>
                <a:lnTo>
                  <a:pt x="1294244" y="975360"/>
                </a:lnTo>
                <a:lnTo>
                  <a:pt x="1294244" y="1168400"/>
                </a:lnTo>
                <a:lnTo>
                  <a:pt x="859726" y="1168400"/>
                </a:lnTo>
                <a:lnTo>
                  <a:pt x="859358" y="1163320"/>
                </a:lnTo>
                <a:lnTo>
                  <a:pt x="858875" y="1158240"/>
                </a:lnTo>
                <a:lnTo>
                  <a:pt x="854354" y="1042670"/>
                </a:lnTo>
                <a:lnTo>
                  <a:pt x="850671" y="993140"/>
                </a:lnTo>
                <a:lnTo>
                  <a:pt x="824179" y="977900"/>
                </a:lnTo>
                <a:lnTo>
                  <a:pt x="814946" y="977900"/>
                </a:lnTo>
                <a:lnTo>
                  <a:pt x="814946" y="1168400"/>
                </a:lnTo>
                <a:lnTo>
                  <a:pt x="695655" y="1168400"/>
                </a:lnTo>
                <a:lnTo>
                  <a:pt x="701192" y="1022350"/>
                </a:lnTo>
                <a:lnTo>
                  <a:pt x="809409" y="1022350"/>
                </a:lnTo>
                <a:lnTo>
                  <a:pt x="814946" y="1168400"/>
                </a:lnTo>
                <a:lnTo>
                  <a:pt x="814946" y="977900"/>
                </a:lnTo>
                <a:lnTo>
                  <a:pt x="687044" y="977900"/>
                </a:lnTo>
                <a:lnTo>
                  <a:pt x="674331" y="979170"/>
                </a:lnTo>
                <a:lnTo>
                  <a:pt x="655967" y="1049020"/>
                </a:lnTo>
                <a:lnTo>
                  <a:pt x="651154" y="1168400"/>
                </a:lnTo>
                <a:lnTo>
                  <a:pt x="215976" y="1168400"/>
                </a:lnTo>
                <a:lnTo>
                  <a:pt x="217284" y="1163320"/>
                </a:lnTo>
                <a:lnTo>
                  <a:pt x="218338" y="1158240"/>
                </a:lnTo>
                <a:lnTo>
                  <a:pt x="267665" y="974090"/>
                </a:lnTo>
                <a:lnTo>
                  <a:pt x="310870" y="812800"/>
                </a:lnTo>
                <a:lnTo>
                  <a:pt x="335356" y="721360"/>
                </a:lnTo>
                <a:lnTo>
                  <a:pt x="360984" y="626110"/>
                </a:lnTo>
                <a:lnTo>
                  <a:pt x="386549" y="529590"/>
                </a:lnTo>
                <a:lnTo>
                  <a:pt x="389534" y="521970"/>
                </a:lnTo>
                <a:lnTo>
                  <a:pt x="393776" y="515620"/>
                </a:lnTo>
                <a:lnTo>
                  <a:pt x="400037" y="513080"/>
                </a:lnTo>
                <a:lnTo>
                  <a:pt x="675055" y="513080"/>
                </a:lnTo>
                <a:lnTo>
                  <a:pt x="675043" y="556260"/>
                </a:lnTo>
                <a:lnTo>
                  <a:pt x="676694" y="570230"/>
                </a:lnTo>
                <a:lnTo>
                  <a:pt x="681926" y="579120"/>
                </a:lnTo>
                <a:lnTo>
                  <a:pt x="690994" y="584200"/>
                </a:lnTo>
                <a:lnTo>
                  <a:pt x="704126" y="586740"/>
                </a:lnTo>
                <a:lnTo>
                  <a:pt x="805878" y="586740"/>
                </a:lnTo>
                <a:lnTo>
                  <a:pt x="819480" y="584200"/>
                </a:lnTo>
                <a:lnTo>
                  <a:pt x="828751" y="579120"/>
                </a:lnTo>
                <a:lnTo>
                  <a:pt x="833996" y="568960"/>
                </a:lnTo>
                <a:lnTo>
                  <a:pt x="835533" y="554990"/>
                </a:lnTo>
                <a:lnTo>
                  <a:pt x="835304" y="541020"/>
                </a:lnTo>
                <a:lnTo>
                  <a:pt x="834948" y="516890"/>
                </a:lnTo>
                <a:lnTo>
                  <a:pt x="835621" y="515620"/>
                </a:lnTo>
                <a:lnTo>
                  <a:pt x="836015" y="514350"/>
                </a:lnTo>
                <a:lnTo>
                  <a:pt x="836396" y="513080"/>
                </a:lnTo>
                <a:lnTo>
                  <a:pt x="1115047" y="513080"/>
                </a:lnTo>
                <a:lnTo>
                  <a:pt x="1120038" y="515620"/>
                </a:lnTo>
                <a:lnTo>
                  <a:pt x="1148918" y="623570"/>
                </a:lnTo>
                <a:lnTo>
                  <a:pt x="1292733" y="1159510"/>
                </a:lnTo>
                <a:lnTo>
                  <a:pt x="1293304" y="1163320"/>
                </a:lnTo>
                <a:lnTo>
                  <a:pt x="1294244" y="1168400"/>
                </a:lnTo>
                <a:lnTo>
                  <a:pt x="1294244" y="975360"/>
                </a:lnTo>
                <a:lnTo>
                  <a:pt x="1294130" y="812800"/>
                </a:lnTo>
                <a:lnTo>
                  <a:pt x="1294130" y="586740"/>
                </a:lnTo>
                <a:lnTo>
                  <a:pt x="1351559" y="586740"/>
                </a:lnTo>
                <a:lnTo>
                  <a:pt x="1351559" y="541020"/>
                </a:lnTo>
                <a:lnTo>
                  <a:pt x="1252816" y="541020"/>
                </a:lnTo>
                <a:lnTo>
                  <a:pt x="1252816" y="514350"/>
                </a:lnTo>
                <a:lnTo>
                  <a:pt x="1252816" y="513080"/>
                </a:lnTo>
                <a:lnTo>
                  <a:pt x="1392834" y="513080"/>
                </a:lnTo>
                <a:lnTo>
                  <a:pt x="1392834" y="467360"/>
                </a:lnTo>
                <a:lnTo>
                  <a:pt x="1247787" y="467360"/>
                </a:lnTo>
                <a:lnTo>
                  <a:pt x="1247787" y="588010"/>
                </a:lnTo>
                <a:lnTo>
                  <a:pt x="1247787" y="812800"/>
                </a:lnTo>
                <a:lnTo>
                  <a:pt x="1245552" y="812800"/>
                </a:lnTo>
                <a:lnTo>
                  <a:pt x="1165072" y="514350"/>
                </a:lnTo>
                <a:lnTo>
                  <a:pt x="1207655" y="514350"/>
                </a:lnTo>
                <a:lnTo>
                  <a:pt x="1207655" y="543560"/>
                </a:lnTo>
                <a:lnTo>
                  <a:pt x="1209611" y="562610"/>
                </a:lnTo>
                <a:lnTo>
                  <a:pt x="1216126" y="575310"/>
                </a:lnTo>
                <a:lnTo>
                  <a:pt x="1228432" y="582930"/>
                </a:lnTo>
                <a:lnTo>
                  <a:pt x="1247787" y="588010"/>
                </a:lnTo>
                <a:lnTo>
                  <a:pt x="1247787" y="467360"/>
                </a:lnTo>
                <a:lnTo>
                  <a:pt x="791019" y="467360"/>
                </a:lnTo>
                <a:lnTo>
                  <a:pt x="791019" y="541020"/>
                </a:lnTo>
                <a:lnTo>
                  <a:pt x="721042" y="541020"/>
                </a:lnTo>
                <a:lnTo>
                  <a:pt x="721042" y="514350"/>
                </a:lnTo>
                <a:lnTo>
                  <a:pt x="789698" y="514350"/>
                </a:lnTo>
                <a:lnTo>
                  <a:pt x="791019" y="541020"/>
                </a:lnTo>
                <a:lnTo>
                  <a:pt x="791019" y="467360"/>
                </a:lnTo>
                <a:lnTo>
                  <a:pt x="345528" y="467360"/>
                </a:lnTo>
                <a:lnTo>
                  <a:pt x="345528" y="513080"/>
                </a:lnTo>
                <a:lnTo>
                  <a:pt x="265188" y="812800"/>
                </a:lnTo>
                <a:lnTo>
                  <a:pt x="261721" y="812800"/>
                </a:lnTo>
                <a:lnTo>
                  <a:pt x="261721" y="806450"/>
                </a:lnTo>
                <a:lnTo>
                  <a:pt x="262001" y="798830"/>
                </a:lnTo>
                <a:lnTo>
                  <a:pt x="261670" y="792480"/>
                </a:lnTo>
                <a:lnTo>
                  <a:pt x="259600" y="781050"/>
                </a:lnTo>
                <a:lnTo>
                  <a:pt x="254787" y="773430"/>
                </a:lnTo>
                <a:lnTo>
                  <a:pt x="247662" y="768350"/>
                </a:lnTo>
                <a:lnTo>
                  <a:pt x="238633" y="767080"/>
                </a:lnTo>
                <a:lnTo>
                  <a:pt x="229997" y="769620"/>
                </a:lnTo>
                <a:lnTo>
                  <a:pt x="223380" y="774700"/>
                </a:lnTo>
                <a:lnTo>
                  <a:pt x="219138" y="782320"/>
                </a:lnTo>
                <a:lnTo>
                  <a:pt x="217614" y="792480"/>
                </a:lnTo>
                <a:lnTo>
                  <a:pt x="217500" y="974090"/>
                </a:lnTo>
                <a:lnTo>
                  <a:pt x="158851" y="974090"/>
                </a:lnTo>
                <a:lnTo>
                  <a:pt x="158851" y="586740"/>
                </a:lnTo>
                <a:lnTo>
                  <a:pt x="217500" y="586740"/>
                </a:lnTo>
                <a:lnTo>
                  <a:pt x="217512" y="674370"/>
                </a:lnTo>
                <a:lnTo>
                  <a:pt x="217335" y="680720"/>
                </a:lnTo>
                <a:lnTo>
                  <a:pt x="217716" y="685800"/>
                </a:lnTo>
                <a:lnTo>
                  <a:pt x="219405" y="694690"/>
                </a:lnTo>
                <a:lnTo>
                  <a:pt x="223304" y="701040"/>
                </a:lnTo>
                <a:lnTo>
                  <a:pt x="229438" y="706120"/>
                </a:lnTo>
                <a:lnTo>
                  <a:pt x="237832" y="707390"/>
                </a:lnTo>
                <a:lnTo>
                  <a:pt x="246405" y="706120"/>
                </a:lnTo>
                <a:lnTo>
                  <a:pt x="253441" y="703580"/>
                </a:lnTo>
                <a:lnTo>
                  <a:pt x="258495" y="697230"/>
                </a:lnTo>
                <a:lnTo>
                  <a:pt x="261162" y="688340"/>
                </a:lnTo>
                <a:lnTo>
                  <a:pt x="262140" y="680720"/>
                </a:lnTo>
                <a:lnTo>
                  <a:pt x="261797" y="674370"/>
                </a:lnTo>
                <a:lnTo>
                  <a:pt x="261759" y="588010"/>
                </a:lnTo>
                <a:lnTo>
                  <a:pt x="265874" y="586740"/>
                </a:lnTo>
                <a:lnTo>
                  <a:pt x="290576" y="579120"/>
                </a:lnTo>
                <a:lnTo>
                  <a:pt x="301459" y="561340"/>
                </a:lnTo>
                <a:lnTo>
                  <a:pt x="302780" y="541020"/>
                </a:lnTo>
                <a:lnTo>
                  <a:pt x="303034" y="537210"/>
                </a:lnTo>
                <a:lnTo>
                  <a:pt x="303936" y="513080"/>
                </a:lnTo>
                <a:lnTo>
                  <a:pt x="345528" y="513080"/>
                </a:lnTo>
                <a:lnTo>
                  <a:pt x="345528" y="467360"/>
                </a:lnTo>
                <a:lnTo>
                  <a:pt x="257835" y="467360"/>
                </a:lnTo>
                <a:lnTo>
                  <a:pt x="257835" y="513080"/>
                </a:lnTo>
                <a:lnTo>
                  <a:pt x="257835" y="541020"/>
                </a:lnTo>
                <a:lnTo>
                  <a:pt x="117767" y="541020"/>
                </a:lnTo>
                <a:lnTo>
                  <a:pt x="117767" y="513080"/>
                </a:lnTo>
                <a:lnTo>
                  <a:pt x="257835" y="513080"/>
                </a:lnTo>
                <a:lnTo>
                  <a:pt x="257835" y="467360"/>
                </a:lnTo>
                <a:lnTo>
                  <a:pt x="92748" y="467360"/>
                </a:lnTo>
                <a:lnTo>
                  <a:pt x="92748" y="436880"/>
                </a:lnTo>
                <a:lnTo>
                  <a:pt x="1125347" y="436880"/>
                </a:lnTo>
                <a:lnTo>
                  <a:pt x="1132928" y="434340"/>
                </a:lnTo>
                <a:lnTo>
                  <a:pt x="1138593" y="430530"/>
                </a:lnTo>
                <a:lnTo>
                  <a:pt x="1142314" y="424180"/>
                </a:lnTo>
                <a:lnTo>
                  <a:pt x="1144066" y="416560"/>
                </a:lnTo>
                <a:lnTo>
                  <a:pt x="1143622" y="408940"/>
                </a:lnTo>
                <a:lnTo>
                  <a:pt x="1140879" y="402590"/>
                </a:lnTo>
                <a:lnTo>
                  <a:pt x="1135900" y="397510"/>
                </a:lnTo>
                <a:lnTo>
                  <a:pt x="1121816" y="392430"/>
                </a:lnTo>
                <a:lnTo>
                  <a:pt x="45415" y="392430"/>
                </a:lnTo>
                <a:lnTo>
                  <a:pt x="45415" y="299720"/>
                </a:lnTo>
                <a:lnTo>
                  <a:pt x="1465618" y="299720"/>
                </a:lnTo>
                <a:lnTo>
                  <a:pt x="1465618" y="254000"/>
                </a:lnTo>
                <a:lnTo>
                  <a:pt x="1316418" y="254000"/>
                </a:lnTo>
                <a:lnTo>
                  <a:pt x="1316418" y="252730"/>
                </a:lnTo>
                <a:lnTo>
                  <a:pt x="1316418" y="226060"/>
                </a:lnTo>
                <a:lnTo>
                  <a:pt x="1316418" y="224790"/>
                </a:lnTo>
                <a:lnTo>
                  <a:pt x="1466710" y="224790"/>
                </a:lnTo>
                <a:lnTo>
                  <a:pt x="1478965" y="223520"/>
                </a:lnTo>
                <a:lnTo>
                  <a:pt x="1487995" y="218440"/>
                </a:lnTo>
                <a:lnTo>
                  <a:pt x="1493558" y="212090"/>
                </a:lnTo>
                <a:lnTo>
                  <a:pt x="1495348" y="201930"/>
                </a:lnTo>
                <a:lnTo>
                  <a:pt x="1493266" y="193040"/>
                </a:lnTo>
                <a:lnTo>
                  <a:pt x="1487538" y="186690"/>
                </a:lnTo>
                <a:lnTo>
                  <a:pt x="1478394" y="181610"/>
                </a:lnTo>
                <a:lnTo>
                  <a:pt x="1466075" y="180340"/>
                </a:lnTo>
                <a:lnTo>
                  <a:pt x="1270838" y="180340"/>
                </a:lnTo>
                <a:lnTo>
                  <a:pt x="1270838" y="226060"/>
                </a:lnTo>
                <a:lnTo>
                  <a:pt x="1270838" y="252730"/>
                </a:lnTo>
                <a:lnTo>
                  <a:pt x="1101204" y="252730"/>
                </a:lnTo>
                <a:lnTo>
                  <a:pt x="1101204" y="226060"/>
                </a:lnTo>
                <a:lnTo>
                  <a:pt x="1270838" y="226060"/>
                </a:lnTo>
                <a:lnTo>
                  <a:pt x="1270838" y="180340"/>
                </a:lnTo>
                <a:lnTo>
                  <a:pt x="1146289" y="180340"/>
                </a:lnTo>
                <a:lnTo>
                  <a:pt x="1092987" y="181610"/>
                </a:lnTo>
                <a:lnTo>
                  <a:pt x="1083919" y="180340"/>
                </a:lnTo>
                <a:lnTo>
                  <a:pt x="1062088" y="129540"/>
                </a:lnTo>
                <a:lnTo>
                  <a:pt x="1053147" y="95250"/>
                </a:lnTo>
                <a:lnTo>
                  <a:pt x="1047280" y="73609"/>
                </a:lnTo>
                <a:lnTo>
                  <a:pt x="1047280" y="254000"/>
                </a:lnTo>
                <a:lnTo>
                  <a:pt x="885558" y="254000"/>
                </a:lnTo>
                <a:lnTo>
                  <a:pt x="885558" y="252730"/>
                </a:lnTo>
                <a:lnTo>
                  <a:pt x="885558" y="226060"/>
                </a:lnTo>
                <a:lnTo>
                  <a:pt x="890905" y="224790"/>
                </a:lnTo>
                <a:lnTo>
                  <a:pt x="1034338" y="224790"/>
                </a:lnTo>
                <a:lnTo>
                  <a:pt x="1042492" y="228600"/>
                </a:lnTo>
                <a:lnTo>
                  <a:pt x="1046010" y="237490"/>
                </a:lnTo>
                <a:lnTo>
                  <a:pt x="1047280" y="254000"/>
                </a:lnTo>
                <a:lnTo>
                  <a:pt x="1047280" y="73609"/>
                </a:lnTo>
                <a:lnTo>
                  <a:pt x="1039723" y="45720"/>
                </a:lnTo>
                <a:lnTo>
                  <a:pt x="1034910" y="27940"/>
                </a:lnTo>
                <a:lnTo>
                  <a:pt x="1029970" y="13970"/>
                </a:lnTo>
                <a:lnTo>
                  <a:pt x="1029538" y="13487"/>
                </a:lnTo>
                <a:lnTo>
                  <a:pt x="1029538" y="179070"/>
                </a:lnTo>
                <a:lnTo>
                  <a:pt x="840422" y="179070"/>
                </a:lnTo>
                <a:lnTo>
                  <a:pt x="840422" y="226060"/>
                </a:lnTo>
                <a:lnTo>
                  <a:pt x="840422" y="252730"/>
                </a:lnTo>
                <a:lnTo>
                  <a:pt x="670699" y="252730"/>
                </a:lnTo>
                <a:lnTo>
                  <a:pt x="670699" y="226060"/>
                </a:lnTo>
                <a:lnTo>
                  <a:pt x="840422" y="226060"/>
                </a:lnTo>
                <a:lnTo>
                  <a:pt x="840422" y="179070"/>
                </a:lnTo>
                <a:lnTo>
                  <a:pt x="821372" y="179070"/>
                </a:lnTo>
                <a:lnTo>
                  <a:pt x="816368" y="45720"/>
                </a:lnTo>
                <a:lnTo>
                  <a:pt x="993444" y="45720"/>
                </a:lnTo>
                <a:lnTo>
                  <a:pt x="1029538" y="179070"/>
                </a:lnTo>
                <a:lnTo>
                  <a:pt x="1029538" y="13487"/>
                </a:lnTo>
                <a:lnTo>
                  <a:pt x="1023289" y="6350"/>
                </a:lnTo>
                <a:lnTo>
                  <a:pt x="1013358" y="1270"/>
                </a:lnTo>
                <a:lnTo>
                  <a:pt x="998651" y="0"/>
                </a:lnTo>
                <a:lnTo>
                  <a:pt x="776909" y="0"/>
                </a:lnTo>
                <a:lnTo>
                  <a:pt x="776909" y="180340"/>
                </a:lnTo>
                <a:lnTo>
                  <a:pt x="733806" y="180340"/>
                </a:lnTo>
                <a:lnTo>
                  <a:pt x="733844" y="179070"/>
                </a:lnTo>
                <a:lnTo>
                  <a:pt x="738530" y="45720"/>
                </a:lnTo>
                <a:lnTo>
                  <a:pt x="771994" y="45720"/>
                </a:lnTo>
                <a:lnTo>
                  <a:pt x="776909" y="180340"/>
                </a:lnTo>
                <a:lnTo>
                  <a:pt x="776909" y="0"/>
                </a:lnTo>
                <a:lnTo>
                  <a:pt x="512013" y="0"/>
                </a:lnTo>
                <a:lnTo>
                  <a:pt x="497293" y="1270"/>
                </a:lnTo>
                <a:lnTo>
                  <a:pt x="473697" y="35560"/>
                </a:lnTo>
                <a:lnTo>
                  <a:pt x="467893" y="67310"/>
                </a:lnTo>
                <a:lnTo>
                  <a:pt x="470598" y="74930"/>
                </a:lnTo>
                <a:lnTo>
                  <a:pt x="475919" y="81280"/>
                </a:lnTo>
                <a:lnTo>
                  <a:pt x="483501" y="85090"/>
                </a:lnTo>
                <a:lnTo>
                  <a:pt x="491705" y="85090"/>
                </a:lnTo>
                <a:lnTo>
                  <a:pt x="512610" y="60960"/>
                </a:lnTo>
                <a:lnTo>
                  <a:pt x="514946" y="53340"/>
                </a:lnTo>
                <a:lnTo>
                  <a:pt x="516216" y="49530"/>
                </a:lnTo>
                <a:lnTo>
                  <a:pt x="517550" y="45720"/>
                </a:lnTo>
                <a:lnTo>
                  <a:pt x="694169" y="45720"/>
                </a:lnTo>
                <a:lnTo>
                  <a:pt x="689343" y="179070"/>
                </a:lnTo>
                <a:lnTo>
                  <a:pt x="624776" y="179070"/>
                </a:lnTo>
                <a:lnTo>
                  <a:pt x="624776" y="224790"/>
                </a:lnTo>
                <a:lnTo>
                  <a:pt x="624776" y="254000"/>
                </a:lnTo>
                <a:lnTo>
                  <a:pt x="461848" y="254000"/>
                </a:lnTo>
                <a:lnTo>
                  <a:pt x="462114" y="252730"/>
                </a:lnTo>
                <a:lnTo>
                  <a:pt x="463727" y="245110"/>
                </a:lnTo>
                <a:lnTo>
                  <a:pt x="464629" y="238760"/>
                </a:lnTo>
                <a:lnTo>
                  <a:pt x="468630" y="228600"/>
                </a:lnTo>
                <a:lnTo>
                  <a:pt x="471855" y="226060"/>
                </a:lnTo>
                <a:lnTo>
                  <a:pt x="473468" y="224790"/>
                </a:lnTo>
                <a:lnTo>
                  <a:pt x="624776" y="224790"/>
                </a:lnTo>
                <a:lnTo>
                  <a:pt x="624776" y="179070"/>
                </a:lnTo>
                <a:lnTo>
                  <a:pt x="482041" y="179070"/>
                </a:lnTo>
                <a:lnTo>
                  <a:pt x="482612" y="175260"/>
                </a:lnTo>
                <a:lnTo>
                  <a:pt x="483450" y="171450"/>
                </a:lnTo>
                <a:lnTo>
                  <a:pt x="483666" y="168910"/>
                </a:lnTo>
                <a:lnTo>
                  <a:pt x="482993" y="160020"/>
                </a:lnTo>
                <a:lnTo>
                  <a:pt x="479945" y="152400"/>
                </a:lnTo>
                <a:lnTo>
                  <a:pt x="474459" y="147320"/>
                </a:lnTo>
                <a:lnTo>
                  <a:pt x="466496" y="144780"/>
                </a:lnTo>
                <a:lnTo>
                  <a:pt x="457593" y="143510"/>
                </a:lnTo>
                <a:lnTo>
                  <a:pt x="449872" y="146050"/>
                </a:lnTo>
                <a:lnTo>
                  <a:pt x="444195" y="151130"/>
                </a:lnTo>
                <a:lnTo>
                  <a:pt x="441452" y="158750"/>
                </a:lnTo>
                <a:lnTo>
                  <a:pt x="437680" y="171450"/>
                </a:lnTo>
                <a:lnTo>
                  <a:pt x="430517" y="177800"/>
                </a:lnTo>
                <a:lnTo>
                  <a:pt x="420649" y="180340"/>
                </a:lnTo>
                <a:lnTo>
                  <a:pt x="409397" y="180340"/>
                </a:lnTo>
                <a:lnTo>
                  <a:pt x="409397" y="226060"/>
                </a:lnTo>
                <a:lnTo>
                  <a:pt x="409397" y="252730"/>
                </a:lnTo>
                <a:lnTo>
                  <a:pt x="239725" y="252730"/>
                </a:lnTo>
                <a:lnTo>
                  <a:pt x="239725" y="226060"/>
                </a:lnTo>
                <a:lnTo>
                  <a:pt x="409397" y="226060"/>
                </a:lnTo>
                <a:lnTo>
                  <a:pt x="409397" y="180340"/>
                </a:lnTo>
                <a:lnTo>
                  <a:pt x="48933" y="180340"/>
                </a:lnTo>
                <a:lnTo>
                  <a:pt x="34226" y="181610"/>
                </a:lnTo>
                <a:lnTo>
                  <a:pt x="23761" y="185420"/>
                </a:lnTo>
                <a:lnTo>
                  <a:pt x="17462" y="193040"/>
                </a:lnTo>
                <a:lnTo>
                  <a:pt x="15265" y="201930"/>
                </a:lnTo>
                <a:lnTo>
                  <a:pt x="17195" y="212090"/>
                </a:lnTo>
                <a:lnTo>
                  <a:pt x="23342" y="219710"/>
                </a:lnTo>
                <a:lnTo>
                  <a:pt x="33718" y="223520"/>
                </a:lnTo>
                <a:lnTo>
                  <a:pt x="48336" y="224790"/>
                </a:lnTo>
                <a:lnTo>
                  <a:pt x="193802" y="224790"/>
                </a:lnTo>
                <a:lnTo>
                  <a:pt x="193802" y="254000"/>
                </a:lnTo>
                <a:lnTo>
                  <a:pt x="36144" y="254000"/>
                </a:lnTo>
                <a:lnTo>
                  <a:pt x="25107" y="255270"/>
                </a:lnTo>
                <a:lnTo>
                  <a:pt x="15379" y="257810"/>
                </a:lnTo>
                <a:lnTo>
                  <a:pt x="6997" y="262890"/>
                </a:lnTo>
                <a:lnTo>
                  <a:pt x="0" y="271780"/>
                </a:lnTo>
                <a:lnTo>
                  <a:pt x="0" y="421640"/>
                </a:lnTo>
                <a:lnTo>
                  <a:pt x="9296" y="430530"/>
                </a:lnTo>
                <a:lnTo>
                  <a:pt x="20548" y="435610"/>
                </a:lnTo>
                <a:lnTo>
                  <a:pt x="33337" y="436880"/>
                </a:lnTo>
                <a:lnTo>
                  <a:pt x="47269" y="436880"/>
                </a:lnTo>
                <a:lnTo>
                  <a:pt x="47269" y="445770"/>
                </a:lnTo>
                <a:lnTo>
                  <a:pt x="47523" y="452120"/>
                </a:lnTo>
                <a:lnTo>
                  <a:pt x="47218" y="459740"/>
                </a:lnTo>
                <a:lnTo>
                  <a:pt x="47891" y="472440"/>
                </a:lnTo>
                <a:lnTo>
                  <a:pt x="51155" y="483870"/>
                </a:lnTo>
                <a:lnTo>
                  <a:pt x="57162" y="494030"/>
                </a:lnTo>
                <a:lnTo>
                  <a:pt x="66090" y="504190"/>
                </a:lnTo>
                <a:lnTo>
                  <a:pt x="69532" y="506730"/>
                </a:lnTo>
                <a:lnTo>
                  <a:pt x="71513" y="513080"/>
                </a:lnTo>
                <a:lnTo>
                  <a:pt x="73037" y="525780"/>
                </a:lnTo>
                <a:lnTo>
                  <a:pt x="72326" y="534670"/>
                </a:lnTo>
                <a:lnTo>
                  <a:pt x="72351" y="541020"/>
                </a:lnTo>
                <a:lnTo>
                  <a:pt x="93014" y="582930"/>
                </a:lnTo>
                <a:lnTo>
                  <a:pt x="113525" y="588010"/>
                </a:lnTo>
                <a:lnTo>
                  <a:pt x="113538" y="981710"/>
                </a:lnTo>
                <a:lnTo>
                  <a:pt x="115112" y="1000760"/>
                </a:lnTo>
                <a:lnTo>
                  <a:pt x="120878" y="1012190"/>
                </a:lnTo>
                <a:lnTo>
                  <a:pt x="132486" y="1018540"/>
                </a:lnTo>
                <a:lnTo>
                  <a:pt x="151536" y="1019810"/>
                </a:lnTo>
                <a:lnTo>
                  <a:pt x="209410" y="1019810"/>
                </a:lnTo>
                <a:lnTo>
                  <a:pt x="201739" y="1049020"/>
                </a:lnTo>
                <a:lnTo>
                  <a:pt x="199237" y="1059180"/>
                </a:lnTo>
                <a:lnTo>
                  <a:pt x="183273" y="1118870"/>
                </a:lnTo>
                <a:lnTo>
                  <a:pt x="175298" y="1148080"/>
                </a:lnTo>
                <a:lnTo>
                  <a:pt x="167436" y="1178560"/>
                </a:lnTo>
                <a:lnTo>
                  <a:pt x="166268" y="1192530"/>
                </a:lnTo>
                <a:lnTo>
                  <a:pt x="170649" y="1202690"/>
                </a:lnTo>
                <a:lnTo>
                  <a:pt x="180098" y="1210310"/>
                </a:lnTo>
                <a:lnTo>
                  <a:pt x="194170" y="1212850"/>
                </a:lnTo>
                <a:lnTo>
                  <a:pt x="1319339" y="1212850"/>
                </a:lnTo>
                <a:lnTo>
                  <a:pt x="1331734" y="1210310"/>
                </a:lnTo>
                <a:lnTo>
                  <a:pt x="1340319" y="1202690"/>
                </a:lnTo>
                <a:lnTo>
                  <a:pt x="1344472" y="1192530"/>
                </a:lnTo>
                <a:lnTo>
                  <a:pt x="1343583" y="1179830"/>
                </a:lnTo>
                <a:lnTo>
                  <a:pt x="1340573" y="1168400"/>
                </a:lnTo>
                <a:lnTo>
                  <a:pt x="1334223" y="1144270"/>
                </a:lnTo>
                <a:lnTo>
                  <a:pt x="1324749" y="1108710"/>
                </a:lnTo>
                <a:lnTo>
                  <a:pt x="1304340" y="1032510"/>
                </a:lnTo>
                <a:lnTo>
                  <a:pt x="1301165" y="1019810"/>
                </a:lnTo>
                <a:lnTo>
                  <a:pt x="1363472" y="1019810"/>
                </a:lnTo>
                <a:lnTo>
                  <a:pt x="1379283" y="1018540"/>
                </a:lnTo>
                <a:lnTo>
                  <a:pt x="1389646" y="1012190"/>
                </a:lnTo>
                <a:lnTo>
                  <a:pt x="1395310" y="1002030"/>
                </a:lnTo>
                <a:lnTo>
                  <a:pt x="1397050" y="985520"/>
                </a:lnTo>
                <a:lnTo>
                  <a:pt x="1397050" y="975360"/>
                </a:lnTo>
                <a:lnTo>
                  <a:pt x="1397101" y="588010"/>
                </a:lnTo>
                <a:lnTo>
                  <a:pt x="1401279" y="586740"/>
                </a:lnTo>
                <a:lnTo>
                  <a:pt x="1407731" y="586740"/>
                </a:lnTo>
                <a:lnTo>
                  <a:pt x="1419580" y="582930"/>
                </a:lnTo>
                <a:lnTo>
                  <a:pt x="1428686" y="576580"/>
                </a:lnTo>
                <a:lnTo>
                  <a:pt x="1434833" y="567690"/>
                </a:lnTo>
                <a:lnTo>
                  <a:pt x="1437779" y="556260"/>
                </a:lnTo>
                <a:lnTo>
                  <a:pt x="1438402" y="549910"/>
                </a:lnTo>
                <a:lnTo>
                  <a:pt x="1438300" y="541020"/>
                </a:lnTo>
                <a:lnTo>
                  <a:pt x="1438224" y="525780"/>
                </a:lnTo>
                <a:lnTo>
                  <a:pt x="1439456" y="514350"/>
                </a:lnTo>
                <a:lnTo>
                  <a:pt x="1439964" y="513080"/>
                </a:lnTo>
                <a:lnTo>
                  <a:pt x="1443532" y="504190"/>
                </a:lnTo>
                <a:lnTo>
                  <a:pt x="1452041" y="494030"/>
                </a:lnTo>
                <a:lnTo>
                  <a:pt x="1456677" y="487680"/>
                </a:lnTo>
                <a:lnTo>
                  <a:pt x="1459522" y="480060"/>
                </a:lnTo>
                <a:lnTo>
                  <a:pt x="1461389" y="469900"/>
                </a:lnTo>
                <a:lnTo>
                  <a:pt x="1461871" y="467360"/>
                </a:lnTo>
                <a:lnTo>
                  <a:pt x="1463078" y="461010"/>
                </a:lnTo>
                <a:lnTo>
                  <a:pt x="1464589" y="453390"/>
                </a:lnTo>
                <a:lnTo>
                  <a:pt x="1463357" y="445770"/>
                </a:lnTo>
                <a:lnTo>
                  <a:pt x="1463357" y="436880"/>
                </a:lnTo>
                <a:lnTo>
                  <a:pt x="1476667" y="436880"/>
                </a:lnTo>
                <a:lnTo>
                  <a:pt x="1489557" y="435610"/>
                </a:lnTo>
                <a:lnTo>
                  <a:pt x="1501178" y="431800"/>
                </a:lnTo>
                <a:lnTo>
                  <a:pt x="1510626" y="421640"/>
                </a:lnTo>
                <a:lnTo>
                  <a:pt x="1510626" y="299720"/>
                </a:lnTo>
                <a:lnTo>
                  <a:pt x="1510626" y="271780"/>
                </a:lnTo>
                <a:close/>
              </a:path>
            </a:pathLst>
          </a:custGeom>
          <a:solidFill>
            <a:srgbClr val="C9D41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object 3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22641" y="652161"/>
            <a:ext cx="1528461" cy="1231900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7563014" y="5134376"/>
            <a:ext cx="2453640" cy="1995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55" dirty="0">
                <a:latin typeface="Arial MT"/>
                <a:cs typeface="Arial MT"/>
              </a:rPr>
              <a:t> </a:t>
            </a:r>
            <a:r>
              <a:rPr sz="2450" spc="40" dirty="0">
                <a:latin typeface="Arial MT"/>
                <a:cs typeface="Arial MT"/>
              </a:rPr>
              <a:t>inicial:</a:t>
            </a:r>
            <a:endParaRPr sz="24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3000" b="1" spc="-229" dirty="0">
                <a:latin typeface="Arial"/>
                <a:cs typeface="Arial"/>
              </a:rPr>
              <a:t>$46.725.766.622</a:t>
            </a:r>
            <a:endParaRPr sz="3000" dirty="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2100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55" dirty="0">
                <a:latin typeface="Arial MT"/>
                <a:cs typeface="Arial MT"/>
              </a:rPr>
              <a:t> </a:t>
            </a:r>
            <a:r>
              <a:rPr sz="2450" spc="40" dirty="0">
                <a:latin typeface="Arial MT"/>
                <a:cs typeface="Arial MT"/>
              </a:rPr>
              <a:t>actual:</a:t>
            </a:r>
            <a:endParaRPr sz="2450" dirty="0">
              <a:latin typeface="Arial MT"/>
              <a:cs typeface="Arial MT"/>
            </a:endParaRPr>
          </a:p>
          <a:p>
            <a:pPr marL="13970">
              <a:lnSpc>
                <a:spcPct val="100000"/>
              </a:lnSpc>
              <a:spcBef>
                <a:spcPts val="155"/>
              </a:spcBef>
            </a:pPr>
            <a:r>
              <a:rPr sz="3000" b="1" spc="-245" dirty="0">
                <a:latin typeface="Arial"/>
                <a:cs typeface="Arial"/>
              </a:rPr>
              <a:t>$47.518.780.226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1390440" y="5449534"/>
            <a:ext cx="2308225" cy="185307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90" dirty="0">
                <a:latin typeface="Arial MT"/>
                <a:cs typeface="Arial MT"/>
              </a:rPr>
              <a:t> </a:t>
            </a:r>
            <a:r>
              <a:rPr sz="2450" spc="65" dirty="0">
                <a:latin typeface="Arial MT"/>
                <a:cs typeface="Arial MT"/>
              </a:rPr>
              <a:t>facturado:</a:t>
            </a:r>
            <a:endParaRPr sz="2450" dirty="0">
              <a:latin typeface="Arial MT"/>
              <a:cs typeface="Arial MT"/>
            </a:endParaRPr>
          </a:p>
          <a:p>
            <a:pPr marL="12700">
              <a:spcBef>
                <a:spcPts val="150"/>
              </a:spcBef>
            </a:pPr>
            <a:r>
              <a:rPr sz="3000" b="1" spc="-250" dirty="0" smtClean="0">
                <a:latin typeface="Arial"/>
                <a:cs typeface="Arial"/>
              </a:rPr>
              <a:t>$5.572.106.523</a:t>
            </a:r>
            <a:endParaRPr lang="es-ES" sz="3000" b="1" spc="-250" dirty="0" smtClean="0">
              <a:latin typeface="Arial"/>
              <a:cs typeface="Arial"/>
            </a:endParaRPr>
          </a:p>
          <a:p>
            <a:pPr marL="12700">
              <a:spcBef>
                <a:spcPts val="150"/>
              </a:spcBef>
            </a:pPr>
            <a:r>
              <a:rPr lang="es-ES" sz="3000" b="1" spc="-225" dirty="0" smtClean="0">
                <a:latin typeface="Arial"/>
                <a:cs typeface="Arial"/>
              </a:rPr>
              <a:t>(11,73%)</a:t>
            </a:r>
            <a:endParaRPr lang="es-ES" sz="3000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endParaRPr sz="3000" dirty="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5207234" y="5231137"/>
            <a:ext cx="1965325" cy="1955800"/>
            <a:chOff x="3359868" y="5206327"/>
            <a:chExt cx="1965325" cy="1955800"/>
          </a:xfrm>
        </p:grpSpPr>
        <p:sp>
          <p:nvSpPr>
            <p:cNvPr id="39" name="object 39"/>
            <p:cNvSpPr/>
            <p:nvPr/>
          </p:nvSpPr>
          <p:spPr>
            <a:xfrm>
              <a:off x="3551641" y="5389016"/>
              <a:ext cx="1581785" cy="1581785"/>
            </a:xfrm>
            <a:custGeom>
              <a:avLst/>
              <a:gdLst/>
              <a:ahLst/>
              <a:cxnLst/>
              <a:rect l="l" t="t" r="r" b="b"/>
              <a:pathLst>
                <a:path w="1581785" h="1581784">
                  <a:moveTo>
                    <a:pt x="790667" y="0"/>
                  </a:moveTo>
                  <a:lnTo>
                    <a:pt x="742501" y="1442"/>
                  </a:lnTo>
                  <a:lnTo>
                    <a:pt x="695098" y="5716"/>
                  </a:lnTo>
                  <a:lnTo>
                    <a:pt x="648542" y="12738"/>
                  </a:lnTo>
                  <a:lnTo>
                    <a:pt x="602914" y="22425"/>
                  </a:lnTo>
                  <a:lnTo>
                    <a:pt x="558298" y="34695"/>
                  </a:lnTo>
                  <a:lnTo>
                    <a:pt x="514775" y="49465"/>
                  </a:lnTo>
                  <a:lnTo>
                    <a:pt x="472430" y="66652"/>
                  </a:lnTo>
                  <a:lnTo>
                    <a:pt x="431344" y="86174"/>
                  </a:lnTo>
                  <a:lnTo>
                    <a:pt x="391600" y="107948"/>
                  </a:lnTo>
                  <a:lnTo>
                    <a:pt x="353281" y="131891"/>
                  </a:lnTo>
                  <a:lnTo>
                    <a:pt x="316469" y="157920"/>
                  </a:lnTo>
                  <a:lnTo>
                    <a:pt x="281248" y="185953"/>
                  </a:lnTo>
                  <a:lnTo>
                    <a:pt x="247700" y="215907"/>
                  </a:lnTo>
                  <a:lnTo>
                    <a:pt x="215907" y="247700"/>
                  </a:lnTo>
                  <a:lnTo>
                    <a:pt x="185953" y="281248"/>
                  </a:lnTo>
                  <a:lnTo>
                    <a:pt x="157920" y="316469"/>
                  </a:lnTo>
                  <a:lnTo>
                    <a:pt x="131891" y="353281"/>
                  </a:lnTo>
                  <a:lnTo>
                    <a:pt x="107948" y="391600"/>
                  </a:lnTo>
                  <a:lnTo>
                    <a:pt x="86174" y="431344"/>
                  </a:lnTo>
                  <a:lnTo>
                    <a:pt x="66652" y="472430"/>
                  </a:lnTo>
                  <a:lnTo>
                    <a:pt x="49465" y="514775"/>
                  </a:lnTo>
                  <a:lnTo>
                    <a:pt x="34695" y="558298"/>
                  </a:lnTo>
                  <a:lnTo>
                    <a:pt x="22425" y="602914"/>
                  </a:lnTo>
                  <a:lnTo>
                    <a:pt x="12738" y="648542"/>
                  </a:lnTo>
                  <a:lnTo>
                    <a:pt x="5716" y="695098"/>
                  </a:lnTo>
                  <a:lnTo>
                    <a:pt x="1442" y="742501"/>
                  </a:lnTo>
                  <a:lnTo>
                    <a:pt x="0" y="790667"/>
                  </a:lnTo>
                  <a:lnTo>
                    <a:pt x="1442" y="838832"/>
                  </a:lnTo>
                  <a:lnTo>
                    <a:pt x="5716" y="886235"/>
                  </a:lnTo>
                  <a:lnTo>
                    <a:pt x="12738" y="932791"/>
                  </a:lnTo>
                  <a:lnTo>
                    <a:pt x="22425" y="978419"/>
                  </a:lnTo>
                  <a:lnTo>
                    <a:pt x="34695" y="1023035"/>
                  </a:lnTo>
                  <a:lnTo>
                    <a:pt x="49465" y="1066558"/>
                  </a:lnTo>
                  <a:lnTo>
                    <a:pt x="66652" y="1108903"/>
                  </a:lnTo>
                  <a:lnTo>
                    <a:pt x="86174" y="1149989"/>
                  </a:lnTo>
                  <a:lnTo>
                    <a:pt x="107948" y="1189733"/>
                  </a:lnTo>
                  <a:lnTo>
                    <a:pt x="131891" y="1228052"/>
                  </a:lnTo>
                  <a:lnTo>
                    <a:pt x="157920" y="1264864"/>
                  </a:lnTo>
                  <a:lnTo>
                    <a:pt x="185953" y="1300085"/>
                  </a:lnTo>
                  <a:lnTo>
                    <a:pt x="215907" y="1333633"/>
                  </a:lnTo>
                  <a:lnTo>
                    <a:pt x="247700" y="1365426"/>
                  </a:lnTo>
                  <a:lnTo>
                    <a:pt x="281248" y="1395380"/>
                  </a:lnTo>
                  <a:lnTo>
                    <a:pt x="316469" y="1423413"/>
                  </a:lnTo>
                  <a:lnTo>
                    <a:pt x="353281" y="1449442"/>
                  </a:lnTo>
                  <a:lnTo>
                    <a:pt x="391600" y="1473385"/>
                  </a:lnTo>
                  <a:lnTo>
                    <a:pt x="431344" y="1495159"/>
                  </a:lnTo>
                  <a:lnTo>
                    <a:pt x="472430" y="1514681"/>
                  </a:lnTo>
                  <a:lnTo>
                    <a:pt x="514775" y="1531868"/>
                  </a:lnTo>
                  <a:lnTo>
                    <a:pt x="558298" y="1546638"/>
                  </a:lnTo>
                  <a:lnTo>
                    <a:pt x="602914" y="1558908"/>
                  </a:lnTo>
                  <a:lnTo>
                    <a:pt x="648542" y="1568595"/>
                  </a:lnTo>
                  <a:lnTo>
                    <a:pt x="695098" y="1575617"/>
                  </a:lnTo>
                  <a:lnTo>
                    <a:pt x="742501" y="1579891"/>
                  </a:lnTo>
                  <a:lnTo>
                    <a:pt x="790667" y="1581334"/>
                  </a:lnTo>
                  <a:lnTo>
                    <a:pt x="838832" y="1579891"/>
                  </a:lnTo>
                  <a:lnTo>
                    <a:pt x="886235" y="1575617"/>
                  </a:lnTo>
                  <a:lnTo>
                    <a:pt x="932791" y="1568595"/>
                  </a:lnTo>
                  <a:lnTo>
                    <a:pt x="978419" y="1558908"/>
                  </a:lnTo>
                  <a:lnTo>
                    <a:pt x="1023035" y="1546638"/>
                  </a:lnTo>
                  <a:lnTo>
                    <a:pt x="1066558" y="1531868"/>
                  </a:lnTo>
                  <a:lnTo>
                    <a:pt x="1108903" y="1514681"/>
                  </a:lnTo>
                  <a:lnTo>
                    <a:pt x="1149989" y="1495159"/>
                  </a:lnTo>
                  <a:lnTo>
                    <a:pt x="1189733" y="1473385"/>
                  </a:lnTo>
                  <a:lnTo>
                    <a:pt x="1228052" y="1449442"/>
                  </a:lnTo>
                  <a:lnTo>
                    <a:pt x="1264864" y="1423413"/>
                  </a:lnTo>
                  <a:lnTo>
                    <a:pt x="1300085" y="1395380"/>
                  </a:lnTo>
                  <a:lnTo>
                    <a:pt x="1333633" y="1365426"/>
                  </a:lnTo>
                  <a:lnTo>
                    <a:pt x="1365426" y="1333633"/>
                  </a:lnTo>
                  <a:lnTo>
                    <a:pt x="1395380" y="1300085"/>
                  </a:lnTo>
                  <a:lnTo>
                    <a:pt x="1423413" y="1264864"/>
                  </a:lnTo>
                  <a:lnTo>
                    <a:pt x="1449442" y="1228052"/>
                  </a:lnTo>
                  <a:lnTo>
                    <a:pt x="1473385" y="1189733"/>
                  </a:lnTo>
                  <a:lnTo>
                    <a:pt x="1495159" y="1149989"/>
                  </a:lnTo>
                  <a:lnTo>
                    <a:pt x="1514681" y="1108903"/>
                  </a:lnTo>
                  <a:lnTo>
                    <a:pt x="1531868" y="1066558"/>
                  </a:lnTo>
                  <a:lnTo>
                    <a:pt x="1546638" y="1023035"/>
                  </a:lnTo>
                  <a:lnTo>
                    <a:pt x="1558908" y="978419"/>
                  </a:lnTo>
                  <a:lnTo>
                    <a:pt x="1568595" y="932791"/>
                  </a:lnTo>
                  <a:lnTo>
                    <a:pt x="1575617" y="886235"/>
                  </a:lnTo>
                  <a:lnTo>
                    <a:pt x="1579891" y="838832"/>
                  </a:lnTo>
                  <a:lnTo>
                    <a:pt x="1581334" y="790667"/>
                  </a:lnTo>
                  <a:lnTo>
                    <a:pt x="1579891" y="742501"/>
                  </a:lnTo>
                  <a:lnTo>
                    <a:pt x="1575617" y="695098"/>
                  </a:lnTo>
                  <a:lnTo>
                    <a:pt x="1568595" y="648542"/>
                  </a:lnTo>
                  <a:lnTo>
                    <a:pt x="1558908" y="602914"/>
                  </a:lnTo>
                  <a:lnTo>
                    <a:pt x="1546638" y="558298"/>
                  </a:lnTo>
                  <a:lnTo>
                    <a:pt x="1531868" y="514775"/>
                  </a:lnTo>
                  <a:lnTo>
                    <a:pt x="1514681" y="472430"/>
                  </a:lnTo>
                  <a:lnTo>
                    <a:pt x="1495159" y="431344"/>
                  </a:lnTo>
                  <a:lnTo>
                    <a:pt x="1473385" y="391600"/>
                  </a:lnTo>
                  <a:lnTo>
                    <a:pt x="1449442" y="353281"/>
                  </a:lnTo>
                  <a:lnTo>
                    <a:pt x="1423413" y="316469"/>
                  </a:lnTo>
                  <a:lnTo>
                    <a:pt x="1395380" y="281248"/>
                  </a:lnTo>
                  <a:lnTo>
                    <a:pt x="1365426" y="247700"/>
                  </a:lnTo>
                  <a:lnTo>
                    <a:pt x="1333633" y="215907"/>
                  </a:lnTo>
                  <a:lnTo>
                    <a:pt x="1300085" y="185953"/>
                  </a:lnTo>
                  <a:lnTo>
                    <a:pt x="1264864" y="157920"/>
                  </a:lnTo>
                  <a:lnTo>
                    <a:pt x="1228052" y="131891"/>
                  </a:lnTo>
                  <a:lnTo>
                    <a:pt x="1189733" y="107948"/>
                  </a:lnTo>
                  <a:lnTo>
                    <a:pt x="1149989" y="86174"/>
                  </a:lnTo>
                  <a:lnTo>
                    <a:pt x="1108903" y="66652"/>
                  </a:lnTo>
                  <a:lnTo>
                    <a:pt x="1066558" y="49465"/>
                  </a:lnTo>
                  <a:lnTo>
                    <a:pt x="1023035" y="34695"/>
                  </a:lnTo>
                  <a:lnTo>
                    <a:pt x="978419" y="22425"/>
                  </a:lnTo>
                  <a:lnTo>
                    <a:pt x="932791" y="12738"/>
                  </a:lnTo>
                  <a:lnTo>
                    <a:pt x="886235" y="5716"/>
                  </a:lnTo>
                  <a:lnTo>
                    <a:pt x="838832" y="1442"/>
                  </a:lnTo>
                  <a:lnTo>
                    <a:pt x="790667" y="0"/>
                  </a:lnTo>
                  <a:close/>
                </a:path>
              </a:pathLst>
            </a:custGeom>
            <a:solidFill>
              <a:srgbClr val="859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359868" y="5206327"/>
              <a:ext cx="1965325" cy="1955800"/>
            </a:xfrm>
            <a:custGeom>
              <a:avLst/>
              <a:gdLst/>
              <a:ahLst/>
              <a:cxnLst/>
              <a:rect l="l" t="t" r="r" b="b"/>
              <a:pathLst>
                <a:path w="1965325" h="1955800">
                  <a:moveTo>
                    <a:pt x="1169128" y="12700"/>
                  </a:moveTo>
                  <a:lnTo>
                    <a:pt x="795753" y="12700"/>
                  </a:lnTo>
                  <a:lnTo>
                    <a:pt x="750800" y="25400"/>
                  </a:lnTo>
                  <a:lnTo>
                    <a:pt x="620891" y="63500"/>
                  </a:lnTo>
                  <a:lnTo>
                    <a:pt x="579409" y="88900"/>
                  </a:lnTo>
                  <a:lnTo>
                    <a:pt x="538924" y="101600"/>
                  </a:lnTo>
                  <a:lnTo>
                    <a:pt x="499486" y="127000"/>
                  </a:lnTo>
                  <a:lnTo>
                    <a:pt x="461148" y="152400"/>
                  </a:lnTo>
                  <a:lnTo>
                    <a:pt x="423961" y="165100"/>
                  </a:lnTo>
                  <a:lnTo>
                    <a:pt x="387976" y="203200"/>
                  </a:lnTo>
                  <a:lnTo>
                    <a:pt x="353244" y="228600"/>
                  </a:lnTo>
                  <a:lnTo>
                    <a:pt x="319818" y="254000"/>
                  </a:lnTo>
                  <a:lnTo>
                    <a:pt x="287749" y="279400"/>
                  </a:lnTo>
                  <a:lnTo>
                    <a:pt x="257087" y="317500"/>
                  </a:lnTo>
                  <a:lnTo>
                    <a:pt x="227885" y="355600"/>
                  </a:lnTo>
                  <a:lnTo>
                    <a:pt x="200194" y="381000"/>
                  </a:lnTo>
                  <a:lnTo>
                    <a:pt x="174066" y="419100"/>
                  </a:lnTo>
                  <a:lnTo>
                    <a:pt x="149552" y="457200"/>
                  </a:lnTo>
                  <a:lnTo>
                    <a:pt x="126703" y="495300"/>
                  </a:lnTo>
                  <a:lnTo>
                    <a:pt x="105571" y="533400"/>
                  </a:lnTo>
                  <a:lnTo>
                    <a:pt x="86207" y="571500"/>
                  </a:lnTo>
                  <a:lnTo>
                    <a:pt x="68663" y="622300"/>
                  </a:lnTo>
                  <a:lnTo>
                    <a:pt x="52990" y="660400"/>
                  </a:lnTo>
                  <a:lnTo>
                    <a:pt x="39240" y="698500"/>
                  </a:lnTo>
                  <a:lnTo>
                    <a:pt x="27464" y="749300"/>
                  </a:lnTo>
                  <a:lnTo>
                    <a:pt x="17714" y="787400"/>
                  </a:lnTo>
                  <a:lnTo>
                    <a:pt x="10041" y="838200"/>
                  </a:lnTo>
                  <a:lnTo>
                    <a:pt x="4497" y="889000"/>
                  </a:lnTo>
                  <a:lnTo>
                    <a:pt x="1132" y="927100"/>
                  </a:lnTo>
                  <a:lnTo>
                    <a:pt x="0" y="977900"/>
                  </a:lnTo>
                  <a:lnTo>
                    <a:pt x="1132" y="1028700"/>
                  </a:lnTo>
                  <a:lnTo>
                    <a:pt x="4497" y="1079500"/>
                  </a:lnTo>
                  <a:lnTo>
                    <a:pt x="10041" y="1117600"/>
                  </a:lnTo>
                  <a:lnTo>
                    <a:pt x="17714" y="1168400"/>
                  </a:lnTo>
                  <a:lnTo>
                    <a:pt x="27464" y="1206500"/>
                  </a:lnTo>
                  <a:lnTo>
                    <a:pt x="39240" y="1257300"/>
                  </a:lnTo>
                  <a:lnTo>
                    <a:pt x="52990" y="1295400"/>
                  </a:lnTo>
                  <a:lnTo>
                    <a:pt x="68663" y="1346200"/>
                  </a:lnTo>
                  <a:lnTo>
                    <a:pt x="86207" y="1384300"/>
                  </a:lnTo>
                  <a:lnTo>
                    <a:pt x="105571" y="1422400"/>
                  </a:lnTo>
                  <a:lnTo>
                    <a:pt x="126703" y="1460500"/>
                  </a:lnTo>
                  <a:lnTo>
                    <a:pt x="149552" y="1498600"/>
                  </a:lnTo>
                  <a:lnTo>
                    <a:pt x="174066" y="1536700"/>
                  </a:lnTo>
                  <a:lnTo>
                    <a:pt x="200194" y="1574800"/>
                  </a:lnTo>
                  <a:lnTo>
                    <a:pt x="227885" y="1612900"/>
                  </a:lnTo>
                  <a:lnTo>
                    <a:pt x="257087" y="1638300"/>
                  </a:lnTo>
                  <a:lnTo>
                    <a:pt x="287749" y="1676400"/>
                  </a:lnTo>
                  <a:lnTo>
                    <a:pt x="319818" y="1701800"/>
                  </a:lnTo>
                  <a:lnTo>
                    <a:pt x="353244" y="1739900"/>
                  </a:lnTo>
                  <a:lnTo>
                    <a:pt x="387976" y="1765300"/>
                  </a:lnTo>
                  <a:lnTo>
                    <a:pt x="423961" y="1790700"/>
                  </a:lnTo>
                  <a:lnTo>
                    <a:pt x="461148" y="1816100"/>
                  </a:lnTo>
                  <a:lnTo>
                    <a:pt x="499486" y="1841500"/>
                  </a:lnTo>
                  <a:lnTo>
                    <a:pt x="538924" y="1854200"/>
                  </a:lnTo>
                  <a:lnTo>
                    <a:pt x="579409" y="1879600"/>
                  </a:lnTo>
                  <a:lnTo>
                    <a:pt x="706638" y="1917700"/>
                  </a:lnTo>
                  <a:lnTo>
                    <a:pt x="841445" y="1955800"/>
                  </a:lnTo>
                  <a:lnTo>
                    <a:pt x="1123437" y="1955800"/>
                  </a:lnTo>
                  <a:lnTo>
                    <a:pt x="1258244" y="1917700"/>
                  </a:lnTo>
                  <a:lnTo>
                    <a:pt x="1385472" y="1879600"/>
                  </a:lnTo>
                  <a:lnTo>
                    <a:pt x="1425958" y="1854200"/>
                  </a:lnTo>
                  <a:lnTo>
                    <a:pt x="1465395" y="1841500"/>
                  </a:lnTo>
                  <a:lnTo>
                    <a:pt x="1484564" y="1828800"/>
                  </a:lnTo>
                  <a:lnTo>
                    <a:pt x="934355" y="1828800"/>
                  </a:lnTo>
                  <a:lnTo>
                    <a:pt x="886974" y="1816100"/>
                  </a:lnTo>
                  <a:lnTo>
                    <a:pt x="840367" y="1816100"/>
                  </a:lnTo>
                  <a:lnTo>
                    <a:pt x="705915" y="1778000"/>
                  </a:lnTo>
                  <a:lnTo>
                    <a:pt x="621468" y="1752600"/>
                  </a:lnTo>
                  <a:lnTo>
                    <a:pt x="581016" y="1727200"/>
                  </a:lnTo>
                  <a:lnTo>
                    <a:pt x="541839" y="1701800"/>
                  </a:lnTo>
                  <a:lnTo>
                    <a:pt x="504010" y="1676400"/>
                  </a:lnTo>
                  <a:lnTo>
                    <a:pt x="467600" y="1651000"/>
                  </a:lnTo>
                  <a:lnTo>
                    <a:pt x="432681" y="1625600"/>
                  </a:lnTo>
                  <a:lnTo>
                    <a:pt x="399324" y="1600200"/>
                  </a:lnTo>
                  <a:lnTo>
                    <a:pt x="367600" y="1562100"/>
                  </a:lnTo>
                  <a:lnTo>
                    <a:pt x="337582" y="1524000"/>
                  </a:lnTo>
                  <a:lnTo>
                    <a:pt x="309341" y="1498600"/>
                  </a:lnTo>
                  <a:lnTo>
                    <a:pt x="282947" y="1460500"/>
                  </a:lnTo>
                  <a:lnTo>
                    <a:pt x="258474" y="1422400"/>
                  </a:lnTo>
                  <a:lnTo>
                    <a:pt x="235991" y="1384300"/>
                  </a:lnTo>
                  <a:lnTo>
                    <a:pt x="215572" y="1346200"/>
                  </a:lnTo>
                  <a:lnTo>
                    <a:pt x="197287" y="1295400"/>
                  </a:lnTo>
                  <a:lnTo>
                    <a:pt x="181208" y="1257300"/>
                  </a:lnTo>
                  <a:lnTo>
                    <a:pt x="167406" y="1206500"/>
                  </a:lnTo>
                  <a:lnTo>
                    <a:pt x="155954" y="1168400"/>
                  </a:lnTo>
                  <a:lnTo>
                    <a:pt x="146921" y="1117600"/>
                  </a:lnTo>
                  <a:lnTo>
                    <a:pt x="140381" y="1079500"/>
                  </a:lnTo>
                  <a:lnTo>
                    <a:pt x="136405" y="1028700"/>
                  </a:lnTo>
                  <a:lnTo>
                    <a:pt x="135063" y="977900"/>
                  </a:lnTo>
                  <a:lnTo>
                    <a:pt x="136405" y="927100"/>
                  </a:lnTo>
                  <a:lnTo>
                    <a:pt x="140381" y="889000"/>
                  </a:lnTo>
                  <a:lnTo>
                    <a:pt x="146921" y="838200"/>
                  </a:lnTo>
                  <a:lnTo>
                    <a:pt x="155954" y="787400"/>
                  </a:lnTo>
                  <a:lnTo>
                    <a:pt x="167406" y="749300"/>
                  </a:lnTo>
                  <a:lnTo>
                    <a:pt x="181208" y="698500"/>
                  </a:lnTo>
                  <a:lnTo>
                    <a:pt x="197287" y="660400"/>
                  </a:lnTo>
                  <a:lnTo>
                    <a:pt x="215572" y="622300"/>
                  </a:lnTo>
                  <a:lnTo>
                    <a:pt x="235991" y="584200"/>
                  </a:lnTo>
                  <a:lnTo>
                    <a:pt x="258474" y="533400"/>
                  </a:lnTo>
                  <a:lnTo>
                    <a:pt x="282947" y="495300"/>
                  </a:lnTo>
                  <a:lnTo>
                    <a:pt x="309341" y="469900"/>
                  </a:lnTo>
                  <a:lnTo>
                    <a:pt x="337582" y="431800"/>
                  </a:lnTo>
                  <a:lnTo>
                    <a:pt x="367600" y="393700"/>
                  </a:lnTo>
                  <a:lnTo>
                    <a:pt x="399324" y="368300"/>
                  </a:lnTo>
                  <a:lnTo>
                    <a:pt x="432681" y="330200"/>
                  </a:lnTo>
                  <a:lnTo>
                    <a:pt x="467600" y="304800"/>
                  </a:lnTo>
                  <a:lnTo>
                    <a:pt x="504010" y="279400"/>
                  </a:lnTo>
                  <a:lnTo>
                    <a:pt x="541839" y="254000"/>
                  </a:lnTo>
                  <a:lnTo>
                    <a:pt x="581016" y="228600"/>
                  </a:lnTo>
                  <a:lnTo>
                    <a:pt x="621468" y="215900"/>
                  </a:lnTo>
                  <a:lnTo>
                    <a:pt x="663125" y="190500"/>
                  </a:lnTo>
                  <a:lnTo>
                    <a:pt x="794608" y="152400"/>
                  </a:lnTo>
                  <a:lnTo>
                    <a:pt x="840367" y="139700"/>
                  </a:lnTo>
                  <a:lnTo>
                    <a:pt x="934355" y="139700"/>
                  </a:lnTo>
                  <a:lnTo>
                    <a:pt x="982441" y="127000"/>
                  </a:lnTo>
                  <a:lnTo>
                    <a:pt x="1465395" y="127000"/>
                  </a:lnTo>
                  <a:lnTo>
                    <a:pt x="1425958" y="101600"/>
                  </a:lnTo>
                  <a:lnTo>
                    <a:pt x="1385472" y="88900"/>
                  </a:lnTo>
                  <a:lnTo>
                    <a:pt x="1343991" y="63500"/>
                  </a:lnTo>
                  <a:lnTo>
                    <a:pt x="1214081" y="25400"/>
                  </a:lnTo>
                  <a:lnTo>
                    <a:pt x="1169128" y="12700"/>
                  </a:lnTo>
                  <a:close/>
                </a:path>
                <a:path w="1965325" h="1955800">
                  <a:moveTo>
                    <a:pt x="1465395" y="127000"/>
                  </a:moveTo>
                  <a:lnTo>
                    <a:pt x="982441" y="127000"/>
                  </a:lnTo>
                  <a:lnTo>
                    <a:pt x="1030526" y="139700"/>
                  </a:lnTo>
                  <a:lnTo>
                    <a:pt x="1124514" y="139700"/>
                  </a:lnTo>
                  <a:lnTo>
                    <a:pt x="1170274" y="152400"/>
                  </a:lnTo>
                  <a:lnTo>
                    <a:pt x="1301756" y="190500"/>
                  </a:lnTo>
                  <a:lnTo>
                    <a:pt x="1343413" y="215900"/>
                  </a:lnTo>
                  <a:lnTo>
                    <a:pt x="1383866" y="228600"/>
                  </a:lnTo>
                  <a:lnTo>
                    <a:pt x="1423042" y="254000"/>
                  </a:lnTo>
                  <a:lnTo>
                    <a:pt x="1460871" y="279400"/>
                  </a:lnTo>
                  <a:lnTo>
                    <a:pt x="1497281" y="304800"/>
                  </a:lnTo>
                  <a:lnTo>
                    <a:pt x="1532200" y="330200"/>
                  </a:lnTo>
                  <a:lnTo>
                    <a:pt x="1565558" y="368300"/>
                  </a:lnTo>
                  <a:lnTo>
                    <a:pt x="1597281" y="393700"/>
                  </a:lnTo>
                  <a:lnTo>
                    <a:pt x="1627299" y="431800"/>
                  </a:lnTo>
                  <a:lnTo>
                    <a:pt x="1655541" y="469900"/>
                  </a:lnTo>
                  <a:lnTo>
                    <a:pt x="1681934" y="495300"/>
                  </a:lnTo>
                  <a:lnTo>
                    <a:pt x="1706408" y="533400"/>
                  </a:lnTo>
                  <a:lnTo>
                    <a:pt x="1728890" y="584200"/>
                  </a:lnTo>
                  <a:lnTo>
                    <a:pt x="1749310" y="622300"/>
                  </a:lnTo>
                  <a:lnTo>
                    <a:pt x="1767595" y="660400"/>
                  </a:lnTo>
                  <a:lnTo>
                    <a:pt x="1783674" y="698500"/>
                  </a:lnTo>
                  <a:lnTo>
                    <a:pt x="1797475" y="749300"/>
                  </a:lnTo>
                  <a:lnTo>
                    <a:pt x="1808928" y="787400"/>
                  </a:lnTo>
                  <a:lnTo>
                    <a:pt x="1817960" y="838200"/>
                  </a:lnTo>
                  <a:lnTo>
                    <a:pt x="1824500" y="889000"/>
                  </a:lnTo>
                  <a:lnTo>
                    <a:pt x="1828477" y="927100"/>
                  </a:lnTo>
                  <a:lnTo>
                    <a:pt x="1829818" y="977900"/>
                  </a:lnTo>
                  <a:lnTo>
                    <a:pt x="1828477" y="1028700"/>
                  </a:lnTo>
                  <a:lnTo>
                    <a:pt x="1824500" y="1079500"/>
                  </a:lnTo>
                  <a:lnTo>
                    <a:pt x="1817960" y="1117600"/>
                  </a:lnTo>
                  <a:lnTo>
                    <a:pt x="1808928" y="1168400"/>
                  </a:lnTo>
                  <a:lnTo>
                    <a:pt x="1797475" y="1206500"/>
                  </a:lnTo>
                  <a:lnTo>
                    <a:pt x="1783674" y="1257300"/>
                  </a:lnTo>
                  <a:lnTo>
                    <a:pt x="1767595" y="1295400"/>
                  </a:lnTo>
                  <a:lnTo>
                    <a:pt x="1749310" y="1346200"/>
                  </a:lnTo>
                  <a:lnTo>
                    <a:pt x="1728890" y="1384300"/>
                  </a:lnTo>
                  <a:lnTo>
                    <a:pt x="1706408" y="1422400"/>
                  </a:lnTo>
                  <a:lnTo>
                    <a:pt x="1681934" y="1460500"/>
                  </a:lnTo>
                  <a:lnTo>
                    <a:pt x="1655541" y="1498600"/>
                  </a:lnTo>
                  <a:lnTo>
                    <a:pt x="1627299" y="1524000"/>
                  </a:lnTo>
                  <a:lnTo>
                    <a:pt x="1597281" y="1562100"/>
                  </a:lnTo>
                  <a:lnTo>
                    <a:pt x="1565558" y="1600200"/>
                  </a:lnTo>
                  <a:lnTo>
                    <a:pt x="1532200" y="1625600"/>
                  </a:lnTo>
                  <a:lnTo>
                    <a:pt x="1497281" y="1651000"/>
                  </a:lnTo>
                  <a:lnTo>
                    <a:pt x="1460871" y="1676400"/>
                  </a:lnTo>
                  <a:lnTo>
                    <a:pt x="1423042" y="1701800"/>
                  </a:lnTo>
                  <a:lnTo>
                    <a:pt x="1383866" y="1727200"/>
                  </a:lnTo>
                  <a:lnTo>
                    <a:pt x="1343413" y="1752600"/>
                  </a:lnTo>
                  <a:lnTo>
                    <a:pt x="1258966" y="1778000"/>
                  </a:lnTo>
                  <a:lnTo>
                    <a:pt x="1124514" y="1816100"/>
                  </a:lnTo>
                  <a:lnTo>
                    <a:pt x="1077908" y="1816100"/>
                  </a:lnTo>
                  <a:lnTo>
                    <a:pt x="1030526" y="1828800"/>
                  </a:lnTo>
                  <a:lnTo>
                    <a:pt x="1484564" y="1828800"/>
                  </a:lnTo>
                  <a:lnTo>
                    <a:pt x="1503733" y="1816100"/>
                  </a:lnTo>
                  <a:lnTo>
                    <a:pt x="1540921" y="1790700"/>
                  </a:lnTo>
                  <a:lnTo>
                    <a:pt x="1576906" y="1765300"/>
                  </a:lnTo>
                  <a:lnTo>
                    <a:pt x="1611637" y="1739900"/>
                  </a:lnTo>
                  <a:lnTo>
                    <a:pt x="1645063" y="1701800"/>
                  </a:lnTo>
                  <a:lnTo>
                    <a:pt x="1677133" y="1676400"/>
                  </a:lnTo>
                  <a:lnTo>
                    <a:pt x="1707794" y="1638300"/>
                  </a:lnTo>
                  <a:lnTo>
                    <a:pt x="1736996" y="1612900"/>
                  </a:lnTo>
                  <a:lnTo>
                    <a:pt x="1764687" y="1574800"/>
                  </a:lnTo>
                  <a:lnTo>
                    <a:pt x="1790816" y="1536700"/>
                  </a:lnTo>
                  <a:lnTo>
                    <a:pt x="1815330" y="1498600"/>
                  </a:lnTo>
                  <a:lnTo>
                    <a:pt x="1838179" y="1460500"/>
                  </a:lnTo>
                  <a:lnTo>
                    <a:pt x="1859311" y="1422400"/>
                  </a:lnTo>
                  <a:lnTo>
                    <a:pt x="1878675" y="1384300"/>
                  </a:lnTo>
                  <a:lnTo>
                    <a:pt x="1896219" y="1346200"/>
                  </a:lnTo>
                  <a:lnTo>
                    <a:pt x="1911891" y="1295400"/>
                  </a:lnTo>
                  <a:lnTo>
                    <a:pt x="1925641" y="1257300"/>
                  </a:lnTo>
                  <a:lnTo>
                    <a:pt x="1937417" y="1206500"/>
                  </a:lnTo>
                  <a:lnTo>
                    <a:pt x="1947167" y="1168400"/>
                  </a:lnTo>
                  <a:lnTo>
                    <a:pt x="1954840" y="1117600"/>
                  </a:lnTo>
                  <a:lnTo>
                    <a:pt x="1960385" y="1079500"/>
                  </a:lnTo>
                  <a:lnTo>
                    <a:pt x="1963749" y="1028700"/>
                  </a:lnTo>
                  <a:lnTo>
                    <a:pt x="1964882" y="977900"/>
                  </a:lnTo>
                  <a:lnTo>
                    <a:pt x="1963749" y="927100"/>
                  </a:lnTo>
                  <a:lnTo>
                    <a:pt x="1960385" y="889000"/>
                  </a:lnTo>
                  <a:lnTo>
                    <a:pt x="1954840" y="838200"/>
                  </a:lnTo>
                  <a:lnTo>
                    <a:pt x="1947167" y="787400"/>
                  </a:lnTo>
                  <a:lnTo>
                    <a:pt x="1937417" y="749300"/>
                  </a:lnTo>
                  <a:lnTo>
                    <a:pt x="1925641" y="698500"/>
                  </a:lnTo>
                  <a:lnTo>
                    <a:pt x="1911891" y="660400"/>
                  </a:lnTo>
                  <a:lnTo>
                    <a:pt x="1896219" y="622300"/>
                  </a:lnTo>
                  <a:lnTo>
                    <a:pt x="1878675" y="571500"/>
                  </a:lnTo>
                  <a:lnTo>
                    <a:pt x="1859311" y="533400"/>
                  </a:lnTo>
                  <a:lnTo>
                    <a:pt x="1838179" y="495300"/>
                  </a:lnTo>
                  <a:lnTo>
                    <a:pt x="1815330" y="457200"/>
                  </a:lnTo>
                  <a:lnTo>
                    <a:pt x="1790816" y="419100"/>
                  </a:lnTo>
                  <a:lnTo>
                    <a:pt x="1764687" y="381000"/>
                  </a:lnTo>
                  <a:lnTo>
                    <a:pt x="1736996" y="355600"/>
                  </a:lnTo>
                  <a:lnTo>
                    <a:pt x="1707794" y="317500"/>
                  </a:lnTo>
                  <a:lnTo>
                    <a:pt x="1677133" y="279400"/>
                  </a:lnTo>
                  <a:lnTo>
                    <a:pt x="1645063" y="254000"/>
                  </a:lnTo>
                  <a:lnTo>
                    <a:pt x="1611637" y="228600"/>
                  </a:lnTo>
                  <a:lnTo>
                    <a:pt x="1576906" y="203200"/>
                  </a:lnTo>
                  <a:lnTo>
                    <a:pt x="1540921" y="165100"/>
                  </a:lnTo>
                  <a:lnTo>
                    <a:pt x="1503733" y="152400"/>
                  </a:lnTo>
                  <a:lnTo>
                    <a:pt x="1465395" y="127000"/>
                  </a:lnTo>
                  <a:close/>
                </a:path>
                <a:path w="1965325" h="1955800">
                  <a:moveTo>
                    <a:pt x="1077057" y="0"/>
                  </a:moveTo>
                  <a:lnTo>
                    <a:pt x="887825" y="0"/>
                  </a:lnTo>
                  <a:lnTo>
                    <a:pt x="841445" y="12700"/>
                  </a:lnTo>
                  <a:lnTo>
                    <a:pt x="1123437" y="12700"/>
                  </a:lnTo>
                  <a:lnTo>
                    <a:pt x="1077057" y="0"/>
                  </a:lnTo>
                  <a:close/>
                </a:path>
              </a:pathLst>
            </a:custGeom>
            <a:solidFill>
              <a:srgbClr val="C9D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718115" y="5556675"/>
              <a:ext cx="1248410" cy="1246505"/>
            </a:xfrm>
            <a:custGeom>
              <a:avLst/>
              <a:gdLst/>
              <a:ahLst/>
              <a:cxnLst/>
              <a:rect l="l" t="t" r="r" b="b"/>
              <a:pathLst>
                <a:path w="1248410" h="1246504">
                  <a:moveTo>
                    <a:pt x="850493" y="759625"/>
                  </a:moveTo>
                  <a:lnTo>
                    <a:pt x="849795" y="731037"/>
                  </a:lnTo>
                  <a:lnTo>
                    <a:pt x="844270" y="703719"/>
                  </a:lnTo>
                  <a:lnTo>
                    <a:pt x="833970" y="677799"/>
                  </a:lnTo>
                  <a:lnTo>
                    <a:pt x="824179" y="661911"/>
                  </a:lnTo>
                  <a:lnTo>
                    <a:pt x="818946" y="653402"/>
                  </a:lnTo>
                  <a:lnTo>
                    <a:pt x="785685" y="618756"/>
                  </a:lnTo>
                  <a:lnTo>
                    <a:pt x="772706" y="611263"/>
                  </a:lnTo>
                  <a:lnTo>
                    <a:pt x="772706" y="748144"/>
                  </a:lnTo>
                  <a:lnTo>
                    <a:pt x="769835" y="772236"/>
                  </a:lnTo>
                  <a:lnTo>
                    <a:pt x="759561" y="796264"/>
                  </a:lnTo>
                  <a:lnTo>
                    <a:pt x="739813" y="820166"/>
                  </a:lnTo>
                  <a:lnTo>
                    <a:pt x="715479" y="834212"/>
                  </a:lnTo>
                  <a:lnTo>
                    <a:pt x="687311" y="840105"/>
                  </a:lnTo>
                  <a:lnTo>
                    <a:pt x="656031" y="839533"/>
                  </a:lnTo>
                  <a:lnTo>
                    <a:pt x="656031" y="662762"/>
                  </a:lnTo>
                  <a:lnTo>
                    <a:pt x="685406" y="661911"/>
                  </a:lnTo>
                  <a:lnTo>
                    <a:pt x="736257" y="679411"/>
                  </a:lnTo>
                  <a:lnTo>
                    <a:pt x="768197" y="724306"/>
                  </a:lnTo>
                  <a:lnTo>
                    <a:pt x="772706" y="748144"/>
                  </a:lnTo>
                  <a:lnTo>
                    <a:pt x="772706" y="611263"/>
                  </a:lnTo>
                  <a:lnTo>
                    <a:pt x="747039" y="596442"/>
                  </a:lnTo>
                  <a:lnTo>
                    <a:pt x="703694" y="585292"/>
                  </a:lnTo>
                  <a:lnTo>
                    <a:pt x="671233" y="584517"/>
                  </a:lnTo>
                  <a:lnTo>
                    <a:pt x="656361" y="584149"/>
                  </a:lnTo>
                  <a:lnTo>
                    <a:pt x="656361" y="405574"/>
                  </a:lnTo>
                  <a:lnTo>
                    <a:pt x="669417" y="405574"/>
                  </a:lnTo>
                  <a:lnTo>
                    <a:pt x="710768" y="411137"/>
                  </a:lnTo>
                  <a:lnTo>
                    <a:pt x="741311" y="428167"/>
                  </a:lnTo>
                  <a:lnTo>
                    <a:pt x="761225" y="456819"/>
                  </a:lnTo>
                  <a:lnTo>
                    <a:pt x="770686" y="497268"/>
                  </a:lnTo>
                  <a:lnTo>
                    <a:pt x="774928" y="512216"/>
                  </a:lnTo>
                  <a:lnTo>
                    <a:pt x="783920" y="523824"/>
                  </a:lnTo>
                  <a:lnTo>
                    <a:pt x="796607" y="531164"/>
                  </a:lnTo>
                  <a:lnTo>
                    <a:pt x="811949" y="533336"/>
                  </a:lnTo>
                  <a:lnTo>
                    <a:pt x="826350" y="529831"/>
                  </a:lnTo>
                  <a:lnTo>
                    <a:pt x="837895" y="521411"/>
                  </a:lnTo>
                  <a:lnTo>
                    <a:pt x="845616" y="509104"/>
                  </a:lnTo>
                  <a:lnTo>
                    <a:pt x="848563" y="493928"/>
                  </a:lnTo>
                  <a:lnTo>
                    <a:pt x="842378" y="448691"/>
                  </a:lnTo>
                  <a:lnTo>
                    <a:pt x="823823" y="407263"/>
                  </a:lnTo>
                  <a:lnTo>
                    <a:pt x="822439" y="405574"/>
                  </a:lnTo>
                  <a:lnTo>
                    <a:pt x="794918" y="372160"/>
                  </a:lnTo>
                  <a:lnTo>
                    <a:pt x="757694" y="345960"/>
                  </a:lnTo>
                  <a:lnTo>
                    <a:pt x="714197" y="331203"/>
                  </a:lnTo>
                  <a:lnTo>
                    <a:pt x="699858" y="329222"/>
                  </a:lnTo>
                  <a:lnTo>
                    <a:pt x="688022" y="328269"/>
                  </a:lnTo>
                  <a:lnTo>
                    <a:pt x="685279" y="328041"/>
                  </a:lnTo>
                  <a:lnTo>
                    <a:pt x="655396" y="326174"/>
                  </a:lnTo>
                  <a:lnTo>
                    <a:pt x="655269" y="246761"/>
                  </a:lnTo>
                  <a:lnTo>
                    <a:pt x="655027" y="240144"/>
                  </a:lnTo>
                  <a:lnTo>
                    <a:pt x="629412" y="207365"/>
                  </a:lnTo>
                  <a:lnTo>
                    <a:pt x="617118" y="204952"/>
                  </a:lnTo>
                  <a:lnTo>
                    <a:pt x="604799" y="206654"/>
                  </a:lnTo>
                  <a:lnTo>
                    <a:pt x="577545" y="238125"/>
                  </a:lnTo>
                  <a:lnTo>
                    <a:pt x="577367" y="328269"/>
                  </a:lnTo>
                  <a:lnTo>
                    <a:pt x="576389" y="328269"/>
                  </a:lnTo>
                  <a:lnTo>
                    <a:pt x="576389" y="407009"/>
                  </a:lnTo>
                  <a:lnTo>
                    <a:pt x="576389" y="582320"/>
                  </a:lnTo>
                  <a:lnTo>
                    <a:pt x="547230" y="584517"/>
                  </a:lnTo>
                  <a:lnTo>
                    <a:pt x="495363" y="565619"/>
                  </a:lnTo>
                  <a:lnTo>
                    <a:pt x="464553" y="522465"/>
                  </a:lnTo>
                  <a:lnTo>
                    <a:pt x="460248" y="496976"/>
                  </a:lnTo>
                  <a:lnTo>
                    <a:pt x="463270" y="471297"/>
                  </a:lnTo>
                  <a:lnTo>
                    <a:pt x="473684" y="447344"/>
                  </a:lnTo>
                  <a:lnTo>
                    <a:pt x="492264" y="426148"/>
                  </a:lnTo>
                  <a:lnTo>
                    <a:pt x="516331" y="412038"/>
                  </a:lnTo>
                  <a:lnTo>
                    <a:pt x="544753" y="405498"/>
                  </a:lnTo>
                  <a:lnTo>
                    <a:pt x="576389" y="407009"/>
                  </a:lnTo>
                  <a:lnTo>
                    <a:pt x="576389" y="328269"/>
                  </a:lnTo>
                  <a:lnTo>
                    <a:pt x="502615" y="334200"/>
                  </a:lnTo>
                  <a:lnTo>
                    <a:pt x="438061" y="369747"/>
                  </a:lnTo>
                  <a:lnTo>
                    <a:pt x="394855" y="429196"/>
                  </a:lnTo>
                  <a:lnTo>
                    <a:pt x="381825" y="501700"/>
                  </a:lnTo>
                  <a:lnTo>
                    <a:pt x="388747" y="543255"/>
                  </a:lnTo>
                  <a:lnTo>
                    <a:pt x="407022" y="582904"/>
                  </a:lnTo>
                  <a:lnTo>
                    <a:pt x="435787" y="617639"/>
                  </a:lnTo>
                  <a:lnTo>
                    <a:pt x="474192" y="644461"/>
                  </a:lnTo>
                  <a:lnTo>
                    <a:pt x="521411" y="660387"/>
                  </a:lnTo>
                  <a:lnTo>
                    <a:pt x="576580" y="662419"/>
                  </a:lnTo>
                  <a:lnTo>
                    <a:pt x="576580" y="841171"/>
                  </a:lnTo>
                  <a:lnTo>
                    <a:pt x="564870" y="840600"/>
                  </a:lnTo>
                  <a:lnTo>
                    <a:pt x="553377" y="840181"/>
                  </a:lnTo>
                  <a:lnTo>
                    <a:pt x="542150" y="839393"/>
                  </a:lnTo>
                  <a:lnTo>
                    <a:pt x="503288" y="826808"/>
                  </a:lnTo>
                  <a:lnTo>
                    <a:pt x="468160" y="782205"/>
                  </a:lnTo>
                  <a:lnTo>
                    <a:pt x="461403" y="749579"/>
                  </a:lnTo>
                  <a:lnTo>
                    <a:pt x="457403" y="734174"/>
                  </a:lnTo>
                  <a:lnTo>
                    <a:pt x="448830" y="722363"/>
                  </a:lnTo>
                  <a:lnTo>
                    <a:pt x="436511" y="714908"/>
                  </a:lnTo>
                  <a:lnTo>
                    <a:pt x="421271" y="712558"/>
                  </a:lnTo>
                  <a:lnTo>
                    <a:pt x="406641" y="715733"/>
                  </a:lnTo>
                  <a:lnTo>
                    <a:pt x="394817" y="723823"/>
                  </a:lnTo>
                  <a:lnTo>
                    <a:pt x="386854" y="735901"/>
                  </a:lnTo>
                  <a:lnTo>
                    <a:pt x="383768" y="751078"/>
                  </a:lnTo>
                  <a:lnTo>
                    <a:pt x="383857" y="758647"/>
                  </a:lnTo>
                  <a:lnTo>
                    <a:pt x="401650" y="825957"/>
                  </a:lnTo>
                  <a:lnTo>
                    <a:pt x="426923" y="863257"/>
                  </a:lnTo>
                  <a:lnTo>
                    <a:pt x="460870" y="891882"/>
                  </a:lnTo>
                  <a:lnTo>
                    <a:pt x="501967" y="910564"/>
                  </a:lnTo>
                  <a:lnTo>
                    <a:pt x="548652" y="918019"/>
                  </a:lnTo>
                  <a:lnTo>
                    <a:pt x="555561" y="918133"/>
                  </a:lnTo>
                  <a:lnTo>
                    <a:pt x="577354" y="918121"/>
                  </a:lnTo>
                  <a:lnTo>
                    <a:pt x="577354" y="986942"/>
                  </a:lnTo>
                  <a:lnTo>
                    <a:pt x="588251" y="1029119"/>
                  </a:lnTo>
                  <a:lnTo>
                    <a:pt x="612813" y="1040790"/>
                  </a:lnTo>
                  <a:lnTo>
                    <a:pt x="625970" y="1039698"/>
                  </a:lnTo>
                  <a:lnTo>
                    <a:pt x="653376" y="1012647"/>
                  </a:lnTo>
                  <a:lnTo>
                    <a:pt x="655396" y="918057"/>
                  </a:lnTo>
                  <a:lnTo>
                    <a:pt x="655396" y="917790"/>
                  </a:lnTo>
                  <a:lnTo>
                    <a:pt x="691603" y="918006"/>
                  </a:lnTo>
                  <a:lnTo>
                    <a:pt x="758177" y="900760"/>
                  </a:lnTo>
                  <a:lnTo>
                    <a:pt x="813727" y="856081"/>
                  </a:lnTo>
                  <a:lnTo>
                    <a:pt x="824242" y="840105"/>
                  </a:lnTo>
                  <a:lnTo>
                    <a:pt x="832675" y="827278"/>
                  </a:lnTo>
                  <a:lnTo>
                    <a:pt x="844943" y="795096"/>
                  </a:lnTo>
                  <a:lnTo>
                    <a:pt x="850493" y="759625"/>
                  </a:lnTo>
                  <a:close/>
                </a:path>
                <a:path w="1248410" h="1246504">
                  <a:moveTo>
                    <a:pt x="1248371" y="586460"/>
                  </a:moveTo>
                  <a:lnTo>
                    <a:pt x="1246898" y="578662"/>
                  </a:lnTo>
                  <a:lnTo>
                    <a:pt x="1237970" y="520725"/>
                  </a:lnTo>
                  <a:lnTo>
                    <a:pt x="1233500" y="493788"/>
                  </a:lnTo>
                  <a:lnTo>
                    <a:pt x="1218450" y="431266"/>
                  </a:lnTo>
                  <a:lnTo>
                    <a:pt x="1191361" y="362419"/>
                  </a:lnTo>
                  <a:lnTo>
                    <a:pt x="1167714" y="319392"/>
                  </a:lnTo>
                  <a:lnTo>
                    <a:pt x="1136624" y="308013"/>
                  </a:lnTo>
                  <a:lnTo>
                    <a:pt x="1125512" y="310261"/>
                  </a:lnTo>
                  <a:lnTo>
                    <a:pt x="1116266" y="315252"/>
                  </a:lnTo>
                  <a:lnTo>
                    <a:pt x="1108938" y="322846"/>
                  </a:lnTo>
                  <a:lnTo>
                    <a:pt x="1103553" y="332867"/>
                  </a:lnTo>
                  <a:lnTo>
                    <a:pt x="1101191" y="342506"/>
                  </a:lnTo>
                  <a:lnTo>
                    <a:pt x="1101458" y="351878"/>
                  </a:lnTo>
                  <a:lnTo>
                    <a:pt x="1103871" y="361073"/>
                  </a:lnTo>
                  <a:lnTo>
                    <a:pt x="1107909" y="370154"/>
                  </a:lnTo>
                  <a:lnTo>
                    <a:pt x="1128344" y="413702"/>
                  </a:lnTo>
                  <a:lnTo>
                    <a:pt x="1144816" y="457987"/>
                  </a:lnTo>
                  <a:lnTo>
                    <a:pt x="1157249" y="502996"/>
                  </a:lnTo>
                  <a:lnTo>
                    <a:pt x="1165593" y="548741"/>
                  </a:lnTo>
                  <a:lnTo>
                    <a:pt x="1169822" y="595210"/>
                  </a:lnTo>
                  <a:lnTo>
                    <a:pt x="1169873" y="642416"/>
                  </a:lnTo>
                  <a:lnTo>
                    <a:pt x="1165682" y="690346"/>
                  </a:lnTo>
                  <a:lnTo>
                    <a:pt x="1156627" y="742365"/>
                  </a:lnTo>
                  <a:lnTo>
                    <a:pt x="1143317" y="792137"/>
                  </a:lnTo>
                  <a:lnTo>
                    <a:pt x="1125753" y="839609"/>
                  </a:lnTo>
                  <a:lnTo>
                    <a:pt x="1103884" y="884732"/>
                  </a:lnTo>
                  <a:lnTo>
                    <a:pt x="1077722" y="927481"/>
                  </a:lnTo>
                  <a:lnTo>
                    <a:pt x="1047229" y="967778"/>
                  </a:lnTo>
                  <a:lnTo>
                    <a:pt x="1012380" y="1005611"/>
                  </a:lnTo>
                  <a:lnTo>
                    <a:pt x="973162" y="1040904"/>
                  </a:lnTo>
                  <a:lnTo>
                    <a:pt x="935024" y="1069708"/>
                  </a:lnTo>
                  <a:lnTo>
                    <a:pt x="895273" y="1094841"/>
                  </a:lnTo>
                  <a:lnTo>
                    <a:pt x="854163" y="1116291"/>
                  </a:lnTo>
                  <a:lnTo>
                    <a:pt x="811885" y="1134059"/>
                  </a:lnTo>
                  <a:lnTo>
                    <a:pt x="768667" y="1148130"/>
                  </a:lnTo>
                  <a:lnTo>
                    <a:pt x="724750" y="1158468"/>
                  </a:lnTo>
                  <a:lnTo>
                    <a:pt x="680339" y="1165085"/>
                  </a:lnTo>
                  <a:lnTo>
                    <a:pt x="635660" y="1167968"/>
                  </a:lnTo>
                  <a:lnTo>
                    <a:pt x="590918" y="1167079"/>
                  </a:lnTo>
                  <a:lnTo>
                    <a:pt x="546366" y="1162431"/>
                  </a:lnTo>
                  <a:lnTo>
                    <a:pt x="502208" y="1153998"/>
                  </a:lnTo>
                  <a:lnTo>
                    <a:pt x="458660" y="1141768"/>
                  </a:lnTo>
                  <a:lnTo>
                    <a:pt x="415963" y="1125728"/>
                  </a:lnTo>
                  <a:lnTo>
                    <a:pt x="374307" y="1105865"/>
                  </a:lnTo>
                  <a:lnTo>
                    <a:pt x="333946" y="1082167"/>
                  </a:lnTo>
                  <a:lnTo>
                    <a:pt x="295084" y="1054608"/>
                  </a:lnTo>
                  <a:lnTo>
                    <a:pt x="253923" y="1020051"/>
                  </a:lnTo>
                  <a:lnTo>
                    <a:pt x="217144" y="983589"/>
                  </a:lnTo>
                  <a:lnTo>
                    <a:pt x="184746" y="945261"/>
                  </a:lnTo>
                  <a:lnTo>
                    <a:pt x="156730" y="905103"/>
                  </a:lnTo>
                  <a:lnTo>
                    <a:pt x="133083" y="863168"/>
                  </a:lnTo>
                  <a:lnTo>
                    <a:pt x="113804" y="819492"/>
                  </a:lnTo>
                  <a:lnTo>
                    <a:pt x="98882" y="774115"/>
                  </a:lnTo>
                  <a:lnTo>
                    <a:pt x="88328" y="727087"/>
                  </a:lnTo>
                  <a:lnTo>
                    <a:pt x="82105" y="678421"/>
                  </a:lnTo>
                  <a:lnTo>
                    <a:pt x="80238" y="628180"/>
                  </a:lnTo>
                  <a:lnTo>
                    <a:pt x="82715" y="576402"/>
                  </a:lnTo>
                  <a:lnTo>
                    <a:pt x="89522" y="523113"/>
                  </a:lnTo>
                  <a:lnTo>
                    <a:pt x="100355" y="472706"/>
                  </a:lnTo>
                  <a:lnTo>
                    <a:pt x="115633" y="424726"/>
                  </a:lnTo>
                  <a:lnTo>
                    <a:pt x="135255" y="379222"/>
                  </a:lnTo>
                  <a:lnTo>
                    <a:pt x="159131" y="336207"/>
                  </a:lnTo>
                  <a:lnTo>
                    <a:pt x="187172" y="295706"/>
                  </a:lnTo>
                  <a:lnTo>
                    <a:pt x="219265" y="257733"/>
                  </a:lnTo>
                  <a:lnTo>
                    <a:pt x="255333" y="222338"/>
                  </a:lnTo>
                  <a:lnTo>
                    <a:pt x="295249" y="189522"/>
                  </a:lnTo>
                  <a:lnTo>
                    <a:pt x="338099" y="159981"/>
                  </a:lnTo>
                  <a:lnTo>
                    <a:pt x="382143" y="135013"/>
                  </a:lnTo>
                  <a:lnTo>
                    <a:pt x="427342" y="114617"/>
                  </a:lnTo>
                  <a:lnTo>
                    <a:pt x="473697" y="98767"/>
                  </a:lnTo>
                  <a:lnTo>
                    <a:pt x="521169" y="87439"/>
                  </a:lnTo>
                  <a:lnTo>
                    <a:pt x="569734" y="80632"/>
                  </a:lnTo>
                  <a:lnTo>
                    <a:pt x="619391" y="78320"/>
                  </a:lnTo>
                  <a:lnTo>
                    <a:pt x="670090" y="80492"/>
                  </a:lnTo>
                  <a:lnTo>
                    <a:pt x="721817" y="87134"/>
                  </a:lnTo>
                  <a:lnTo>
                    <a:pt x="769734" y="97637"/>
                  </a:lnTo>
                  <a:lnTo>
                    <a:pt x="815860" y="112471"/>
                  </a:lnTo>
                  <a:lnTo>
                    <a:pt x="860259" y="131432"/>
                  </a:lnTo>
                  <a:lnTo>
                    <a:pt x="902995" y="154343"/>
                  </a:lnTo>
                  <a:lnTo>
                    <a:pt x="944143" y="181051"/>
                  </a:lnTo>
                  <a:lnTo>
                    <a:pt x="959383" y="188150"/>
                  </a:lnTo>
                  <a:lnTo>
                    <a:pt x="1000074" y="172745"/>
                  </a:lnTo>
                  <a:lnTo>
                    <a:pt x="1006538" y="143446"/>
                  </a:lnTo>
                  <a:lnTo>
                    <a:pt x="1000582" y="129336"/>
                  </a:lnTo>
                  <a:lnTo>
                    <a:pt x="949350" y="91236"/>
                  </a:lnTo>
                  <a:lnTo>
                    <a:pt x="908596" y="68338"/>
                  </a:lnTo>
                  <a:lnTo>
                    <a:pt x="866457" y="48691"/>
                  </a:lnTo>
                  <a:lnTo>
                    <a:pt x="822947" y="32321"/>
                  </a:lnTo>
                  <a:lnTo>
                    <a:pt x="778040" y="19278"/>
                  </a:lnTo>
                  <a:lnTo>
                    <a:pt x="731735" y="9575"/>
                  </a:lnTo>
                  <a:lnTo>
                    <a:pt x="663194" y="0"/>
                  </a:lnTo>
                  <a:lnTo>
                    <a:pt x="585177" y="0"/>
                  </a:lnTo>
                  <a:lnTo>
                    <a:pt x="533768" y="6883"/>
                  </a:lnTo>
                  <a:lnTo>
                    <a:pt x="468528" y="19723"/>
                  </a:lnTo>
                  <a:lnTo>
                    <a:pt x="421728" y="33591"/>
                  </a:lnTo>
                  <a:lnTo>
                    <a:pt x="376478" y="51015"/>
                  </a:lnTo>
                  <a:lnTo>
                    <a:pt x="332955" y="71831"/>
                  </a:lnTo>
                  <a:lnTo>
                    <a:pt x="291338" y="95885"/>
                  </a:lnTo>
                  <a:lnTo>
                    <a:pt x="251790" y="123012"/>
                  </a:lnTo>
                  <a:lnTo>
                    <a:pt x="214477" y="153035"/>
                  </a:lnTo>
                  <a:lnTo>
                    <a:pt x="179578" y="185826"/>
                  </a:lnTo>
                  <a:lnTo>
                    <a:pt x="147269" y="221195"/>
                  </a:lnTo>
                  <a:lnTo>
                    <a:pt x="117716" y="259003"/>
                  </a:lnTo>
                  <a:lnTo>
                    <a:pt x="91097" y="299085"/>
                  </a:lnTo>
                  <a:lnTo>
                    <a:pt x="67589" y="341274"/>
                  </a:lnTo>
                  <a:lnTo>
                    <a:pt x="47345" y="385419"/>
                  </a:lnTo>
                  <a:lnTo>
                    <a:pt x="30543" y="431355"/>
                  </a:lnTo>
                  <a:lnTo>
                    <a:pt x="17373" y="478929"/>
                  </a:lnTo>
                  <a:lnTo>
                    <a:pt x="8851" y="526630"/>
                  </a:lnTo>
                  <a:lnTo>
                    <a:pt x="2095" y="574751"/>
                  </a:lnTo>
                  <a:lnTo>
                    <a:pt x="0" y="586460"/>
                  </a:lnTo>
                  <a:lnTo>
                    <a:pt x="0" y="659472"/>
                  </a:lnTo>
                  <a:lnTo>
                    <a:pt x="4368" y="694944"/>
                  </a:lnTo>
                  <a:lnTo>
                    <a:pt x="21018" y="779945"/>
                  </a:lnTo>
                  <a:lnTo>
                    <a:pt x="35331" y="827468"/>
                  </a:lnTo>
                  <a:lnTo>
                    <a:pt x="52666" y="872782"/>
                  </a:lnTo>
                  <a:lnTo>
                    <a:pt x="73025" y="915847"/>
                  </a:lnTo>
                  <a:lnTo>
                    <a:pt x="96393" y="956691"/>
                  </a:lnTo>
                  <a:lnTo>
                    <a:pt x="122770" y="995299"/>
                  </a:lnTo>
                  <a:lnTo>
                    <a:pt x="152171" y="1031646"/>
                  </a:lnTo>
                  <a:lnTo>
                    <a:pt x="184581" y="1065733"/>
                  </a:lnTo>
                  <a:lnTo>
                    <a:pt x="220014" y="1097546"/>
                  </a:lnTo>
                  <a:lnTo>
                    <a:pt x="258470" y="1127099"/>
                  </a:lnTo>
                  <a:lnTo>
                    <a:pt x="299935" y="1154366"/>
                  </a:lnTo>
                  <a:lnTo>
                    <a:pt x="344411" y="1179347"/>
                  </a:lnTo>
                  <a:lnTo>
                    <a:pt x="390474" y="1200797"/>
                  </a:lnTo>
                  <a:lnTo>
                    <a:pt x="437438" y="1217993"/>
                  </a:lnTo>
                  <a:lnTo>
                    <a:pt x="485279" y="1231023"/>
                  </a:lnTo>
                  <a:lnTo>
                    <a:pt x="533946" y="1239964"/>
                  </a:lnTo>
                  <a:lnTo>
                    <a:pt x="583387" y="1244904"/>
                  </a:lnTo>
                  <a:lnTo>
                    <a:pt x="633539" y="1245920"/>
                  </a:lnTo>
                  <a:lnTo>
                    <a:pt x="684364" y="1243114"/>
                  </a:lnTo>
                  <a:lnTo>
                    <a:pt x="733780" y="1236510"/>
                  </a:lnTo>
                  <a:lnTo>
                    <a:pt x="782091" y="1225981"/>
                  </a:lnTo>
                  <a:lnTo>
                    <a:pt x="829106" y="1211681"/>
                  </a:lnTo>
                  <a:lnTo>
                    <a:pt x="874623" y="1193761"/>
                  </a:lnTo>
                  <a:lnTo>
                    <a:pt x="918451" y="1172387"/>
                  </a:lnTo>
                  <a:lnTo>
                    <a:pt x="960399" y="1147711"/>
                  </a:lnTo>
                  <a:lnTo>
                    <a:pt x="1000277" y="1119911"/>
                  </a:lnTo>
                  <a:lnTo>
                    <a:pt x="1037882" y="1089126"/>
                  </a:lnTo>
                  <a:lnTo>
                    <a:pt x="1073023" y="1055522"/>
                  </a:lnTo>
                  <a:lnTo>
                    <a:pt x="1105522" y="1019251"/>
                  </a:lnTo>
                  <a:lnTo>
                    <a:pt x="1135176" y="980465"/>
                  </a:lnTo>
                  <a:lnTo>
                    <a:pt x="1161783" y="939355"/>
                  </a:lnTo>
                  <a:lnTo>
                    <a:pt x="1185164" y="896048"/>
                  </a:lnTo>
                  <a:lnTo>
                    <a:pt x="1205115" y="850709"/>
                  </a:lnTo>
                  <a:lnTo>
                    <a:pt x="1221447" y="803503"/>
                  </a:lnTo>
                  <a:lnTo>
                    <a:pt x="1237627" y="737463"/>
                  </a:lnTo>
                  <a:lnTo>
                    <a:pt x="1246568" y="666483"/>
                  </a:lnTo>
                  <a:lnTo>
                    <a:pt x="1247673" y="662978"/>
                  </a:lnTo>
                  <a:lnTo>
                    <a:pt x="1248371" y="659472"/>
                  </a:lnTo>
                  <a:lnTo>
                    <a:pt x="1248371" y="5864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40525" y="5752831"/>
              <a:ext cx="85997" cy="86479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14653774" y="5845627"/>
            <a:ext cx="4349401" cy="87844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10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55" dirty="0">
                <a:latin typeface="Arial MT"/>
                <a:cs typeface="Arial MT"/>
              </a:rPr>
              <a:t> </a:t>
            </a:r>
            <a:r>
              <a:rPr sz="2450" spc="70" dirty="0">
                <a:latin typeface="Arial MT"/>
                <a:cs typeface="Arial MT"/>
              </a:rPr>
              <a:t>anticipo:</a:t>
            </a:r>
            <a:endParaRPr sz="2450" dirty="0">
              <a:latin typeface="Arial MT"/>
              <a:cs typeface="Arial MT"/>
            </a:endParaRPr>
          </a:p>
          <a:p>
            <a:pPr marL="45720">
              <a:lnSpc>
                <a:spcPct val="100000"/>
              </a:lnSpc>
              <a:spcBef>
                <a:spcPts val="155"/>
              </a:spcBef>
            </a:pPr>
            <a:r>
              <a:rPr sz="3000" b="1" spc="-250" dirty="0">
                <a:latin typeface="Arial"/>
                <a:cs typeface="Arial"/>
              </a:rPr>
              <a:t>$</a:t>
            </a:r>
            <a:r>
              <a:rPr sz="3000" b="1" spc="-250" dirty="0" smtClean="0">
                <a:latin typeface="Arial"/>
                <a:cs typeface="Arial"/>
              </a:rPr>
              <a:t>5.572.106.523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13814810" y="713734"/>
            <a:ext cx="58638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300" dirty="0">
                <a:solidFill>
                  <a:srgbClr val="FFFFFF"/>
                </a:solidFill>
                <a:latin typeface="Arial MT"/>
                <a:cs typeface="Arial MT"/>
              </a:rPr>
              <a:t>Plazo Inicial: 18 meses</a:t>
            </a:r>
          </a:p>
          <a:p>
            <a:r>
              <a:rPr lang="es-ES" sz="3300" dirty="0">
                <a:solidFill>
                  <a:srgbClr val="FFFFFF"/>
                </a:solidFill>
                <a:latin typeface="Arial MT"/>
                <a:cs typeface="Arial MT"/>
              </a:rPr>
              <a:t>Prórroga No. 1 del 28/09/2022</a:t>
            </a:r>
          </a:p>
          <a:p>
            <a:r>
              <a:rPr lang="es-ES" sz="3300" dirty="0">
                <a:solidFill>
                  <a:srgbClr val="FFFFFF"/>
                </a:solidFill>
                <a:latin typeface="Arial MT"/>
                <a:cs typeface="Arial MT"/>
              </a:rPr>
              <a:t>(</a:t>
            </a:r>
            <a:r>
              <a:rPr lang="es-CO" sz="3300" dirty="0">
                <a:solidFill>
                  <a:srgbClr val="FFFFFF"/>
                </a:solidFill>
                <a:latin typeface="Arial MT"/>
                <a:cs typeface="Arial MT"/>
              </a:rPr>
              <a:t>3 meses)</a:t>
            </a:r>
          </a:p>
          <a:p>
            <a:endParaRPr lang="es-ES" sz="3300" dirty="0">
              <a:solidFill>
                <a:srgbClr val="FFFFFF"/>
              </a:solidFill>
              <a:latin typeface="Arial MT"/>
              <a:cs typeface="Arial MT"/>
            </a:endParaRPr>
          </a:p>
          <a:p>
            <a:r>
              <a:rPr lang="es-ES" sz="3300" dirty="0">
                <a:solidFill>
                  <a:srgbClr val="FFFFFF"/>
                </a:solidFill>
                <a:latin typeface="Arial MT"/>
                <a:cs typeface="Arial MT"/>
              </a:rPr>
              <a:t>1 Suspensión de 7 </a:t>
            </a:r>
            <a:r>
              <a:rPr lang="es-ES" sz="3300" dirty="0" smtClean="0">
                <a:solidFill>
                  <a:srgbClr val="FFFFFF"/>
                </a:solidFill>
                <a:latin typeface="Arial MT"/>
                <a:cs typeface="Arial MT"/>
              </a:rPr>
              <a:t>meses y otra de 1 mes</a:t>
            </a:r>
            <a:endParaRPr lang="es-CO" sz="3300" dirty="0">
              <a:solidFill>
                <a:srgbClr val="FFFFFF"/>
              </a:solidFill>
              <a:latin typeface="Arial MT"/>
              <a:cs typeface="Arial MT"/>
            </a:endParaRPr>
          </a:p>
          <a:p>
            <a:r>
              <a:rPr lang="es-ES" dirty="0">
                <a:solidFill>
                  <a:srgbClr val="FFFFFF"/>
                </a:solidFill>
                <a:latin typeface="Arial MT"/>
                <a:ea typeface="Arial MT"/>
                <a:cs typeface="Arial MT"/>
              </a:rPr>
              <a:t> </a:t>
            </a:r>
            <a:endParaRPr lang="es-CO" dirty="0"/>
          </a:p>
        </p:txBody>
      </p:sp>
      <p:sp>
        <p:nvSpPr>
          <p:cNvPr id="45" name="object 16"/>
          <p:cNvSpPr txBox="1">
            <a:spLocks/>
          </p:cNvSpPr>
          <p:nvPr/>
        </p:nvSpPr>
        <p:spPr>
          <a:xfrm>
            <a:off x="12544553" y="3347390"/>
            <a:ext cx="8137871" cy="11533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>
              <a:defRPr sz="9250" b="1" i="0">
                <a:solidFill>
                  <a:srgbClr val="C9D41E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algn="ctr">
              <a:lnSpc>
                <a:spcPts val="10760"/>
              </a:lnSpc>
              <a:spcBef>
                <a:spcPts val="90"/>
              </a:spcBef>
            </a:pPr>
            <a:r>
              <a:rPr lang="es-ES" sz="3500" dirty="0">
                <a:latin typeface="Trebuchet MS" panose="020B0603020202020204" pitchFamily="34" charset="0"/>
                <a:cs typeface="Arial MT"/>
              </a:rPr>
              <a:t>Diseños en ajuste de contratista</a:t>
            </a:r>
            <a:endParaRPr lang="es-CO" sz="3500" dirty="0">
              <a:latin typeface="Trebuchet MS" panose="020B0603020202020204" pitchFamily="34" charset="0"/>
              <a:cs typeface="Arial MT"/>
            </a:endParaRPr>
          </a:p>
        </p:txBody>
      </p:sp>
      <p:sp>
        <p:nvSpPr>
          <p:cNvPr id="46" name="object 8"/>
          <p:cNvSpPr txBox="1"/>
          <p:nvPr/>
        </p:nvSpPr>
        <p:spPr>
          <a:xfrm>
            <a:off x="747967" y="4894618"/>
            <a:ext cx="3420150" cy="253979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r>
              <a:rPr lang="es-ES" sz="4000" b="1" spc="-76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3,66%</a:t>
            </a:r>
            <a:endParaRPr lang="es-ES" sz="4000" b="1" spc="-76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rgbClr val="D2D400"/>
              </a:solidFill>
              <a:latin typeface="Trebuchet MS"/>
              <a:cs typeface="Trebuchet MS"/>
            </a:endParaRPr>
          </a:p>
          <a:p>
            <a:r>
              <a:rPr sz="2450" b="1" spc="5" dirty="0" err="1" smtClean="0">
                <a:latin typeface="Arial MT"/>
                <a:cs typeface="Arial MT"/>
              </a:rPr>
              <a:t>Avance</a:t>
            </a:r>
            <a:r>
              <a:rPr sz="2450" b="1" spc="5" dirty="0" smtClean="0">
                <a:latin typeface="Arial MT"/>
                <a:cs typeface="Arial MT"/>
              </a:rPr>
              <a:t> </a:t>
            </a:r>
            <a:r>
              <a:rPr sz="2450" b="1" spc="5" dirty="0" err="1">
                <a:latin typeface="Arial MT"/>
                <a:cs typeface="Arial MT"/>
              </a:rPr>
              <a:t>programado</a:t>
            </a:r>
            <a:endParaRPr lang="es-ES" sz="2450" b="1" spc="5" dirty="0">
              <a:latin typeface="Arial MT"/>
              <a:cs typeface="Arial MT"/>
            </a:endParaRPr>
          </a:p>
          <a:p>
            <a:endParaRPr lang="es-ES" sz="2450" b="1" spc="5" dirty="0">
              <a:latin typeface="Arial MT"/>
              <a:cs typeface="Arial MT"/>
            </a:endParaRPr>
          </a:p>
          <a:p>
            <a:pPr>
              <a:lnSpc>
                <a:spcPts val="4465"/>
              </a:lnSpc>
            </a:pPr>
            <a:r>
              <a:rPr lang="es-ES" sz="4000" b="1" spc="-76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2,44</a:t>
            </a:r>
            <a:r>
              <a:rPr sz="4000" b="1" spc="-76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%</a:t>
            </a:r>
            <a:endParaRPr sz="4000" b="1" spc="-76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rgbClr val="D2D400"/>
              </a:solidFill>
              <a:latin typeface="Trebuchet MS"/>
              <a:cs typeface="Trebuchet MS"/>
            </a:endParaRPr>
          </a:p>
          <a:p>
            <a:pPr marL="12700">
              <a:lnSpc>
                <a:spcPts val="4465"/>
              </a:lnSpc>
            </a:pPr>
            <a:r>
              <a:rPr sz="2450" b="1" spc="5" dirty="0" err="1">
                <a:latin typeface="Arial MT"/>
                <a:cs typeface="Arial MT"/>
              </a:rPr>
              <a:t>Avance</a:t>
            </a:r>
            <a:r>
              <a:rPr sz="2450" b="1" spc="5" dirty="0">
                <a:latin typeface="Arial MT"/>
                <a:cs typeface="Arial MT"/>
              </a:rPr>
              <a:t> </a:t>
            </a:r>
            <a:r>
              <a:rPr sz="2450" b="1" spc="5" dirty="0" err="1">
                <a:latin typeface="Arial MT"/>
                <a:cs typeface="Arial MT"/>
              </a:rPr>
              <a:t>ejecutado</a:t>
            </a:r>
            <a:endParaRPr sz="2450" b="1" spc="5" dirty="0">
              <a:latin typeface="Arial MT"/>
              <a:cs typeface="Arial MT"/>
            </a:endParaRPr>
          </a:p>
        </p:txBody>
      </p:sp>
      <p:sp>
        <p:nvSpPr>
          <p:cNvPr id="47" name="object 16"/>
          <p:cNvSpPr txBox="1">
            <a:spLocks/>
          </p:cNvSpPr>
          <p:nvPr/>
        </p:nvSpPr>
        <p:spPr>
          <a:xfrm>
            <a:off x="-134475" y="1469710"/>
            <a:ext cx="4519613" cy="139653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>
              <a:defRPr sz="9250" b="1" i="0">
                <a:solidFill>
                  <a:srgbClr val="C9D41E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algn="ctr">
              <a:lnSpc>
                <a:spcPts val="10760"/>
              </a:lnSpc>
              <a:spcBef>
                <a:spcPts val="90"/>
              </a:spcBef>
            </a:pPr>
            <a:r>
              <a:rPr lang="es-ES" sz="5000" dirty="0">
                <a:latin typeface="Trebuchet MS" panose="020B0603020202020204" pitchFamily="34" charset="0"/>
                <a:ea typeface="+mn-ea"/>
                <a:cs typeface="Arial MT"/>
              </a:rPr>
              <a:t>Suspendido</a:t>
            </a:r>
            <a:endParaRPr lang="es-CO" sz="5000" dirty="0">
              <a:latin typeface="Trebuchet MS" panose="020B0603020202020204" pitchFamily="34" charset="0"/>
              <a:ea typeface="+mn-ea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8021955" cy="11308715"/>
            </a:xfrm>
            <a:custGeom>
              <a:avLst/>
              <a:gdLst/>
              <a:ahLst/>
              <a:cxnLst/>
              <a:rect l="l" t="t" r="r" b="b"/>
              <a:pathLst>
                <a:path w="8021955" h="11308715">
                  <a:moveTo>
                    <a:pt x="0" y="0"/>
                  </a:moveTo>
                  <a:lnTo>
                    <a:pt x="8021713" y="0"/>
                  </a:lnTo>
                  <a:lnTo>
                    <a:pt x="8021713" y="11308556"/>
                  </a:lnTo>
                  <a:lnTo>
                    <a:pt x="0" y="113085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6C6D">
                <a:alpha val="7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69293" y="697730"/>
            <a:ext cx="6205855" cy="4290060"/>
          </a:xfrm>
          <a:prstGeom prst="rect">
            <a:avLst/>
          </a:prstGeom>
        </p:spPr>
        <p:txBody>
          <a:bodyPr vert="horz" wrap="square" lIns="0" tIns="229870" rIns="0" bIns="0" rtlCol="0">
            <a:spAutoFit/>
          </a:bodyPr>
          <a:lstStyle/>
          <a:p>
            <a:pPr marL="12700" marR="2219325">
              <a:lnSpc>
                <a:spcPct val="79900"/>
              </a:lnSpc>
              <a:spcBef>
                <a:spcPts val="1810"/>
              </a:spcBef>
            </a:pPr>
            <a:r>
              <a:rPr sz="7050" spc="50" dirty="0">
                <a:solidFill>
                  <a:srgbClr val="C9D41E"/>
                </a:solidFill>
                <a:latin typeface="Arial MT"/>
                <a:cs typeface="Arial MT"/>
              </a:rPr>
              <a:t>Avenida </a:t>
            </a:r>
            <a:r>
              <a:rPr sz="7050" spc="55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7050" b="1" spc="-150" dirty="0">
                <a:solidFill>
                  <a:srgbClr val="C9D41E"/>
                </a:solidFill>
                <a:latin typeface="Arial"/>
                <a:cs typeface="Arial"/>
              </a:rPr>
              <a:t>La</a:t>
            </a:r>
            <a:r>
              <a:rPr sz="7050" b="1" spc="-345" dirty="0">
                <a:solidFill>
                  <a:srgbClr val="C9D41E"/>
                </a:solidFill>
                <a:latin typeface="Arial"/>
                <a:cs typeface="Arial"/>
              </a:rPr>
              <a:t> </a:t>
            </a:r>
            <a:r>
              <a:rPr sz="7050" b="1" spc="15" dirty="0">
                <a:solidFill>
                  <a:srgbClr val="C9D41E"/>
                </a:solidFill>
                <a:latin typeface="Arial"/>
                <a:cs typeface="Arial"/>
              </a:rPr>
              <a:t>Sirena  </a:t>
            </a:r>
            <a:r>
              <a:rPr sz="7050" b="1" spc="-125" dirty="0">
                <a:solidFill>
                  <a:srgbClr val="C9D41E"/>
                </a:solidFill>
                <a:latin typeface="Arial"/>
                <a:cs typeface="Arial"/>
              </a:rPr>
              <a:t>(</a:t>
            </a:r>
            <a:r>
              <a:rPr sz="7050" b="1" spc="-300" dirty="0">
                <a:solidFill>
                  <a:srgbClr val="C9D41E"/>
                </a:solidFill>
                <a:latin typeface="Arial"/>
                <a:cs typeface="Arial"/>
              </a:rPr>
              <a:t>A</a:t>
            </a:r>
            <a:r>
              <a:rPr sz="7050" b="1" spc="-10" dirty="0">
                <a:solidFill>
                  <a:srgbClr val="C9D41E"/>
                </a:solidFill>
                <a:latin typeface="Arial"/>
                <a:cs typeface="Arial"/>
              </a:rPr>
              <a:t>C</a:t>
            </a:r>
            <a:r>
              <a:rPr sz="7050" b="1" spc="-345" dirty="0">
                <a:solidFill>
                  <a:srgbClr val="C9D41E"/>
                </a:solidFill>
                <a:latin typeface="Arial"/>
                <a:cs typeface="Arial"/>
              </a:rPr>
              <a:t> </a:t>
            </a:r>
            <a:r>
              <a:rPr sz="7050" b="1" spc="110" dirty="0">
                <a:solidFill>
                  <a:srgbClr val="C9D41E"/>
                </a:solidFill>
                <a:latin typeface="Arial"/>
                <a:cs typeface="Arial"/>
              </a:rPr>
              <a:t>153)</a:t>
            </a:r>
            <a:endParaRPr sz="7050" dirty="0">
              <a:latin typeface="Arial"/>
              <a:cs typeface="Arial"/>
            </a:endParaRPr>
          </a:p>
          <a:p>
            <a:pPr marL="12700">
              <a:lnSpc>
                <a:spcPts val="5255"/>
              </a:lnSpc>
            </a:pPr>
            <a:r>
              <a:rPr sz="5600" spc="185" dirty="0">
                <a:solidFill>
                  <a:srgbClr val="C9D41E"/>
                </a:solidFill>
                <a:latin typeface="Arial MT"/>
                <a:cs typeface="Arial MT"/>
              </a:rPr>
              <a:t>entre</a:t>
            </a:r>
            <a:r>
              <a:rPr sz="5600" spc="-155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5600" spc="140" dirty="0">
                <a:solidFill>
                  <a:srgbClr val="C9D41E"/>
                </a:solidFill>
                <a:latin typeface="Arial MT"/>
                <a:cs typeface="Arial MT"/>
              </a:rPr>
              <a:t>Autopista</a:t>
            </a:r>
            <a:endParaRPr sz="5600" dirty="0">
              <a:latin typeface="Arial MT"/>
              <a:cs typeface="Arial MT"/>
            </a:endParaRPr>
          </a:p>
          <a:p>
            <a:pPr marL="12700">
              <a:lnSpc>
                <a:spcPts val="6330"/>
              </a:lnSpc>
            </a:pPr>
            <a:r>
              <a:rPr sz="5600" spc="250" dirty="0">
                <a:solidFill>
                  <a:srgbClr val="C9D41E"/>
                </a:solidFill>
                <a:latin typeface="Arial MT"/>
                <a:cs typeface="Arial MT"/>
              </a:rPr>
              <a:t>Norte</a:t>
            </a:r>
            <a:r>
              <a:rPr sz="5600" spc="-140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5600" spc="55" dirty="0">
                <a:solidFill>
                  <a:srgbClr val="C9D41E"/>
                </a:solidFill>
                <a:latin typeface="Arial MT"/>
                <a:cs typeface="Arial MT"/>
              </a:rPr>
              <a:t>y</a:t>
            </a:r>
            <a:r>
              <a:rPr sz="5600" spc="-135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5600" spc="-160" dirty="0">
                <a:solidFill>
                  <a:srgbClr val="C9D41E"/>
                </a:solidFill>
                <a:latin typeface="Arial MT"/>
                <a:cs typeface="Arial MT"/>
              </a:rPr>
              <a:t>Av.</a:t>
            </a:r>
            <a:r>
              <a:rPr sz="5600" spc="-135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5600" spc="35" dirty="0">
                <a:solidFill>
                  <a:srgbClr val="C9D41E"/>
                </a:solidFill>
                <a:latin typeface="Arial MT"/>
                <a:cs typeface="Arial MT"/>
              </a:rPr>
              <a:t>Boyacá</a:t>
            </a:r>
            <a:endParaRPr sz="5600" dirty="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88077" y="5029409"/>
            <a:ext cx="4165600" cy="161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8655"/>
              </a:lnSpc>
              <a:spcBef>
                <a:spcPts val="100"/>
              </a:spcBef>
            </a:pPr>
            <a:r>
              <a:rPr lang="es-ES" sz="7400" b="1" spc="-550" dirty="0" smtClean="0">
                <a:solidFill>
                  <a:srgbClr val="FFFFFF"/>
                </a:solidFill>
                <a:latin typeface="Trebuchet MS"/>
                <a:cs typeface="Trebuchet MS"/>
              </a:rPr>
              <a:t>7,53</a:t>
            </a:r>
            <a:r>
              <a:rPr sz="7400" b="1" spc="-550" dirty="0" smtClean="0">
                <a:solidFill>
                  <a:srgbClr val="FFFFFF"/>
                </a:solidFill>
                <a:latin typeface="Trebuchet MS"/>
                <a:cs typeface="Trebuchet MS"/>
              </a:rPr>
              <a:t>%</a:t>
            </a:r>
            <a:endParaRPr sz="7400" dirty="0">
              <a:latin typeface="Trebuchet MS"/>
              <a:cs typeface="Trebuchet MS"/>
            </a:endParaRPr>
          </a:p>
          <a:p>
            <a:pPr marL="12700">
              <a:lnSpc>
                <a:spcPts val="3854"/>
              </a:lnSpc>
            </a:pPr>
            <a:r>
              <a:rPr sz="3400" b="1" spc="-295" dirty="0">
                <a:solidFill>
                  <a:srgbClr val="C9D41E"/>
                </a:solidFill>
                <a:latin typeface="Arial"/>
                <a:cs typeface="Arial"/>
              </a:rPr>
              <a:t>A</a:t>
            </a:r>
            <a:r>
              <a:rPr sz="3400" b="1" spc="-30" dirty="0">
                <a:solidFill>
                  <a:srgbClr val="C9D41E"/>
                </a:solidFill>
                <a:latin typeface="Arial"/>
                <a:cs typeface="Arial"/>
              </a:rPr>
              <a:t>vance</a:t>
            </a:r>
            <a:r>
              <a:rPr sz="3400" b="1" spc="-110" dirty="0">
                <a:solidFill>
                  <a:srgbClr val="C9D41E"/>
                </a:solidFill>
                <a:latin typeface="Arial"/>
                <a:cs typeface="Arial"/>
              </a:rPr>
              <a:t> </a:t>
            </a:r>
            <a:r>
              <a:rPr sz="3400" b="1" spc="25" dirty="0">
                <a:solidFill>
                  <a:srgbClr val="C9D41E"/>
                </a:solidFill>
                <a:latin typeface="Arial"/>
                <a:cs typeface="Arial"/>
              </a:rPr>
              <a:t>programado</a:t>
            </a:r>
            <a:endParaRPr sz="3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88077" y="7058236"/>
            <a:ext cx="3656329" cy="161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8655"/>
              </a:lnSpc>
              <a:spcBef>
                <a:spcPts val="100"/>
              </a:spcBef>
            </a:pPr>
            <a:r>
              <a:rPr lang="es-CO" sz="7400" b="1" spc="-680" dirty="0" smtClean="0">
                <a:solidFill>
                  <a:srgbClr val="FFFFFF"/>
                </a:solidFill>
                <a:latin typeface="Trebuchet MS"/>
                <a:cs typeface="Trebuchet MS"/>
              </a:rPr>
              <a:t>4,71</a:t>
            </a:r>
            <a:r>
              <a:rPr sz="7400" b="1" spc="-680" dirty="0" smtClean="0">
                <a:solidFill>
                  <a:srgbClr val="FFFFFF"/>
                </a:solidFill>
                <a:latin typeface="Trebuchet MS"/>
                <a:cs typeface="Trebuchet MS"/>
              </a:rPr>
              <a:t>%</a:t>
            </a:r>
            <a:endParaRPr sz="7400" dirty="0">
              <a:latin typeface="Trebuchet MS"/>
              <a:cs typeface="Trebuchet MS"/>
            </a:endParaRPr>
          </a:p>
          <a:p>
            <a:pPr marL="12700">
              <a:lnSpc>
                <a:spcPts val="3854"/>
              </a:lnSpc>
            </a:pPr>
            <a:r>
              <a:rPr sz="3400" b="1" spc="-75" dirty="0">
                <a:solidFill>
                  <a:srgbClr val="C9D41E"/>
                </a:solidFill>
                <a:latin typeface="Arial"/>
                <a:cs typeface="Arial"/>
              </a:rPr>
              <a:t>Avance</a:t>
            </a:r>
            <a:r>
              <a:rPr sz="3400" b="1" spc="-155" dirty="0">
                <a:solidFill>
                  <a:srgbClr val="C9D41E"/>
                </a:solidFill>
                <a:latin typeface="Arial"/>
                <a:cs typeface="Arial"/>
              </a:rPr>
              <a:t> </a:t>
            </a:r>
            <a:r>
              <a:rPr sz="3400" b="1" spc="20" dirty="0">
                <a:solidFill>
                  <a:srgbClr val="C9D41E"/>
                </a:solidFill>
                <a:latin typeface="Arial"/>
                <a:cs typeface="Arial"/>
              </a:rPr>
              <a:t>ejecutado</a:t>
            </a:r>
            <a:endParaRPr sz="3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330123" y="476222"/>
            <a:ext cx="6376670" cy="1300924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200" b="1" spc="2620" dirty="0">
                <a:solidFill>
                  <a:srgbClr val="094456"/>
                </a:solidFill>
                <a:latin typeface="Arial"/>
                <a:cs typeface="Arial"/>
              </a:rPr>
              <a:t>3</a:t>
            </a:r>
            <a:endParaRPr sz="85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3503" y="8809704"/>
            <a:ext cx="4896066" cy="270522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CO" sz="25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Semaforización </a:t>
            </a:r>
            <a:r>
              <a:rPr lang="es-ES" altLang="es-CO" sz="25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ajuste consultor se esperar radicar a SDM el 27/04/2023</a:t>
            </a:r>
            <a:endParaRPr lang="es-ES" altLang="es-CO" sz="25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CO" sz="2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Señalización </a:t>
            </a:r>
            <a:r>
              <a:rPr lang="es-ES" altLang="es-CO" sz="2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ajuste consultor se esperar radicar a SDM el </a:t>
            </a:r>
            <a:r>
              <a:rPr lang="es-ES" altLang="es-CO" sz="25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10/05/2023</a:t>
            </a:r>
            <a:endParaRPr lang="es-ES" altLang="es-CO" sz="25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CO" sz="25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object 10"/>
          <p:cNvGrpSpPr/>
          <p:nvPr/>
        </p:nvGrpSpPr>
        <p:grpSpPr>
          <a:xfrm rot="2414056">
            <a:off x="837670" y="9654156"/>
            <a:ext cx="1099820" cy="1099820"/>
            <a:chOff x="837670" y="9654156"/>
            <a:chExt cx="1099820" cy="1099820"/>
          </a:xfrm>
        </p:grpSpPr>
        <p:sp>
          <p:nvSpPr>
            <p:cNvPr id="11" name="object 11"/>
            <p:cNvSpPr/>
            <p:nvPr/>
          </p:nvSpPr>
          <p:spPr>
            <a:xfrm>
              <a:off x="837670" y="9654156"/>
              <a:ext cx="1099820" cy="1099820"/>
            </a:xfrm>
            <a:custGeom>
              <a:avLst/>
              <a:gdLst/>
              <a:ahLst/>
              <a:cxnLst/>
              <a:rect l="l" t="t" r="r" b="b"/>
              <a:pathLst>
                <a:path w="1099820" h="1099820">
                  <a:moveTo>
                    <a:pt x="549721" y="0"/>
                  </a:moveTo>
                  <a:lnTo>
                    <a:pt x="502289" y="2017"/>
                  </a:lnTo>
                  <a:lnTo>
                    <a:pt x="455977" y="7961"/>
                  </a:lnTo>
                  <a:lnTo>
                    <a:pt x="410951" y="17665"/>
                  </a:lnTo>
                  <a:lnTo>
                    <a:pt x="367375" y="30964"/>
                  </a:lnTo>
                  <a:lnTo>
                    <a:pt x="325415" y="47694"/>
                  </a:lnTo>
                  <a:lnTo>
                    <a:pt x="285235" y="67690"/>
                  </a:lnTo>
                  <a:lnTo>
                    <a:pt x="247001" y="90786"/>
                  </a:lnTo>
                  <a:lnTo>
                    <a:pt x="210877" y="116818"/>
                  </a:lnTo>
                  <a:lnTo>
                    <a:pt x="177028" y="145620"/>
                  </a:lnTo>
                  <a:lnTo>
                    <a:pt x="145620" y="177028"/>
                  </a:lnTo>
                  <a:lnTo>
                    <a:pt x="116818" y="210877"/>
                  </a:lnTo>
                  <a:lnTo>
                    <a:pt x="90786" y="247001"/>
                  </a:lnTo>
                  <a:lnTo>
                    <a:pt x="67690" y="285235"/>
                  </a:lnTo>
                  <a:lnTo>
                    <a:pt x="47694" y="325415"/>
                  </a:lnTo>
                  <a:lnTo>
                    <a:pt x="30964" y="367375"/>
                  </a:lnTo>
                  <a:lnTo>
                    <a:pt x="17665" y="410951"/>
                  </a:lnTo>
                  <a:lnTo>
                    <a:pt x="7961" y="455977"/>
                  </a:lnTo>
                  <a:lnTo>
                    <a:pt x="2017" y="502289"/>
                  </a:lnTo>
                  <a:lnTo>
                    <a:pt x="0" y="549721"/>
                  </a:lnTo>
                  <a:lnTo>
                    <a:pt x="2017" y="597153"/>
                  </a:lnTo>
                  <a:lnTo>
                    <a:pt x="7961" y="643465"/>
                  </a:lnTo>
                  <a:lnTo>
                    <a:pt x="17665" y="688491"/>
                  </a:lnTo>
                  <a:lnTo>
                    <a:pt x="30964" y="732067"/>
                  </a:lnTo>
                  <a:lnTo>
                    <a:pt x="47694" y="774027"/>
                  </a:lnTo>
                  <a:lnTo>
                    <a:pt x="67690" y="814207"/>
                  </a:lnTo>
                  <a:lnTo>
                    <a:pt x="90786" y="852441"/>
                  </a:lnTo>
                  <a:lnTo>
                    <a:pt x="116818" y="888565"/>
                  </a:lnTo>
                  <a:lnTo>
                    <a:pt x="145620" y="922414"/>
                  </a:lnTo>
                  <a:lnTo>
                    <a:pt x="177028" y="953822"/>
                  </a:lnTo>
                  <a:lnTo>
                    <a:pt x="210877" y="982624"/>
                  </a:lnTo>
                  <a:lnTo>
                    <a:pt x="247001" y="1008656"/>
                  </a:lnTo>
                  <a:lnTo>
                    <a:pt x="285235" y="1031752"/>
                  </a:lnTo>
                  <a:lnTo>
                    <a:pt x="325415" y="1051748"/>
                  </a:lnTo>
                  <a:lnTo>
                    <a:pt x="367375" y="1068478"/>
                  </a:lnTo>
                  <a:lnTo>
                    <a:pt x="410951" y="1081777"/>
                  </a:lnTo>
                  <a:lnTo>
                    <a:pt x="455977" y="1091481"/>
                  </a:lnTo>
                  <a:lnTo>
                    <a:pt x="502289" y="1097425"/>
                  </a:lnTo>
                  <a:lnTo>
                    <a:pt x="549721" y="1099442"/>
                  </a:lnTo>
                  <a:lnTo>
                    <a:pt x="597153" y="1097425"/>
                  </a:lnTo>
                  <a:lnTo>
                    <a:pt x="643465" y="1091481"/>
                  </a:lnTo>
                  <a:lnTo>
                    <a:pt x="688491" y="1081777"/>
                  </a:lnTo>
                  <a:lnTo>
                    <a:pt x="732067" y="1068478"/>
                  </a:lnTo>
                  <a:lnTo>
                    <a:pt x="774027" y="1051748"/>
                  </a:lnTo>
                  <a:lnTo>
                    <a:pt x="814207" y="1031752"/>
                  </a:lnTo>
                  <a:lnTo>
                    <a:pt x="852441" y="1008656"/>
                  </a:lnTo>
                  <a:lnTo>
                    <a:pt x="888565" y="982624"/>
                  </a:lnTo>
                  <a:lnTo>
                    <a:pt x="922414" y="953822"/>
                  </a:lnTo>
                  <a:lnTo>
                    <a:pt x="953822" y="922414"/>
                  </a:lnTo>
                  <a:lnTo>
                    <a:pt x="982624" y="888565"/>
                  </a:lnTo>
                  <a:lnTo>
                    <a:pt x="1008656" y="852441"/>
                  </a:lnTo>
                  <a:lnTo>
                    <a:pt x="1031752" y="814207"/>
                  </a:lnTo>
                  <a:lnTo>
                    <a:pt x="1051748" y="774027"/>
                  </a:lnTo>
                  <a:lnTo>
                    <a:pt x="1068478" y="732067"/>
                  </a:lnTo>
                  <a:lnTo>
                    <a:pt x="1081777" y="688491"/>
                  </a:lnTo>
                  <a:lnTo>
                    <a:pt x="1091481" y="643465"/>
                  </a:lnTo>
                  <a:lnTo>
                    <a:pt x="1097425" y="597153"/>
                  </a:lnTo>
                  <a:lnTo>
                    <a:pt x="1099442" y="549721"/>
                  </a:lnTo>
                  <a:lnTo>
                    <a:pt x="1097425" y="502289"/>
                  </a:lnTo>
                  <a:lnTo>
                    <a:pt x="1091481" y="455977"/>
                  </a:lnTo>
                  <a:lnTo>
                    <a:pt x="1081777" y="410951"/>
                  </a:lnTo>
                  <a:lnTo>
                    <a:pt x="1068478" y="367375"/>
                  </a:lnTo>
                  <a:lnTo>
                    <a:pt x="1051748" y="325415"/>
                  </a:lnTo>
                  <a:lnTo>
                    <a:pt x="1031752" y="285235"/>
                  </a:lnTo>
                  <a:lnTo>
                    <a:pt x="1008656" y="247001"/>
                  </a:lnTo>
                  <a:lnTo>
                    <a:pt x="982624" y="210877"/>
                  </a:lnTo>
                  <a:lnTo>
                    <a:pt x="953822" y="177028"/>
                  </a:lnTo>
                  <a:lnTo>
                    <a:pt x="922414" y="145620"/>
                  </a:lnTo>
                  <a:lnTo>
                    <a:pt x="888565" y="116818"/>
                  </a:lnTo>
                  <a:lnTo>
                    <a:pt x="852441" y="90786"/>
                  </a:lnTo>
                  <a:lnTo>
                    <a:pt x="814207" y="67690"/>
                  </a:lnTo>
                  <a:lnTo>
                    <a:pt x="774027" y="47694"/>
                  </a:lnTo>
                  <a:lnTo>
                    <a:pt x="732067" y="30964"/>
                  </a:lnTo>
                  <a:lnTo>
                    <a:pt x="688491" y="17665"/>
                  </a:lnTo>
                  <a:lnTo>
                    <a:pt x="643465" y="7961"/>
                  </a:lnTo>
                  <a:lnTo>
                    <a:pt x="597153" y="2017"/>
                  </a:lnTo>
                  <a:lnTo>
                    <a:pt x="549721" y="0"/>
                  </a:lnTo>
                  <a:close/>
                </a:path>
              </a:pathLst>
            </a:custGeom>
            <a:solidFill>
              <a:srgbClr val="F74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31964" y="9747192"/>
              <a:ext cx="900430" cy="901700"/>
            </a:xfrm>
            <a:custGeom>
              <a:avLst/>
              <a:gdLst/>
              <a:ahLst/>
              <a:cxnLst/>
              <a:rect l="l" t="t" r="r" b="b"/>
              <a:pathLst>
                <a:path w="900430" h="901700">
                  <a:moveTo>
                    <a:pt x="156819" y="188150"/>
                  </a:moveTo>
                  <a:lnTo>
                    <a:pt x="138239" y="161493"/>
                  </a:lnTo>
                  <a:lnTo>
                    <a:pt x="128651" y="161861"/>
                  </a:lnTo>
                  <a:lnTo>
                    <a:pt x="121208" y="169697"/>
                  </a:lnTo>
                  <a:lnTo>
                    <a:pt x="121361" y="179247"/>
                  </a:lnTo>
                  <a:lnTo>
                    <a:pt x="122885" y="186156"/>
                  </a:lnTo>
                  <a:lnTo>
                    <a:pt x="126834" y="191681"/>
                  </a:lnTo>
                  <a:lnTo>
                    <a:pt x="132638" y="195287"/>
                  </a:lnTo>
                  <a:lnTo>
                    <a:pt x="139700" y="196418"/>
                  </a:lnTo>
                  <a:lnTo>
                    <a:pt x="149263" y="196049"/>
                  </a:lnTo>
                  <a:lnTo>
                    <a:pt x="156819" y="188150"/>
                  </a:lnTo>
                  <a:close/>
                </a:path>
                <a:path w="900430" h="901700">
                  <a:moveTo>
                    <a:pt x="317347" y="469963"/>
                  </a:moveTo>
                  <a:lnTo>
                    <a:pt x="317182" y="460565"/>
                  </a:lnTo>
                  <a:lnTo>
                    <a:pt x="309333" y="452856"/>
                  </a:lnTo>
                  <a:lnTo>
                    <a:pt x="299796" y="452755"/>
                  </a:lnTo>
                  <a:lnTo>
                    <a:pt x="290156" y="452640"/>
                  </a:lnTo>
                  <a:lnTo>
                    <a:pt x="282397" y="460032"/>
                  </a:lnTo>
                  <a:lnTo>
                    <a:pt x="282105" y="469607"/>
                  </a:lnTo>
                  <a:lnTo>
                    <a:pt x="283298" y="476656"/>
                  </a:lnTo>
                  <a:lnTo>
                    <a:pt x="286956" y="482409"/>
                  </a:lnTo>
                  <a:lnTo>
                    <a:pt x="292506" y="486308"/>
                  </a:lnTo>
                  <a:lnTo>
                    <a:pt x="299427" y="487756"/>
                  </a:lnTo>
                  <a:lnTo>
                    <a:pt x="306412" y="486359"/>
                  </a:lnTo>
                  <a:lnTo>
                    <a:pt x="312140" y="482511"/>
                  </a:lnTo>
                  <a:lnTo>
                    <a:pt x="316001" y="476834"/>
                  </a:lnTo>
                  <a:lnTo>
                    <a:pt x="317347" y="469963"/>
                  </a:lnTo>
                  <a:close/>
                </a:path>
                <a:path w="900430" h="901700">
                  <a:moveTo>
                    <a:pt x="900430" y="321310"/>
                  </a:moveTo>
                  <a:lnTo>
                    <a:pt x="897496" y="302260"/>
                  </a:lnTo>
                  <a:lnTo>
                    <a:pt x="891463" y="288290"/>
                  </a:lnTo>
                  <a:lnTo>
                    <a:pt x="889825" y="284480"/>
                  </a:lnTo>
                  <a:lnTo>
                    <a:pt x="878281" y="270510"/>
                  </a:lnTo>
                  <a:lnTo>
                    <a:pt x="864679" y="261416"/>
                  </a:lnTo>
                  <a:lnTo>
                    <a:pt x="864679" y="316230"/>
                  </a:lnTo>
                  <a:lnTo>
                    <a:pt x="863333" y="331470"/>
                  </a:lnTo>
                  <a:lnTo>
                    <a:pt x="855408" y="344170"/>
                  </a:lnTo>
                  <a:lnTo>
                    <a:pt x="846531" y="353060"/>
                  </a:lnTo>
                  <a:lnTo>
                    <a:pt x="837488" y="361950"/>
                  </a:lnTo>
                  <a:lnTo>
                    <a:pt x="827227" y="372694"/>
                  </a:lnTo>
                  <a:lnTo>
                    <a:pt x="827227" y="474980"/>
                  </a:lnTo>
                  <a:lnTo>
                    <a:pt x="824534" y="519430"/>
                  </a:lnTo>
                  <a:lnTo>
                    <a:pt x="816444" y="565150"/>
                  </a:lnTo>
                  <a:lnTo>
                    <a:pt x="803389" y="608330"/>
                  </a:lnTo>
                  <a:lnTo>
                    <a:pt x="785723" y="648970"/>
                  </a:lnTo>
                  <a:lnTo>
                    <a:pt x="763790" y="687070"/>
                  </a:lnTo>
                  <a:lnTo>
                    <a:pt x="737946" y="721360"/>
                  </a:lnTo>
                  <a:lnTo>
                    <a:pt x="708533" y="754380"/>
                  </a:lnTo>
                  <a:lnTo>
                    <a:pt x="675894" y="782320"/>
                  </a:lnTo>
                  <a:lnTo>
                    <a:pt x="640397" y="807720"/>
                  </a:lnTo>
                  <a:lnTo>
                    <a:pt x="602373" y="828040"/>
                  </a:lnTo>
                  <a:lnTo>
                    <a:pt x="562178" y="845820"/>
                  </a:lnTo>
                  <a:lnTo>
                    <a:pt x="520166" y="857250"/>
                  </a:lnTo>
                  <a:lnTo>
                    <a:pt x="476669" y="864870"/>
                  </a:lnTo>
                  <a:lnTo>
                    <a:pt x="432054" y="867410"/>
                  </a:lnTo>
                  <a:lnTo>
                    <a:pt x="386664" y="863600"/>
                  </a:lnTo>
                  <a:lnTo>
                    <a:pt x="387223" y="859790"/>
                  </a:lnTo>
                  <a:lnTo>
                    <a:pt x="390359" y="858520"/>
                  </a:lnTo>
                  <a:lnTo>
                    <a:pt x="391617" y="857250"/>
                  </a:lnTo>
                  <a:lnTo>
                    <a:pt x="459917" y="788670"/>
                  </a:lnTo>
                  <a:lnTo>
                    <a:pt x="493661" y="755650"/>
                  </a:lnTo>
                  <a:lnTo>
                    <a:pt x="523697" y="725170"/>
                  </a:lnTo>
                  <a:lnTo>
                    <a:pt x="527456" y="721360"/>
                  </a:lnTo>
                  <a:lnTo>
                    <a:pt x="561327" y="688340"/>
                  </a:lnTo>
                  <a:lnTo>
                    <a:pt x="572744" y="674370"/>
                  </a:lnTo>
                  <a:lnTo>
                    <a:pt x="579666" y="659130"/>
                  </a:lnTo>
                  <a:lnTo>
                    <a:pt x="581647" y="643890"/>
                  </a:lnTo>
                  <a:lnTo>
                    <a:pt x="578218" y="626110"/>
                  </a:lnTo>
                  <a:lnTo>
                    <a:pt x="576465" y="621030"/>
                  </a:lnTo>
                  <a:lnTo>
                    <a:pt x="580009" y="619760"/>
                  </a:lnTo>
                  <a:lnTo>
                    <a:pt x="582676" y="618490"/>
                  </a:lnTo>
                  <a:lnTo>
                    <a:pt x="594664" y="609600"/>
                  </a:lnTo>
                  <a:lnTo>
                    <a:pt x="607047" y="603250"/>
                  </a:lnTo>
                  <a:lnTo>
                    <a:pt x="617626" y="596900"/>
                  </a:lnTo>
                  <a:lnTo>
                    <a:pt x="619734" y="595630"/>
                  </a:lnTo>
                  <a:lnTo>
                    <a:pt x="632663" y="590550"/>
                  </a:lnTo>
                  <a:lnTo>
                    <a:pt x="685101" y="560070"/>
                  </a:lnTo>
                  <a:lnTo>
                    <a:pt x="730681" y="519430"/>
                  </a:lnTo>
                  <a:lnTo>
                    <a:pt x="753529" y="495300"/>
                  </a:lnTo>
                  <a:lnTo>
                    <a:pt x="776859" y="472440"/>
                  </a:lnTo>
                  <a:lnTo>
                    <a:pt x="800531" y="449580"/>
                  </a:lnTo>
                  <a:lnTo>
                    <a:pt x="824420" y="425450"/>
                  </a:lnTo>
                  <a:lnTo>
                    <a:pt x="827151" y="471170"/>
                  </a:lnTo>
                  <a:lnTo>
                    <a:pt x="827227" y="474980"/>
                  </a:lnTo>
                  <a:lnTo>
                    <a:pt x="827227" y="372694"/>
                  </a:lnTo>
                  <a:lnTo>
                    <a:pt x="819289" y="381000"/>
                  </a:lnTo>
                  <a:lnTo>
                    <a:pt x="788911" y="410210"/>
                  </a:lnTo>
                  <a:lnTo>
                    <a:pt x="698195" y="501650"/>
                  </a:lnTo>
                  <a:lnTo>
                    <a:pt x="663486" y="532130"/>
                  </a:lnTo>
                  <a:lnTo>
                    <a:pt x="624116" y="554990"/>
                  </a:lnTo>
                  <a:lnTo>
                    <a:pt x="607072" y="562610"/>
                  </a:lnTo>
                  <a:lnTo>
                    <a:pt x="590232" y="571500"/>
                  </a:lnTo>
                  <a:lnTo>
                    <a:pt x="573874" y="581660"/>
                  </a:lnTo>
                  <a:lnTo>
                    <a:pt x="558279" y="591820"/>
                  </a:lnTo>
                  <a:lnTo>
                    <a:pt x="552792" y="596900"/>
                  </a:lnTo>
                  <a:lnTo>
                    <a:pt x="550989" y="591820"/>
                  </a:lnTo>
                  <a:lnTo>
                    <a:pt x="546646" y="587514"/>
                  </a:lnTo>
                  <a:lnTo>
                    <a:pt x="546646" y="637540"/>
                  </a:lnTo>
                  <a:lnTo>
                    <a:pt x="546188" y="643890"/>
                  </a:lnTo>
                  <a:lnTo>
                    <a:pt x="546493" y="650240"/>
                  </a:lnTo>
                  <a:lnTo>
                    <a:pt x="544195" y="655320"/>
                  </a:lnTo>
                  <a:lnTo>
                    <a:pt x="509041" y="689610"/>
                  </a:lnTo>
                  <a:lnTo>
                    <a:pt x="493433" y="706120"/>
                  </a:lnTo>
                  <a:lnTo>
                    <a:pt x="474903" y="723900"/>
                  </a:lnTo>
                  <a:lnTo>
                    <a:pt x="472821" y="725170"/>
                  </a:lnTo>
                  <a:lnTo>
                    <a:pt x="469531" y="720090"/>
                  </a:lnTo>
                  <a:lnTo>
                    <a:pt x="468604" y="720090"/>
                  </a:lnTo>
                  <a:lnTo>
                    <a:pt x="448652" y="700011"/>
                  </a:lnTo>
                  <a:lnTo>
                    <a:pt x="448652" y="750570"/>
                  </a:lnTo>
                  <a:lnTo>
                    <a:pt x="419836" y="779780"/>
                  </a:lnTo>
                  <a:lnTo>
                    <a:pt x="344500" y="854710"/>
                  </a:lnTo>
                  <a:lnTo>
                    <a:pt x="342709" y="857250"/>
                  </a:lnTo>
                  <a:lnTo>
                    <a:pt x="315747" y="849630"/>
                  </a:lnTo>
                  <a:lnTo>
                    <a:pt x="271818" y="833120"/>
                  </a:lnTo>
                  <a:lnTo>
                    <a:pt x="204419" y="795020"/>
                  </a:lnTo>
                  <a:lnTo>
                    <a:pt x="163360" y="763270"/>
                  </a:lnTo>
                  <a:lnTo>
                    <a:pt x="127419" y="725170"/>
                  </a:lnTo>
                  <a:lnTo>
                    <a:pt x="96583" y="681990"/>
                  </a:lnTo>
                  <a:lnTo>
                    <a:pt x="70840" y="635000"/>
                  </a:lnTo>
                  <a:lnTo>
                    <a:pt x="68110" y="628650"/>
                  </a:lnTo>
                  <a:lnTo>
                    <a:pt x="68884" y="626110"/>
                  </a:lnTo>
                  <a:lnTo>
                    <a:pt x="102946" y="591820"/>
                  </a:lnTo>
                  <a:lnTo>
                    <a:pt x="104228" y="590550"/>
                  </a:lnTo>
                  <a:lnTo>
                    <a:pt x="161988" y="533400"/>
                  </a:lnTo>
                  <a:lnTo>
                    <a:pt x="195694" y="499110"/>
                  </a:lnTo>
                  <a:lnTo>
                    <a:pt x="197840" y="499110"/>
                  </a:lnTo>
                  <a:lnTo>
                    <a:pt x="236728" y="538480"/>
                  </a:lnTo>
                  <a:lnTo>
                    <a:pt x="374853" y="675640"/>
                  </a:lnTo>
                  <a:lnTo>
                    <a:pt x="447789" y="749300"/>
                  </a:lnTo>
                  <a:lnTo>
                    <a:pt x="448652" y="750570"/>
                  </a:lnTo>
                  <a:lnTo>
                    <a:pt x="448652" y="700011"/>
                  </a:lnTo>
                  <a:lnTo>
                    <a:pt x="365175" y="615950"/>
                  </a:lnTo>
                  <a:lnTo>
                    <a:pt x="296735" y="548640"/>
                  </a:lnTo>
                  <a:lnTo>
                    <a:pt x="262483" y="514350"/>
                  </a:lnTo>
                  <a:lnTo>
                    <a:pt x="246989" y="499110"/>
                  </a:lnTo>
                  <a:lnTo>
                    <a:pt x="222440" y="474980"/>
                  </a:lnTo>
                  <a:lnTo>
                    <a:pt x="223177" y="472440"/>
                  </a:lnTo>
                  <a:lnTo>
                    <a:pt x="228485" y="467360"/>
                  </a:lnTo>
                  <a:lnTo>
                    <a:pt x="242862" y="452120"/>
                  </a:lnTo>
                  <a:lnTo>
                    <a:pt x="285496" y="410210"/>
                  </a:lnTo>
                  <a:lnTo>
                    <a:pt x="294119" y="403860"/>
                  </a:lnTo>
                  <a:lnTo>
                    <a:pt x="302196" y="401320"/>
                  </a:lnTo>
                  <a:lnTo>
                    <a:pt x="310235" y="402590"/>
                  </a:lnTo>
                  <a:lnTo>
                    <a:pt x="318757" y="410210"/>
                  </a:lnTo>
                  <a:lnTo>
                    <a:pt x="542671" y="633730"/>
                  </a:lnTo>
                  <a:lnTo>
                    <a:pt x="546646" y="637540"/>
                  </a:lnTo>
                  <a:lnTo>
                    <a:pt x="546646" y="587514"/>
                  </a:lnTo>
                  <a:lnTo>
                    <a:pt x="511302" y="552450"/>
                  </a:lnTo>
                  <a:lnTo>
                    <a:pt x="474218" y="514350"/>
                  </a:lnTo>
                  <a:lnTo>
                    <a:pt x="362445" y="403860"/>
                  </a:lnTo>
                  <a:lnTo>
                    <a:pt x="360083" y="401320"/>
                  </a:lnTo>
                  <a:lnTo>
                    <a:pt x="354177" y="394970"/>
                  </a:lnTo>
                  <a:lnTo>
                    <a:pt x="348462" y="384810"/>
                  </a:lnTo>
                  <a:lnTo>
                    <a:pt x="345097" y="373380"/>
                  </a:lnTo>
                  <a:lnTo>
                    <a:pt x="343865" y="360680"/>
                  </a:lnTo>
                  <a:lnTo>
                    <a:pt x="343750" y="347980"/>
                  </a:lnTo>
                  <a:lnTo>
                    <a:pt x="343865" y="323850"/>
                  </a:lnTo>
                  <a:lnTo>
                    <a:pt x="344157" y="308610"/>
                  </a:lnTo>
                  <a:lnTo>
                    <a:pt x="345744" y="281940"/>
                  </a:lnTo>
                  <a:lnTo>
                    <a:pt x="348754" y="255270"/>
                  </a:lnTo>
                  <a:lnTo>
                    <a:pt x="349656" y="228600"/>
                  </a:lnTo>
                  <a:lnTo>
                    <a:pt x="335940" y="176530"/>
                  </a:lnTo>
                  <a:lnTo>
                    <a:pt x="313626" y="134620"/>
                  </a:lnTo>
                  <a:lnTo>
                    <a:pt x="290537" y="102870"/>
                  </a:lnTo>
                  <a:lnTo>
                    <a:pt x="274650" y="85090"/>
                  </a:lnTo>
                  <a:lnTo>
                    <a:pt x="271487" y="81280"/>
                  </a:lnTo>
                  <a:lnTo>
                    <a:pt x="268909" y="78740"/>
                  </a:lnTo>
                  <a:lnTo>
                    <a:pt x="264744" y="71120"/>
                  </a:lnTo>
                  <a:lnTo>
                    <a:pt x="262763" y="63500"/>
                  </a:lnTo>
                  <a:lnTo>
                    <a:pt x="263093" y="55880"/>
                  </a:lnTo>
                  <a:lnTo>
                    <a:pt x="265861" y="46990"/>
                  </a:lnTo>
                  <a:lnTo>
                    <a:pt x="270433" y="40640"/>
                  </a:lnTo>
                  <a:lnTo>
                    <a:pt x="276301" y="36830"/>
                  </a:lnTo>
                  <a:lnTo>
                    <a:pt x="283197" y="34290"/>
                  </a:lnTo>
                  <a:lnTo>
                    <a:pt x="290893" y="34290"/>
                  </a:lnTo>
                  <a:lnTo>
                    <a:pt x="350088" y="58420"/>
                  </a:lnTo>
                  <a:lnTo>
                    <a:pt x="388569" y="93980"/>
                  </a:lnTo>
                  <a:lnTo>
                    <a:pt x="413867" y="128270"/>
                  </a:lnTo>
                  <a:lnTo>
                    <a:pt x="422071" y="142240"/>
                  </a:lnTo>
                  <a:lnTo>
                    <a:pt x="429628" y="154940"/>
                  </a:lnTo>
                  <a:lnTo>
                    <a:pt x="451180" y="187960"/>
                  </a:lnTo>
                  <a:lnTo>
                    <a:pt x="472490" y="195580"/>
                  </a:lnTo>
                  <a:lnTo>
                    <a:pt x="478409" y="193040"/>
                  </a:lnTo>
                  <a:lnTo>
                    <a:pt x="484657" y="187960"/>
                  </a:lnTo>
                  <a:lnTo>
                    <a:pt x="520242" y="152400"/>
                  </a:lnTo>
                  <a:lnTo>
                    <a:pt x="596468" y="76200"/>
                  </a:lnTo>
                  <a:lnTo>
                    <a:pt x="601548" y="71120"/>
                  </a:lnTo>
                  <a:lnTo>
                    <a:pt x="608888" y="64770"/>
                  </a:lnTo>
                  <a:lnTo>
                    <a:pt x="616851" y="60960"/>
                  </a:lnTo>
                  <a:lnTo>
                    <a:pt x="625563" y="59690"/>
                  </a:lnTo>
                  <a:lnTo>
                    <a:pt x="635114" y="59690"/>
                  </a:lnTo>
                  <a:lnTo>
                    <a:pt x="649795" y="68580"/>
                  </a:lnTo>
                  <a:lnTo>
                    <a:pt x="658507" y="81280"/>
                  </a:lnTo>
                  <a:lnTo>
                    <a:pt x="660260" y="96520"/>
                  </a:lnTo>
                  <a:lnTo>
                    <a:pt x="654075" y="111760"/>
                  </a:lnTo>
                  <a:lnTo>
                    <a:pt x="652691" y="114300"/>
                  </a:lnTo>
                  <a:lnTo>
                    <a:pt x="651002" y="115570"/>
                  </a:lnTo>
                  <a:lnTo>
                    <a:pt x="649605" y="116840"/>
                  </a:lnTo>
                  <a:lnTo>
                    <a:pt x="646468" y="123190"/>
                  </a:lnTo>
                  <a:lnTo>
                    <a:pt x="645731" y="129540"/>
                  </a:lnTo>
                  <a:lnTo>
                    <a:pt x="647344" y="135890"/>
                  </a:lnTo>
                  <a:lnTo>
                    <a:pt x="651281" y="140970"/>
                  </a:lnTo>
                  <a:lnTo>
                    <a:pt x="656653" y="144780"/>
                  </a:lnTo>
                  <a:lnTo>
                    <a:pt x="662711" y="146050"/>
                  </a:lnTo>
                  <a:lnTo>
                    <a:pt x="668896" y="144780"/>
                  </a:lnTo>
                  <a:lnTo>
                    <a:pt x="674624" y="142240"/>
                  </a:lnTo>
                  <a:lnTo>
                    <a:pt x="679780" y="137160"/>
                  </a:lnTo>
                  <a:lnTo>
                    <a:pt x="684276" y="132080"/>
                  </a:lnTo>
                  <a:lnTo>
                    <a:pt x="689241" y="128270"/>
                  </a:lnTo>
                  <a:lnTo>
                    <a:pt x="700582" y="120650"/>
                  </a:lnTo>
                  <a:lnTo>
                    <a:pt x="713079" y="118110"/>
                  </a:lnTo>
                  <a:lnTo>
                    <a:pt x="725385" y="120650"/>
                  </a:lnTo>
                  <a:lnTo>
                    <a:pt x="736180" y="128270"/>
                  </a:lnTo>
                  <a:lnTo>
                    <a:pt x="743292" y="138430"/>
                  </a:lnTo>
                  <a:lnTo>
                    <a:pt x="745769" y="151130"/>
                  </a:lnTo>
                  <a:lnTo>
                    <a:pt x="743585" y="162560"/>
                  </a:lnTo>
                  <a:lnTo>
                    <a:pt x="736688" y="173990"/>
                  </a:lnTo>
                  <a:lnTo>
                    <a:pt x="732929" y="179070"/>
                  </a:lnTo>
                  <a:lnTo>
                    <a:pt x="728789" y="181610"/>
                  </a:lnTo>
                  <a:lnTo>
                    <a:pt x="724890" y="186690"/>
                  </a:lnTo>
                  <a:lnTo>
                    <a:pt x="719848" y="193040"/>
                  </a:lnTo>
                  <a:lnTo>
                    <a:pt x="717816" y="199390"/>
                  </a:lnTo>
                  <a:lnTo>
                    <a:pt x="718794" y="207010"/>
                  </a:lnTo>
                  <a:lnTo>
                    <a:pt x="722820" y="213360"/>
                  </a:lnTo>
                  <a:lnTo>
                    <a:pt x="728497" y="217170"/>
                  </a:lnTo>
                  <a:lnTo>
                    <a:pt x="734974" y="218440"/>
                  </a:lnTo>
                  <a:lnTo>
                    <a:pt x="741883" y="217170"/>
                  </a:lnTo>
                  <a:lnTo>
                    <a:pt x="748842" y="212090"/>
                  </a:lnTo>
                  <a:lnTo>
                    <a:pt x="757059" y="207010"/>
                  </a:lnTo>
                  <a:lnTo>
                    <a:pt x="765708" y="203200"/>
                  </a:lnTo>
                  <a:lnTo>
                    <a:pt x="774763" y="203200"/>
                  </a:lnTo>
                  <a:lnTo>
                    <a:pt x="804722" y="233680"/>
                  </a:lnTo>
                  <a:lnTo>
                    <a:pt x="804760" y="240030"/>
                  </a:lnTo>
                  <a:lnTo>
                    <a:pt x="803313" y="247650"/>
                  </a:lnTo>
                  <a:lnTo>
                    <a:pt x="800404" y="254000"/>
                  </a:lnTo>
                  <a:lnTo>
                    <a:pt x="796086" y="259080"/>
                  </a:lnTo>
                  <a:lnTo>
                    <a:pt x="792530" y="262890"/>
                  </a:lnTo>
                  <a:lnTo>
                    <a:pt x="788631" y="266700"/>
                  </a:lnTo>
                  <a:lnTo>
                    <a:pt x="784936" y="270510"/>
                  </a:lnTo>
                  <a:lnTo>
                    <a:pt x="779843" y="278130"/>
                  </a:lnTo>
                  <a:lnTo>
                    <a:pt x="777786" y="284480"/>
                  </a:lnTo>
                  <a:lnTo>
                    <a:pt x="778776" y="290830"/>
                  </a:lnTo>
                  <a:lnTo>
                    <a:pt x="782815" y="297180"/>
                  </a:lnTo>
                  <a:lnTo>
                    <a:pt x="788517" y="300990"/>
                  </a:lnTo>
                  <a:lnTo>
                    <a:pt x="794956" y="302260"/>
                  </a:lnTo>
                  <a:lnTo>
                    <a:pt x="801827" y="300990"/>
                  </a:lnTo>
                  <a:lnTo>
                    <a:pt x="808812" y="297180"/>
                  </a:lnTo>
                  <a:lnTo>
                    <a:pt x="818603" y="290830"/>
                  </a:lnTo>
                  <a:lnTo>
                    <a:pt x="828827" y="288290"/>
                  </a:lnTo>
                  <a:lnTo>
                    <a:pt x="839076" y="288290"/>
                  </a:lnTo>
                  <a:lnTo>
                    <a:pt x="848906" y="292100"/>
                  </a:lnTo>
                  <a:lnTo>
                    <a:pt x="859764" y="303530"/>
                  </a:lnTo>
                  <a:lnTo>
                    <a:pt x="864679" y="316230"/>
                  </a:lnTo>
                  <a:lnTo>
                    <a:pt x="864679" y="261416"/>
                  </a:lnTo>
                  <a:lnTo>
                    <a:pt x="863092" y="260350"/>
                  </a:lnTo>
                  <a:lnTo>
                    <a:pt x="844473" y="254000"/>
                  </a:lnTo>
                  <a:lnTo>
                    <a:pt x="840346" y="252730"/>
                  </a:lnTo>
                  <a:lnTo>
                    <a:pt x="838860" y="251460"/>
                  </a:lnTo>
                  <a:lnTo>
                    <a:pt x="839266" y="247650"/>
                  </a:lnTo>
                  <a:lnTo>
                    <a:pt x="837717" y="219710"/>
                  </a:lnTo>
                  <a:lnTo>
                    <a:pt x="830630" y="203200"/>
                  </a:lnTo>
                  <a:lnTo>
                    <a:pt x="827913" y="196850"/>
                  </a:lnTo>
                  <a:lnTo>
                    <a:pt x="810006" y="180340"/>
                  </a:lnTo>
                  <a:lnTo>
                    <a:pt x="784123" y="168910"/>
                  </a:lnTo>
                  <a:lnTo>
                    <a:pt x="781075" y="168910"/>
                  </a:lnTo>
                  <a:lnTo>
                    <a:pt x="779259" y="167640"/>
                  </a:lnTo>
                  <a:lnTo>
                    <a:pt x="779830" y="163830"/>
                  </a:lnTo>
                  <a:lnTo>
                    <a:pt x="777227" y="129540"/>
                  </a:lnTo>
                  <a:lnTo>
                    <a:pt x="770509" y="118110"/>
                  </a:lnTo>
                  <a:lnTo>
                    <a:pt x="761555" y="102870"/>
                  </a:lnTo>
                  <a:lnTo>
                    <a:pt x="735393" y="87630"/>
                  </a:lnTo>
                  <a:lnTo>
                    <a:pt x="712660" y="85090"/>
                  </a:lnTo>
                  <a:lnTo>
                    <a:pt x="701294" y="83820"/>
                  </a:lnTo>
                  <a:lnTo>
                    <a:pt x="695502" y="85090"/>
                  </a:lnTo>
                  <a:lnTo>
                    <a:pt x="695198" y="82550"/>
                  </a:lnTo>
                  <a:lnTo>
                    <a:pt x="694232" y="78740"/>
                  </a:lnTo>
                  <a:lnTo>
                    <a:pt x="688060" y="60960"/>
                  </a:lnTo>
                  <a:lnTo>
                    <a:pt x="687235" y="59690"/>
                  </a:lnTo>
                  <a:lnTo>
                    <a:pt x="678294" y="45720"/>
                  </a:lnTo>
                  <a:lnTo>
                    <a:pt x="664959" y="35560"/>
                  </a:lnTo>
                  <a:lnTo>
                    <a:pt x="648055" y="26670"/>
                  </a:lnTo>
                  <a:lnTo>
                    <a:pt x="629551" y="24130"/>
                  </a:lnTo>
                  <a:lnTo>
                    <a:pt x="611974" y="25400"/>
                  </a:lnTo>
                  <a:lnTo>
                    <a:pt x="595439" y="31750"/>
                  </a:lnTo>
                  <a:lnTo>
                    <a:pt x="580034" y="41910"/>
                  </a:lnTo>
                  <a:lnTo>
                    <a:pt x="575017" y="46990"/>
                  </a:lnTo>
                  <a:lnTo>
                    <a:pt x="570153" y="52070"/>
                  </a:lnTo>
                  <a:lnTo>
                    <a:pt x="562610" y="59690"/>
                  </a:lnTo>
                  <a:lnTo>
                    <a:pt x="559917" y="60960"/>
                  </a:lnTo>
                  <a:lnTo>
                    <a:pt x="555612" y="59690"/>
                  </a:lnTo>
                  <a:lnTo>
                    <a:pt x="530974" y="53340"/>
                  </a:lnTo>
                  <a:lnTo>
                    <a:pt x="530974" y="88900"/>
                  </a:lnTo>
                  <a:lnTo>
                    <a:pt x="467702" y="152400"/>
                  </a:lnTo>
                  <a:lnTo>
                    <a:pt x="457720" y="133350"/>
                  </a:lnTo>
                  <a:lnTo>
                    <a:pt x="446493" y="114300"/>
                  </a:lnTo>
                  <a:lnTo>
                    <a:pt x="433908" y="95250"/>
                  </a:lnTo>
                  <a:lnTo>
                    <a:pt x="419836" y="76200"/>
                  </a:lnTo>
                  <a:lnTo>
                    <a:pt x="448589" y="76200"/>
                  </a:lnTo>
                  <a:lnTo>
                    <a:pt x="476618" y="78740"/>
                  </a:lnTo>
                  <a:lnTo>
                    <a:pt x="504037" y="82550"/>
                  </a:lnTo>
                  <a:lnTo>
                    <a:pt x="530974" y="88900"/>
                  </a:lnTo>
                  <a:lnTo>
                    <a:pt x="530974" y="53340"/>
                  </a:lnTo>
                  <a:lnTo>
                    <a:pt x="516267" y="49530"/>
                  </a:lnTo>
                  <a:lnTo>
                    <a:pt x="476516" y="43180"/>
                  </a:lnTo>
                  <a:lnTo>
                    <a:pt x="436384" y="40640"/>
                  </a:lnTo>
                  <a:lnTo>
                    <a:pt x="395846" y="43180"/>
                  </a:lnTo>
                  <a:lnTo>
                    <a:pt x="390105" y="43180"/>
                  </a:lnTo>
                  <a:lnTo>
                    <a:pt x="386003" y="41910"/>
                  </a:lnTo>
                  <a:lnTo>
                    <a:pt x="381609" y="38100"/>
                  </a:lnTo>
                  <a:lnTo>
                    <a:pt x="376720" y="34290"/>
                  </a:lnTo>
                  <a:lnTo>
                    <a:pt x="363689" y="24130"/>
                  </a:lnTo>
                  <a:lnTo>
                    <a:pt x="344678" y="13970"/>
                  </a:lnTo>
                  <a:lnTo>
                    <a:pt x="324345" y="5080"/>
                  </a:lnTo>
                  <a:lnTo>
                    <a:pt x="302488" y="0"/>
                  </a:lnTo>
                  <a:lnTo>
                    <a:pt x="267957" y="2540"/>
                  </a:lnTo>
                  <a:lnTo>
                    <a:pt x="242023" y="20320"/>
                  </a:lnTo>
                  <a:lnTo>
                    <a:pt x="228574" y="48260"/>
                  </a:lnTo>
                  <a:lnTo>
                    <a:pt x="231470" y="82550"/>
                  </a:lnTo>
                  <a:lnTo>
                    <a:pt x="233464" y="87630"/>
                  </a:lnTo>
                  <a:lnTo>
                    <a:pt x="231838" y="90170"/>
                  </a:lnTo>
                  <a:lnTo>
                    <a:pt x="193268" y="113030"/>
                  </a:lnTo>
                  <a:lnTo>
                    <a:pt x="182841" y="132080"/>
                  </a:lnTo>
                  <a:lnTo>
                    <a:pt x="185674" y="138430"/>
                  </a:lnTo>
                  <a:lnTo>
                    <a:pt x="190842" y="143510"/>
                  </a:lnTo>
                  <a:lnTo>
                    <a:pt x="197345" y="146050"/>
                  </a:lnTo>
                  <a:lnTo>
                    <a:pt x="204787" y="146050"/>
                  </a:lnTo>
                  <a:lnTo>
                    <a:pt x="212775" y="142240"/>
                  </a:lnTo>
                  <a:lnTo>
                    <a:pt x="222123" y="135890"/>
                  </a:lnTo>
                  <a:lnTo>
                    <a:pt x="231571" y="130810"/>
                  </a:lnTo>
                  <a:lnTo>
                    <a:pt x="241134" y="124460"/>
                  </a:lnTo>
                  <a:lnTo>
                    <a:pt x="250825" y="119380"/>
                  </a:lnTo>
                  <a:lnTo>
                    <a:pt x="255028" y="116840"/>
                  </a:lnTo>
                  <a:lnTo>
                    <a:pt x="257111" y="118110"/>
                  </a:lnTo>
                  <a:lnTo>
                    <a:pt x="260146" y="121920"/>
                  </a:lnTo>
                  <a:lnTo>
                    <a:pt x="269455" y="133350"/>
                  </a:lnTo>
                  <a:lnTo>
                    <a:pt x="293814" y="170180"/>
                  </a:lnTo>
                  <a:lnTo>
                    <a:pt x="309422" y="207010"/>
                  </a:lnTo>
                  <a:lnTo>
                    <a:pt x="314083" y="245110"/>
                  </a:lnTo>
                  <a:lnTo>
                    <a:pt x="313055" y="256540"/>
                  </a:lnTo>
                  <a:lnTo>
                    <a:pt x="311645" y="267970"/>
                  </a:lnTo>
                  <a:lnTo>
                    <a:pt x="310159" y="279400"/>
                  </a:lnTo>
                  <a:lnTo>
                    <a:pt x="308889" y="289560"/>
                  </a:lnTo>
                  <a:lnTo>
                    <a:pt x="307809" y="307340"/>
                  </a:lnTo>
                  <a:lnTo>
                    <a:pt x="307657" y="325120"/>
                  </a:lnTo>
                  <a:lnTo>
                    <a:pt x="308038" y="340360"/>
                  </a:lnTo>
                  <a:lnTo>
                    <a:pt x="308152" y="344170"/>
                  </a:lnTo>
                  <a:lnTo>
                    <a:pt x="308914" y="363220"/>
                  </a:lnTo>
                  <a:lnTo>
                    <a:pt x="310299" y="365760"/>
                  </a:lnTo>
                  <a:lnTo>
                    <a:pt x="304571" y="365760"/>
                  </a:lnTo>
                  <a:lnTo>
                    <a:pt x="258711" y="386080"/>
                  </a:lnTo>
                  <a:lnTo>
                    <a:pt x="219290" y="426720"/>
                  </a:lnTo>
                  <a:lnTo>
                    <a:pt x="140284" y="505460"/>
                  </a:lnTo>
                  <a:lnTo>
                    <a:pt x="59105" y="585470"/>
                  </a:lnTo>
                  <a:lnTo>
                    <a:pt x="56807" y="588010"/>
                  </a:lnTo>
                  <a:lnTo>
                    <a:pt x="54013" y="590550"/>
                  </a:lnTo>
                  <a:lnTo>
                    <a:pt x="42583" y="546100"/>
                  </a:lnTo>
                  <a:lnTo>
                    <a:pt x="36728" y="502920"/>
                  </a:lnTo>
                  <a:lnTo>
                    <a:pt x="36207" y="449580"/>
                  </a:lnTo>
                  <a:lnTo>
                    <a:pt x="42329" y="397510"/>
                  </a:lnTo>
                  <a:lnTo>
                    <a:pt x="55143" y="347980"/>
                  </a:lnTo>
                  <a:lnTo>
                    <a:pt x="74688" y="299720"/>
                  </a:lnTo>
                  <a:lnTo>
                    <a:pt x="101015" y="254000"/>
                  </a:lnTo>
                  <a:lnTo>
                    <a:pt x="104940" y="245110"/>
                  </a:lnTo>
                  <a:lnTo>
                    <a:pt x="105638" y="237490"/>
                  </a:lnTo>
                  <a:lnTo>
                    <a:pt x="103187" y="231140"/>
                  </a:lnTo>
                  <a:lnTo>
                    <a:pt x="97650" y="226060"/>
                  </a:lnTo>
                  <a:lnTo>
                    <a:pt x="90690" y="223520"/>
                  </a:lnTo>
                  <a:lnTo>
                    <a:pt x="83870" y="223520"/>
                  </a:lnTo>
                  <a:lnTo>
                    <a:pt x="46101" y="278130"/>
                  </a:lnTo>
                  <a:lnTo>
                    <a:pt x="26123" y="323850"/>
                  </a:lnTo>
                  <a:lnTo>
                    <a:pt x="11772" y="369570"/>
                  </a:lnTo>
                  <a:lnTo>
                    <a:pt x="3035" y="417830"/>
                  </a:lnTo>
                  <a:lnTo>
                    <a:pt x="101" y="463550"/>
                  </a:lnTo>
                  <a:lnTo>
                    <a:pt x="0" y="467360"/>
                  </a:lnTo>
                  <a:lnTo>
                    <a:pt x="2489" y="515620"/>
                  </a:lnTo>
                  <a:lnTo>
                    <a:pt x="10680" y="565150"/>
                  </a:lnTo>
                  <a:lnTo>
                    <a:pt x="23482" y="612140"/>
                  </a:lnTo>
                  <a:lnTo>
                    <a:pt x="41173" y="655320"/>
                  </a:lnTo>
                  <a:lnTo>
                    <a:pt x="63411" y="697230"/>
                  </a:lnTo>
                  <a:lnTo>
                    <a:pt x="89877" y="735330"/>
                  </a:lnTo>
                  <a:lnTo>
                    <a:pt x="120243" y="769620"/>
                  </a:lnTo>
                  <a:lnTo>
                    <a:pt x="154165" y="801370"/>
                  </a:lnTo>
                  <a:lnTo>
                    <a:pt x="191325" y="829310"/>
                  </a:lnTo>
                  <a:lnTo>
                    <a:pt x="231394" y="853440"/>
                  </a:lnTo>
                  <a:lnTo>
                    <a:pt x="274040" y="872490"/>
                  </a:lnTo>
                  <a:lnTo>
                    <a:pt x="318935" y="887730"/>
                  </a:lnTo>
                  <a:lnTo>
                    <a:pt x="365734" y="897890"/>
                  </a:lnTo>
                  <a:lnTo>
                    <a:pt x="372808" y="897890"/>
                  </a:lnTo>
                  <a:lnTo>
                    <a:pt x="393687" y="901700"/>
                  </a:lnTo>
                  <a:lnTo>
                    <a:pt x="464413" y="901700"/>
                  </a:lnTo>
                  <a:lnTo>
                    <a:pt x="477901" y="899160"/>
                  </a:lnTo>
                  <a:lnTo>
                    <a:pt x="484771" y="899160"/>
                  </a:lnTo>
                  <a:lnTo>
                    <a:pt x="541210" y="887730"/>
                  </a:lnTo>
                  <a:lnTo>
                    <a:pt x="587997" y="873760"/>
                  </a:lnTo>
                  <a:lnTo>
                    <a:pt x="631952" y="853440"/>
                  </a:lnTo>
                  <a:lnTo>
                    <a:pt x="673011" y="829310"/>
                  </a:lnTo>
                  <a:lnTo>
                    <a:pt x="711161" y="800100"/>
                  </a:lnTo>
                  <a:lnTo>
                    <a:pt x="746340" y="765810"/>
                  </a:lnTo>
                  <a:lnTo>
                    <a:pt x="778522" y="727710"/>
                  </a:lnTo>
                  <a:lnTo>
                    <a:pt x="805484" y="687070"/>
                  </a:lnTo>
                  <a:lnTo>
                    <a:pt x="827252" y="645160"/>
                  </a:lnTo>
                  <a:lnTo>
                    <a:pt x="843813" y="600710"/>
                  </a:lnTo>
                  <a:lnTo>
                    <a:pt x="855230" y="556260"/>
                  </a:lnTo>
                  <a:lnTo>
                    <a:pt x="861491" y="510540"/>
                  </a:lnTo>
                  <a:lnTo>
                    <a:pt x="862647" y="463550"/>
                  </a:lnTo>
                  <a:lnTo>
                    <a:pt x="859612" y="425450"/>
                  </a:lnTo>
                  <a:lnTo>
                    <a:pt x="858697" y="414020"/>
                  </a:lnTo>
                  <a:lnTo>
                    <a:pt x="857961" y="403860"/>
                  </a:lnTo>
                  <a:lnTo>
                    <a:pt x="859345" y="393700"/>
                  </a:lnTo>
                  <a:lnTo>
                    <a:pt x="863574" y="386080"/>
                  </a:lnTo>
                  <a:lnTo>
                    <a:pt x="871410" y="378460"/>
                  </a:lnTo>
                  <a:lnTo>
                    <a:pt x="873798" y="377190"/>
                  </a:lnTo>
                  <a:lnTo>
                    <a:pt x="875601" y="374650"/>
                  </a:lnTo>
                  <a:lnTo>
                    <a:pt x="890282" y="356870"/>
                  </a:lnTo>
                  <a:lnTo>
                    <a:pt x="897940" y="340360"/>
                  </a:lnTo>
                  <a:lnTo>
                    <a:pt x="900430" y="321310"/>
                  </a:lnTo>
                  <a:close/>
                </a:path>
              </a:pathLst>
            </a:custGeom>
            <a:solidFill>
              <a:srgbClr val="C9D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-26732"/>
            <a:ext cx="20104100" cy="7884795"/>
            <a:chOff x="0" y="0"/>
            <a:chExt cx="20104100" cy="788479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20104100" cy="4513580"/>
            </a:xfrm>
            <a:custGeom>
              <a:avLst/>
              <a:gdLst/>
              <a:ahLst/>
              <a:cxnLst/>
              <a:rect l="l" t="t" r="r" b="b"/>
              <a:pathLst>
                <a:path w="20104100" h="4513580">
                  <a:moveTo>
                    <a:pt x="20104099" y="0"/>
                  </a:moveTo>
                  <a:lnTo>
                    <a:pt x="0" y="0"/>
                  </a:lnTo>
                  <a:lnTo>
                    <a:pt x="0" y="4512951"/>
                  </a:lnTo>
                  <a:lnTo>
                    <a:pt x="20104099" y="4512951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1D8A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512951"/>
              <a:ext cx="20104100" cy="3371850"/>
            </a:xfrm>
            <a:custGeom>
              <a:avLst/>
              <a:gdLst/>
              <a:ahLst/>
              <a:cxnLst/>
              <a:rect l="l" t="t" r="r" b="b"/>
              <a:pathLst>
                <a:path w="20104100" h="3371850">
                  <a:moveTo>
                    <a:pt x="20104099" y="0"/>
                  </a:moveTo>
                  <a:lnTo>
                    <a:pt x="0" y="0"/>
                  </a:lnTo>
                  <a:lnTo>
                    <a:pt x="0" y="3371625"/>
                  </a:lnTo>
                  <a:lnTo>
                    <a:pt x="20104099" y="3371625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6177521" y="9915928"/>
            <a:ext cx="2628265" cy="827405"/>
          </a:xfrm>
          <a:custGeom>
            <a:avLst/>
            <a:gdLst/>
            <a:ahLst/>
            <a:cxnLst/>
            <a:rect l="l" t="t" r="r" b="b"/>
            <a:pathLst>
              <a:path w="2628265" h="827404">
                <a:moveTo>
                  <a:pt x="2628192" y="0"/>
                </a:moveTo>
                <a:lnTo>
                  <a:pt x="0" y="0"/>
                </a:lnTo>
                <a:lnTo>
                  <a:pt x="0" y="302482"/>
                </a:lnTo>
                <a:lnTo>
                  <a:pt x="2144" y="350242"/>
                </a:lnTo>
                <a:lnTo>
                  <a:pt x="8453" y="396801"/>
                </a:lnTo>
                <a:lnTo>
                  <a:pt x="18742" y="441973"/>
                </a:lnTo>
                <a:lnTo>
                  <a:pt x="32826" y="485573"/>
                </a:lnTo>
                <a:lnTo>
                  <a:pt x="50519" y="527416"/>
                </a:lnTo>
                <a:lnTo>
                  <a:pt x="71636" y="567317"/>
                </a:lnTo>
                <a:lnTo>
                  <a:pt x="95992" y="605090"/>
                </a:lnTo>
                <a:lnTo>
                  <a:pt x="123402" y="640551"/>
                </a:lnTo>
                <a:lnTo>
                  <a:pt x="153681" y="673513"/>
                </a:lnTo>
                <a:lnTo>
                  <a:pt x="186642" y="703792"/>
                </a:lnTo>
                <a:lnTo>
                  <a:pt x="222102" y="731203"/>
                </a:lnTo>
                <a:lnTo>
                  <a:pt x="259874" y="755560"/>
                </a:lnTo>
                <a:lnTo>
                  <a:pt x="299775" y="776678"/>
                </a:lnTo>
                <a:lnTo>
                  <a:pt x="341617" y="794372"/>
                </a:lnTo>
                <a:lnTo>
                  <a:pt x="385217" y="808456"/>
                </a:lnTo>
                <a:lnTo>
                  <a:pt x="430388" y="818746"/>
                </a:lnTo>
                <a:lnTo>
                  <a:pt x="476946" y="825055"/>
                </a:lnTo>
                <a:lnTo>
                  <a:pt x="524706" y="827199"/>
                </a:lnTo>
                <a:lnTo>
                  <a:pt x="2103475" y="827199"/>
                </a:lnTo>
                <a:lnTo>
                  <a:pt x="2151235" y="825055"/>
                </a:lnTo>
                <a:lnTo>
                  <a:pt x="2197793" y="818746"/>
                </a:lnTo>
                <a:lnTo>
                  <a:pt x="2242965" y="808456"/>
                </a:lnTo>
                <a:lnTo>
                  <a:pt x="2286565" y="794372"/>
                </a:lnTo>
                <a:lnTo>
                  <a:pt x="2328408" y="776678"/>
                </a:lnTo>
                <a:lnTo>
                  <a:pt x="2368309" y="755560"/>
                </a:lnTo>
                <a:lnTo>
                  <a:pt x="2406082" y="731203"/>
                </a:lnTo>
                <a:lnTo>
                  <a:pt x="2441543" y="703792"/>
                </a:lnTo>
                <a:lnTo>
                  <a:pt x="2474505" y="673513"/>
                </a:lnTo>
                <a:lnTo>
                  <a:pt x="2504785" y="640551"/>
                </a:lnTo>
                <a:lnTo>
                  <a:pt x="2532195" y="605090"/>
                </a:lnTo>
                <a:lnTo>
                  <a:pt x="2556552" y="567317"/>
                </a:lnTo>
                <a:lnTo>
                  <a:pt x="2577670" y="527416"/>
                </a:lnTo>
                <a:lnTo>
                  <a:pt x="2595364" y="485573"/>
                </a:lnTo>
                <a:lnTo>
                  <a:pt x="2609448" y="441973"/>
                </a:lnTo>
                <a:lnTo>
                  <a:pt x="2619738" y="396801"/>
                </a:lnTo>
                <a:lnTo>
                  <a:pt x="2626047" y="350242"/>
                </a:lnTo>
                <a:lnTo>
                  <a:pt x="2628192" y="302482"/>
                </a:lnTo>
                <a:lnTo>
                  <a:pt x="2628192" y="0"/>
                </a:lnTo>
                <a:close/>
              </a:path>
            </a:pathLst>
          </a:custGeom>
          <a:solidFill>
            <a:srgbClr val="094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2476364" y="9664627"/>
            <a:ext cx="15240635" cy="356235"/>
            <a:chOff x="2476364" y="9664627"/>
            <a:chExt cx="15240635" cy="356235"/>
          </a:xfrm>
        </p:grpSpPr>
        <p:sp>
          <p:nvSpPr>
            <p:cNvPr id="7" name="object 7"/>
            <p:cNvSpPr/>
            <p:nvPr/>
          </p:nvSpPr>
          <p:spPr>
            <a:xfrm>
              <a:off x="2600769" y="9853103"/>
              <a:ext cx="14902815" cy="0"/>
            </a:xfrm>
            <a:custGeom>
              <a:avLst/>
              <a:gdLst/>
              <a:ahLst/>
              <a:cxnLst/>
              <a:rect l="l" t="t" r="r" b="b"/>
              <a:pathLst>
                <a:path w="14902815">
                  <a:moveTo>
                    <a:pt x="0" y="0"/>
                  </a:moveTo>
                  <a:lnTo>
                    <a:pt x="14902561" y="0"/>
                  </a:lnTo>
                </a:path>
              </a:pathLst>
            </a:custGeom>
            <a:ln w="31412">
              <a:solidFill>
                <a:srgbClr val="0944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76364" y="9737923"/>
              <a:ext cx="240830" cy="24083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7360728" y="9664627"/>
              <a:ext cx="356235" cy="356235"/>
            </a:xfrm>
            <a:custGeom>
              <a:avLst/>
              <a:gdLst/>
              <a:ahLst/>
              <a:cxnLst/>
              <a:rect l="l" t="t" r="r" b="b"/>
              <a:pathLst>
                <a:path w="356234" h="356234">
                  <a:moveTo>
                    <a:pt x="178005" y="0"/>
                  </a:moveTo>
                  <a:lnTo>
                    <a:pt x="130683" y="6358"/>
                  </a:lnTo>
                  <a:lnTo>
                    <a:pt x="88161" y="24302"/>
                  </a:lnTo>
                  <a:lnTo>
                    <a:pt x="52135" y="52135"/>
                  </a:lnTo>
                  <a:lnTo>
                    <a:pt x="24302" y="88161"/>
                  </a:lnTo>
                  <a:lnTo>
                    <a:pt x="6358" y="130683"/>
                  </a:lnTo>
                  <a:lnTo>
                    <a:pt x="0" y="178005"/>
                  </a:lnTo>
                  <a:lnTo>
                    <a:pt x="6358" y="225326"/>
                  </a:lnTo>
                  <a:lnTo>
                    <a:pt x="24302" y="267848"/>
                  </a:lnTo>
                  <a:lnTo>
                    <a:pt x="52135" y="303874"/>
                  </a:lnTo>
                  <a:lnTo>
                    <a:pt x="88161" y="331707"/>
                  </a:lnTo>
                  <a:lnTo>
                    <a:pt x="130683" y="349651"/>
                  </a:lnTo>
                  <a:lnTo>
                    <a:pt x="178005" y="356010"/>
                  </a:lnTo>
                  <a:lnTo>
                    <a:pt x="225326" y="349651"/>
                  </a:lnTo>
                  <a:lnTo>
                    <a:pt x="267848" y="331707"/>
                  </a:lnTo>
                  <a:lnTo>
                    <a:pt x="303874" y="303874"/>
                  </a:lnTo>
                  <a:lnTo>
                    <a:pt x="331707" y="267848"/>
                  </a:lnTo>
                  <a:lnTo>
                    <a:pt x="349651" y="225326"/>
                  </a:lnTo>
                  <a:lnTo>
                    <a:pt x="356010" y="178005"/>
                  </a:lnTo>
                  <a:lnTo>
                    <a:pt x="349651" y="130683"/>
                  </a:lnTo>
                  <a:lnTo>
                    <a:pt x="331707" y="88161"/>
                  </a:lnTo>
                  <a:lnTo>
                    <a:pt x="303874" y="52135"/>
                  </a:lnTo>
                  <a:lnTo>
                    <a:pt x="267848" y="24302"/>
                  </a:lnTo>
                  <a:lnTo>
                    <a:pt x="225326" y="6358"/>
                  </a:lnTo>
                  <a:lnTo>
                    <a:pt x="178005" y="0"/>
                  </a:lnTo>
                  <a:close/>
                </a:path>
              </a:pathLst>
            </a:custGeom>
            <a:solidFill>
              <a:srgbClr val="1D8A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31634" y="9737923"/>
              <a:ext cx="240830" cy="24083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659270" y="9737923"/>
              <a:ext cx="240830" cy="24083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03999" y="9737923"/>
              <a:ext cx="240830" cy="240830"/>
            </a:xfrm>
            <a:prstGeom prst="rect">
              <a:avLst/>
            </a:prstGeom>
          </p:spPr>
        </p:pic>
      </p:grpSp>
      <p:sp>
        <p:nvSpPr>
          <p:cNvPr id="13" name="object 13"/>
          <p:cNvSpPr/>
          <p:nvPr/>
        </p:nvSpPr>
        <p:spPr>
          <a:xfrm>
            <a:off x="7172559" y="7884576"/>
            <a:ext cx="5759450" cy="859155"/>
          </a:xfrm>
          <a:custGeom>
            <a:avLst/>
            <a:gdLst/>
            <a:ahLst/>
            <a:cxnLst/>
            <a:rect l="l" t="t" r="r" b="b"/>
            <a:pathLst>
              <a:path w="5759450" h="859154">
                <a:moveTo>
                  <a:pt x="5758986" y="0"/>
                </a:moveTo>
                <a:lnTo>
                  <a:pt x="0" y="0"/>
                </a:lnTo>
                <a:lnTo>
                  <a:pt x="0" y="333895"/>
                </a:lnTo>
                <a:lnTo>
                  <a:pt x="2144" y="381655"/>
                </a:lnTo>
                <a:lnTo>
                  <a:pt x="8453" y="428213"/>
                </a:lnTo>
                <a:lnTo>
                  <a:pt x="18742" y="473385"/>
                </a:lnTo>
                <a:lnTo>
                  <a:pt x="32826" y="516985"/>
                </a:lnTo>
                <a:lnTo>
                  <a:pt x="50519" y="558829"/>
                </a:lnTo>
                <a:lnTo>
                  <a:pt x="71636" y="598729"/>
                </a:lnTo>
                <a:lnTo>
                  <a:pt x="95992" y="636503"/>
                </a:lnTo>
                <a:lnTo>
                  <a:pt x="123402" y="671963"/>
                </a:lnTo>
                <a:lnTo>
                  <a:pt x="153681" y="704926"/>
                </a:lnTo>
                <a:lnTo>
                  <a:pt x="186642" y="735205"/>
                </a:lnTo>
                <a:lnTo>
                  <a:pt x="222102" y="762616"/>
                </a:lnTo>
                <a:lnTo>
                  <a:pt x="259874" y="786973"/>
                </a:lnTo>
                <a:lnTo>
                  <a:pt x="299775" y="808091"/>
                </a:lnTo>
                <a:lnTo>
                  <a:pt x="341617" y="825784"/>
                </a:lnTo>
                <a:lnTo>
                  <a:pt x="385217" y="839869"/>
                </a:lnTo>
                <a:lnTo>
                  <a:pt x="430388" y="850158"/>
                </a:lnTo>
                <a:lnTo>
                  <a:pt x="476946" y="856468"/>
                </a:lnTo>
                <a:lnTo>
                  <a:pt x="524706" y="858612"/>
                </a:lnTo>
                <a:lnTo>
                  <a:pt x="5234269" y="858612"/>
                </a:lnTo>
                <a:lnTo>
                  <a:pt x="5282029" y="856468"/>
                </a:lnTo>
                <a:lnTo>
                  <a:pt x="5328588" y="850158"/>
                </a:lnTo>
                <a:lnTo>
                  <a:pt x="5373760" y="839869"/>
                </a:lnTo>
                <a:lnTo>
                  <a:pt x="5417360" y="825784"/>
                </a:lnTo>
                <a:lnTo>
                  <a:pt x="5459203" y="808091"/>
                </a:lnTo>
                <a:lnTo>
                  <a:pt x="5499104" y="786973"/>
                </a:lnTo>
                <a:lnTo>
                  <a:pt x="5536877" y="762616"/>
                </a:lnTo>
                <a:lnTo>
                  <a:pt x="5572338" y="735205"/>
                </a:lnTo>
                <a:lnTo>
                  <a:pt x="5605300" y="704926"/>
                </a:lnTo>
                <a:lnTo>
                  <a:pt x="5635579" y="671963"/>
                </a:lnTo>
                <a:lnTo>
                  <a:pt x="5662990" y="636503"/>
                </a:lnTo>
                <a:lnTo>
                  <a:pt x="5687347" y="598729"/>
                </a:lnTo>
                <a:lnTo>
                  <a:pt x="5708465" y="558829"/>
                </a:lnTo>
                <a:lnTo>
                  <a:pt x="5726159" y="516985"/>
                </a:lnTo>
                <a:lnTo>
                  <a:pt x="5740243" y="473385"/>
                </a:lnTo>
                <a:lnTo>
                  <a:pt x="5750533" y="428213"/>
                </a:lnTo>
                <a:lnTo>
                  <a:pt x="5756842" y="381655"/>
                </a:lnTo>
                <a:lnTo>
                  <a:pt x="5758986" y="333895"/>
                </a:lnTo>
                <a:lnTo>
                  <a:pt x="5758986" y="0"/>
                </a:lnTo>
                <a:close/>
              </a:path>
            </a:pathLst>
          </a:custGeom>
          <a:solidFill>
            <a:srgbClr val="1D8A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0082" y="8286806"/>
            <a:ext cx="6244590" cy="488315"/>
          </a:xfrm>
          <a:custGeom>
            <a:avLst/>
            <a:gdLst/>
            <a:ahLst/>
            <a:cxnLst/>
            <a:rect l="l" t="t" r="r" b="b"/>
            <a:pathLst>
              <a:path w="6244590" h="488315">
                <a:moveTo>
                  <a:pt x="6244406" y="0"/>
                </a:moveTo>
                <a:lnTo>
                  <a:pt x="0" y="0"/>
                </a:lnTo>
                <a:lnTo>
                  <a:pt x="0" y="487796"/>
                </a:lnTo>
              </a:path>
            </a:pathLst>
          </a:custGeom>
          <a:ln w="20941">
            <a:solidFill>
              <a:srgbClr val="0944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039610" y="8286806"/>
            <a:ext cx="6244590" cy="488315"/>
          </a:xfrm>
          <a:custGeom>
            <a:avLst/>
            <a:gdLst/>
            <a:ahLst/>
            <a:cxnLst/>
            <a:rect l="l" t="t" r="r" b="b"/>
            <a:pathLst>
              <a:path w="6244590" h="488315">
                <a:moveTo>
                  <a:pt x="0" y="0"/>
                </a:moveTo>
                <a:lnTo>
                  <a:pt x="6244406" y="0"/>
                </a:lnTo>
                <a:lnTo>
                  <a:pt x="6244406" y="487796"/>
                </a:lnTo>
              </a:path>
            </a:pathLst>
          </a:custGeom>
          <a:ln w="20941">
            <a:solidFill>
              <a:srgbClr val="0944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434024" y="9737923"/>
            <a:ext cx="209417" cy="209417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9262510" y="1633473"/>
            <a:ext cx="5098128" cy="225574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10860"/>
              </a:lnSpc>
              <a:spcBef>
                <a:spcPts val="90"/>
              </a:spcBef>
            </a:pPr>
            <a:r>
              <a:rPr sz="6000" b="1" spc="-1225" dirty="0">
                <a:solidFill>
                  <a:srgbClr val="C9D41E"/>
                </a:solidFill>
                <a:latin typeface="Trebuchet MS"/>
                <a:cs typeface="Trebuchet MS"/>
              </a:rPr>
              <a:t>1</a:t>
            </a:r>
            <a:endParaRPr sz="6000" dirty="0">
              <a:latin typeface="Trebuchet MS"/>
              <a:cs typeface="Trebuchet MS"/>
            </a:endParaRPr>
          </a:p>
          <a:p>
            <a:pPr algn="ctr">
              <a:lnSpc>
                <a:spcPts val="3279"/>
              </a:lnSpc>
            </a:pPr>
            <a:r>
              <a:rPr sz="3000" spc="55" dirty="0">
                <a:solidFill>
                  <a:srgbClr val="FFFFFF"/>
                </a:solidFill>
                <a:latin typeface="Arial MT"/>
                <a:cs typeface="Arial MT"/>
              </a:rPr>
              <a:t>Puente</a:t>
            </a:r>
            <a:r>
              <a:rPr sz="3000" spc="-1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endParaRPr lang="es-ES" sz="3000" spc="-105" dirty="0">
              <a:solidFill>
                <a:srgbClr val="FFFFFF"/>
              </a:solidFill>
              <a:latin typeface="Arial MT"/>
              <a:cs typeface="Arial MT"/>
            </a:endParaRPr>
          </a:p>
          <a:p>
            <a:pPr algn="ctr">
              <a:lnSpc>
                <a:spcPts val="3279"/>
              </a:lnSpc>
            </a:pPr>
            <a:r>
              <a:rPr sz="3000" spc="75" dirty="0">
                <a:solidFill>
                  <a:srgbClr val="FFFFFF"/>
                </a:solidFill>
                <a:latin typeface="Arial MT"/>
                <a:cs typeface="Arial MT"/>
              </a:rPr>
              <a:t>vehicular</a:t>
            </a:r>
            <a:r>
              <a:rPr lang="es-ES" sz="3000" spc="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00" b="1" spc="-415" dirty="0">
                <a:solidFill>
                  <a:srgbClr val="FFFFFF"/>
                </a:solidFill>
                <a:latin typeface="Trebuchet MS"/>
                <a:cs typeface="Trebuchet MS"/>
              </a:rPr>
              <a:t>30,7</a:t>
            </a:r>
            <a:r>
              <a:rPr sz="3000" b="1" spc="-3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b="1" spc="-405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endParaRPr sz="3000" dirty="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376120" y="7923875"/>
            <a:ext cx="5326380" cy="16852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550" spc="-60" dirty="0">
                <a:solidFill>
                  <a:srgbClr val="FFFFFF"/>
                </a:solidFill>
                <a:latin typeface="Arial MT"/>
                <a:cs typeface="Arial MT"/>
              </a:rPr>
              <a:t>Línea</a:t>
            </a:r>
            <a:r>
              <a:rPr sz="355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50" spc="5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355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50" spc="145" dirty="0">
                <a:solidFill>
                  <a:srgbClr val="FFFFFF"/>
                </a:solidFill>
                <a:latin typeface="Arial MT"/>
                <a:cs typeface="Arial MT"/>
              </a:rPr>
              <a:t>tiempo</a:t>
            </a:r>
            <a:r>
              <a:rPr sz="355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50" spc="125" dirty="0">
                <a:solidFill>
                  <a:srgbClr val="FFFFFF"/>
                </a:solidFill>
                <a:latin typeface="Arial MT"/>
                <a:cs typeface="Arial MT"/>
              </a:rPr>
              <a:t>proyecto</a:t>
            </a:r>
            <a:endParaRPr sz="3550">
              <a:latin typeface="Arial MT"/>
              <a:cs typeface="Arial MT"/>
            </a:endParaRPr>
          </a:p>
          <a:p>
            <a:pPr marR="24765" algn="ctr">
              <a:lnSpc>
                <a:spcPct val="100000"/>
              </a:lnSpc>
              <a:spcBef>
                <a:spcPts val="2600"/>
              </a:spcBef>
            </a:pPr>
            <a:r>
              <a:rPr sz="1700" dirty="0">
                <a:latin typeface="Arial MT"/>
                <a:cs typeface="Arial MT"/>
              </a:rPr>
              <a:t>Fecha</a:t>
            </a:r>
            <a:endParaRPr sz="1700">
              <a:latin typeface="Arial MT"/>
              <a:cs typeface="Arial MT"/>
            </a:endParaRPr>
          </a:p>
          <a:p>
            <a:pPr marL="1886585" marR="1911350" algn="ctr">
              <a:lnSpc>
                <a:spcPct val="101800"/>
              </a:lnSpc>
            </a:pP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80" dirty="0">
                <a:latin typeface="Arial MT"/>
                <a:cs typeface="Arial MT"/>
              </a:rPr>
              <a:t> </a:t>
            </a:r>
            <a:r>
              <a:rPr sz="1700" spc="65" dirty="0">
                <a:latin typeface="Arial MT"/>
                <a:cs typeface="Arial MT"/>
              </a:rPr>
              <a:t>terminación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spc="35" dirty="0">
                <a:latin typeface="Arial MT"/>
                <a:cs typeface="Arial MT"/>
              </a:rPr>
              <a:t>inicial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59567" y="8791940"/>
            <a:ext cx="1252220" cy="8172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0025" marR="192405" indent="-59055" algn="ctr">
              <a:lnSpc>
                <a:spcPct val="101800"/>
              </a:lnSpc>
              <a:spcBef>
                <a:spcPts val="95"/>
              </a:spcBef>
            </a:pPr>
            <a:r>
              <a:rPr sz="1700" dirty="0">
                <a:latin typeface="Arial MT"/>
                <a:cs typeface="Arial MT"/>
              </a:rPr>
              <a:t>Fecha 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80" dirty="0">
                <a:latin typeface="Arial MT"/>
                <a:cs typeface="Arial MT"/>
              </a:rPr>
              <a:t> </a:t>
            </a:r>
            <a:r>
              <a:rPr sz="1700" spc="60" dirty="0">
                <a:latin typeface="Arial MT"/>
                <a:cs typeface="Arial MT"/>
              </a:rPr>
              <a:t>inicio</a:t>
            </a:r>
            <a:endParaRPr sz="1700" dirty="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700" spc="30" dirty="0">
                <a:latin typeface="Arial MT"/>
                <a:cs typeface="Arial MT"/>
              </a:rPr>
              <a:t>preliminares</a:t>
            </a:r>
            <a:endParaRPr sz="1700" dirty="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907227" y="8791940"/>
            <a:ext cx="876935" cy="8172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59055" algn="ctr">
              <a:lnSpc>
                <a:spcPct val="101800"/>
              </a:lnSpc>
              <a:spcBef>
                <a:spcPts val="95"/>
              </a:spcBef>
            </a:pPr>
            <a:r>
              <a:rPr sz="1700" dirty="0">
                <a:latin typeface="Arial MT"/>
                <a:cs typeface="Arial MT"/>
              </a:rPr>
              <a:t>Fecha </a:t>
            </a:r>
            <a:r>
              <a:rPr sz="1700" spc="10" dirty="0">
                <a:latin typeface="Arial MT"/>
                <a:cs typeface="Arial MT"/>
              </a:rPr>
              <a:t> </a:t>
            </a: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80" dirty="0">
                <a:latin typeface="Arial MT"/>
                <a:cs typeface="Arial MT"/>
              </a:rPr>
              <a:t> </a:t>
            </a:r>
            <a:r>
              <a:rPr sz="1700" spc="60" dirty="0">
                <a:latin typeface="Arial MT"/>
                <a:cs typeface="Arial MT"/>
              </a:rPr>
              <a:t>inicio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spc="50" dirty="0">
                <a:latin typeface="Arial MT"/>
                <a:cs typeface="Arial MT"/>
              </a:rPr>
              <a:t>obra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977965" y="8791940"/>
            <a:ext cx="1545590" cy="81724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1700" dirty="0">
                <a:latin typeface="Arial MT"/>
                <a:cs typeface="Arial MT"/>
              </a:rPr>
              <a:t>Fecha</a:t>
            </a:r>
            <a:endParaRPr sz="1700">
              <a:latin typeface="Arial MT"/>
              <a:cs typeface="Arial MT"/>
            </a:endParaRPr>
          </a:p>
          <a:p>
            <a:pPr marL="12065" marR="5080" algn="ctr">
              <a:lnSpc>
                <a:spcPct val="101800"/>
              </a:lnSpc>
            </a:pPr>
            <a:r>
              <a:rPr sz="1700" spc="40" dirty="0">
                <a:latin typeface="Arial MT"/>
                <a:cs typeface="Arial MT"/>
              </a:rPr>
              <a:t>de</a:t>
            </a:r>
            <a:r>
              <a:rPr sz="1700" spc="-80" dirty="0">
                <a:latin typeface="Arial MT"/>
                <a:cs typeface="Arial MT"/>
              </a:rPr>
              <a:t> </a:t>
            </a:r>
            <a:r>
              <a:rPr sz="1700" spc="65" dirty="0">
                <a:latin typeface="Arial MT"/>
                <a:cs typeface="Arial MT"/>
              </a:rPr>
              <a:t>terminación </a:t>
            </a:r>
            <a:r>
              <a:rPr sz="1700" spc="-459" dirty="0">
                <a:latin typeface="Arial MT"/>
                <a:cs typeface="Arial MT"/>
              </a:rPr>
              <a:t> </a:t>
            </a:r>
            <a:r>
              <a:rPr sz="1700" spc="60" dirty="0">
                <a:latin typeface="Arial MT"/>
                <a:cs typeface="Arial MT"/>
              </a:rPr>
              <a:t>contractual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680009" y="8794358"/>
            <a:ext cx="1647825" cy="81724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1700" b="1" spc="5" dirty="0">
                <a:latin typeface="Arial"/>
                <a:cs typeface="Arial"/>
              </a:rPr>
              <a:t>Fecha</a:t>
            </a:r>
            <a:endParaRPr sz="1700">
              <a:latin typeface="Arial"/>
              <a:cs typeface="Arial"/>
            </a:endParaRPr>
          </a:p>
          <a:p>
            <a:pPr marL="12065" marR="5080" algn="ctr">
              <a:lnSpc>
                <a:spcPct val="101800"/>
              </a:lnSpc>
            </a:pPr>
            <a:r>
              <a:rPr sz="1700" b="1" spc="45" dirty="0">
                <a:latin typeface="Arial"/>
                <a:cs typeface="Arial"/>
              </a:rPr>
              <a:t>de</a:t>
            </a:r>
            <a:r>
              <a:rPr sz="1700" b="1" spc="-80" dirty="0">
                <a:latin typeface="Arial"/>
                <a:cs typeface="Arial"/>
              </a:rPr>
              <a:t> </a:t>
            </a:r>
            <a:r>
              <a:rPr sz="1700" b="1" spc="55" dirty="0">
                <a:latin typeface="Arial"/>
                <a:cs typeface="Arial"/>
              </a:rPr>
              <a:t>terminación  real</a:t>
            </a:r>
            <a:endParaRPr sz="17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22376" y="1904155"/>
            <a:ext cx="2494119" cy="234391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07314" algn="ctr">
              <a:lnSpc>
                <a:spcPts val="10665"/>
              </a:lnSpc>
              <a:spcBef>
                <a:spcPts val="90"/>
              </a:spcBef>
            </a:pPr>
            <a:r>
              <a:rPr lang="es-ES" sz="7500" b="1" spc="-919" dirty="0" smtClean="0">
                <a:solidFill>
                  <a:srgbClr val="C9D41E"/>
                </a:solidFill>
                <a:latin typeface="Trebuchet MS"/>
                <a:cs typeface="Trebuchet MS"/>
              </a:rPr>
              <a:t>66</a:t>
            </a:r>
            <a:endParaRPr sz="7500" dirty="0">
              <a:latin typeface="Trebuchet MS"/>
              <a:cs typeface="Trebuchet MS"/>
            </a:endParaRPr>
          </a:p>
          <a:p>
            <a:pPr algn="ctr">
              <a:lnSpc>
                <a:spcPts val="3360"/>
              </a:lnSpc>
            </a:pPr>
            <a:r>
              <a:rPr sz="3300" dirty="0">
                <a:solidFill>
                  <a:srgbClr val="FFFFFF"/>
                </a:solidFill>
                <a:latin typeface="Arial MT"/>
                <a:cs typeface="Arial MT"/>
              </a:rPr>
              <a:t>Trabajadores</a:t>
            </a:r>
            <a:endParaRPr sz="3300" dirty="0">
              <a:latin typeface="Arial MT"/>
              <a:cs typeface="Arial MT"/>
            </a:endParaRPr>
          </a:p>
          <a:p>
            <a:pPr marL="106680" algn="ctr">
              <a:lnSpc>
                <a:spcPts val="3795"/>
              </a:lnSpc>
            </a:pPr>
            <a:r>
              <a:rPr sz="3300" spc="70" dirty="0">
                <a:solidFill>
                  <a:srgbClr val="FFFFFF"/>
                </a:solidFill>
                <a:latin typeface="Arial MT"/>
                <a:cs typeface="Arial MT"/>
              </a:rPr>
              <a:t>en</a:t>
            </a:r>
            <a:r>
              <a:rPr sz="3300" spc="-1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300" spc="100" dirty="0">
                <a:solidFill>
                  <a:srgbClr val="FFFFFF"/>
                </a:solidFill>
                <a:latin typeface="Arial MT"/>
                <a:cs typeface="Arial MT"/>
              </a:rPr>
              <a:t>obra</a:t>
            </a:r>
            <a:endParaRPr sz="3300" dirty="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70473" y="10096260"/>
            <a:ext cx="181356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10" dirty="0">
                <a:latin typeface="Trebuchet MS"/>
                <a:cs typeface="Trebuchet MS"/>
              </a:rPr>
              <a:t>04/02/2022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401920" y="10096260"/>
            <a:ext cx="1805939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15" dirty="0">
                <a:latin typeface="Trebuchet MS"/>
                <a:cs typeface="Trebuchet MS"/>
              </a:rPr>
              <a:t>09/02/2023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154476" y="10096260"/>
            <a:ext cx="179768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20" dirty="0">
                <a:latin typeface="Trebuchet MS"/>
                <a:cs typeface="Trebuchet MS"/>
              </a:rPr>
              <a:t>03/09/2023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886300" y="10096260"/>
            <a:ext cx="181038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00" dirty="0">
                <a:latin typeface="Trebuchet MS"/>
                <a:cs typeface="Trebuchet MS"/>
              </a:rPr>
              <a:t>08/05/20</a:t>
            </a:r>
            <a:r>
              <a:rPr sz="2950" b="1" spc="-275" dirty="0">
                <a:latin typeface="Trebuchet MS"/>
                <a:cs typeface="Trebuchet MS"/>
              </a:rPr>
              <a:t>2</a:t>
            </a:r>
            <a:r>
              <a:rPr sz="2950" b="1" spc="-235" dirty="0">
                <a:latin typeface="Trebuchet MS"/>
                <a:cs typeface="Trebuchet MS"/>
              </a:rPr>
              <a:t>4</a:t>
            </a:r>
            <a:endParaRPr sz="2950" dirty="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6637725" y="10096260"/>
            <a:ext cx="180403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b="1" spc="-204" dirty="0">
                <a:solidFill>
                  <a:srgbClr val="FFFFFF"/>
                </a:solidFill>
                <a:latin typeface="Trebuchet MS"/>
                <a:cs typeface="Trebuchet MS"/>
              </a:rPr>
              <a:t>08/</a:t>
            </a:r>
            <a:r>
              <a:rPr lang="es-MX" sz="2950" b="1" spc="-204" dirty="0">
                <a:solidFill>
                  <a:srgbClr val="FFFFFF"/>
                </a:solidFill>
                <a:latin typeface="Trebuchet MS"/>
                <a:cs typeface="Trebuchet MS"/>
              </a:rPr>
              <a:t>07</a:t>
            </a:r>
            <a:r>
              <a:rPr sz="2950" b="1" spc="-204" dirty="0">
                <a:solidFill>
                  <a:srgbClr val="FFFFFF"/>
                </a:solidFill>
                <a:latin typeface="Trebuchet MS"/>
                <a:cs typeface="Trebuchet MS"/>
              </a:rPr>
              <a:t>/20</a:t>
            </a:r>
            <a:r>
              <a:rPr sz="2950" b="1" spc="-28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sz="2950" b="1" spc="-235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2950" dirty="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3589210" y="2077162"/>
            <a:ext cx="3191470" cy="188384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10860"/>
              </a:lnSpc>
              <a:spcBef>
                <a:spcPts val="90"/>
              </a:spcBef>
            </a:pPr>
            <a:r>
              <a:rPr sz="6000" spc="-1125" dirty="0"/>
              <a:t>1,53</a:t>
            </a:r>
            <a:r>
              <a:rPr sz="6000" spc="-960" dirty="0"/>
              <a:t> </a:t>
            </a:r>
            <a:r>
              <a:rPr sz="6000" spc="-505" dirty="0"/>
              <a:t>km</a:t>
            </a:r>
            <a:endParaRPr sz="6000" dirty="0"/>
          </a:p>
          <a:p>
            <a:pPr algn="ctr">
              <a:lnSpc>
                <a:spcPts val="3720"/>
              </a:lnSpc>
            </a:pPr>
            <a:r>
              <a:rPr sz="3000" b="0" spc="-105" dirty="0">
                <a:solidFill>
                  <a:srgbClr val="FFFFFF"/>
                </a:solidFill>
                <a:latin typeface="Arial MT"/>
                <a:cs typeface="Arial MT"/>
              </a:rPr>
              <a:t>Vía</a:t>
            </a:r>
            <a:endParaRPr sz="3000" dirty="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071040" y="2040128"/>
            <a:ext cx="4344786" cy="185820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10780"/>
              </a:lnSpc>
              <a:spcBef>
                <a:spcPts val="90"/>
              </a:spcBef>
            </a:pPr>
            <a:r>
              <a:rPr sz="6000" b="1" spc="-1225" dirty="0">
                <a:solidFill>
                  <a:srgbClr val="C9D41E"/>
                </a:solidFill>
                <a:latin typeface="Trebuchet MS"/>
                <a:cs typeface="Trebuchet MS"/>
              </a:rPr>
              <a:t>1</a:t>
            </a:r>
            <a:r>
              <a:rPr sz="6000" b="1" spc="-1810" dirty="0">
                <a:solidFill>
                  <a:srgbClr val="C9D41E"/>
                </a:solidFill>
                <a:latin typeface="Trebuchet MS"/>
                <a:cs typeface="Trebuchet MS"/>
              </a:rPr>
              <a:t>7</a:t>
            </a:r>
            <a:r>
              <a:rPr sz="6000" b="1" spc="-795" dirty="0">
                <a:solidFill>
                  <a:srgbClr val="C9D41E"/>
                </a:solidFill>
                <a:latin typeface="Trebuchet MS"/>
                <a:cs typeface="Trebuchet MS"/>
              </a:rPr>
              <a:t>.800</a:t>
            </a:r>
            <a:r>
              <a:rPr sz="6000" b="1" spc="-1810" dirty="0">
                <a:solidFill>
                  <a:srgbClr val="C9D41E"/>
                </a:solidFill>
                <a:latin typeface="Trebuchet MS"/>
                <a:cs typeface="Trebuchet MS"/>
              </a:rPr>
              <a:t> </a:t>
            </a:r>
            <a:r>
              <a:rPr sz="6000" b="1" spc="-625" dirty="0">
                <a:solidFill>
                  <a:srgbClr val="C9D41E"/>
                </a:solidFill>
                <a:latin typeface="Trebuchet MS"/>
                <a:cs typeface="Trebuchet MS"/>
              </a:rPr>
              <a:t>m</a:t>
            </a:r>
            <a:r>
              <a:rPr sz="6000" b="1" spc="-625" baseline="30000" dirty="0">
                <a:solidFill>
                  <a:srgbClr val="C9D41E"/>
                </a:solidFill>
                <a:latin typeface="Trebuchet MS"/>
                <a:cs typeface="Trebuchet MS"/>
              </a:rPr>
              <a:t>2</a:t>
            </a:r>
            <a:endParaRPr sz="6000" baseline="30000" dirty="0">
              <a:latin typeface="Trebuchet MS"/>
              <a:cs typeface="Trebuchet MS"/>
            </a:endParaRPr>
          </a:p>
          <a:p>
            <a:pPr algn="ctr">
              <a:lnSpc>
                <a:spcPts val="3640"/>
              </a:lnSpc>
            </a:pPr>
            <a:r>
              <a:rPr sz="3000" dirty="0">
                <a:solidFill>
                  <a:srgbClr val="FFFFFF"/>
                </a:solidFill>
                <a:latin typeface="Arial MT"/>
                <a:cs typeface="Arial MT"/>
              </a:rPr>
              <a:t>Espacio</a:t>
            </a:r>
            <a:r>
              <a:rPr sz="3000" spc="-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00" spc="145" dirty="0">
                <a:solidFill>
                  <a:srgbClr val="FFFFFF"/>
                </a:solidFill>
                <a:latin typeface="Arial MT"/>
                <a:cs typeface="Arial MT"/>
              </a:rPr>
              <a:t>público</a:t>
            </a:r>
            <a:endParaRPr sz="3000" dirty="0">
              <a:latin typeface="Arial MT"/>
              <a:cs typeface="Arial MT"/>
            </a:endParaRPr>
          </a:p>
        </p:txBody>
      </p:sp>
      <p:pic>
        <p:nvPicPr>
          <p:cNvPr id="31" name="object 3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80152" y="882908"/>
            <a:ext cx="2380009" cy="902064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72765" y="745359"/>
            <a:ext cx="947792" cy="888114"/>
          </a:xfrm>
          <a:prstGeom prst="rect">
            <a:avLst/>
          </a:prstGeom>
        </p:spPr>
      </p:pic>
      <p:sp>
        <p:nvSpPr>
          <p:cNvPr id="33" name="object 33"/>
          <p:cNvSpPr/>
          <p:nvPr/>
        </p:nvSpPr>
        <p:spPr>
          <a:xfrm>
            <a:off x="7393285" y="746267"/>
            <a:ext cx="1461417" cy="904854"/>
          </a:xfrm>
          <a:custGeom>
            <a:avLst/>
            <a:gdLst/>
            <a:ahLst/>
            <a:cxnLst/>
            <a:rect l="l" t="t" r="r" b="b"/>
            <a:pathLst>
              <a:path w="1340484" h="1235710">
                <a:moveTo>
                  <a:pt x="261594" y="670090"/>
                </a:moveTo>
                <a:lnTo>
                  <a:pt x="259346" y="660374"/>
                </a:lnTo>
                <a:lnTo>
                  <a:pt x="253568" y="652132"/>
                </a:lnTo>
                <a:lnTo>
                  <a:pt x="245313" y="646404"/>
                </a:lnTo>
                <a:lnTo>
                  <a:pt x="235635" y="644245"/>
                </a:lnTo>
                <a:lnTo>
                  <a:pt x="225640" y="646518"/>
                </a:lnTo>
                <a:lnTo>
                  <a:pt x="217182" y="652576"/>
                </a:lnTo>
                <a:lnTo>
                  <a:pt x="211442" y="661225"/>
                </a:lnTo>
                <a:lnTo>
                  <a:pt x="209562" y="671271"/>
                </a:lnTo>
                <a:lnTo>
                  <a:pt x="212039" y="681024"/>
                </a:lnTo>
                <a:lnTo>
                  <a:pt x="217944" y="689038"/>
                </a:lnTo>
                <a:lnTo>
                  <a:pt x="226314" y="694397"/>
                </a:lnTo>
                <a:lnTo>
                  <a:pt x="236181" y="696226"/>
                </a:lnTo>
                <a:lnTo>
                  <a:pt x="245973" y="693915"/>
                </a:lnTo>
                <a:lnTo>
                  <a:pt x="254114" y="688136"/>
                </a:lnTo>
                <a:lnTo>
                  <a:pt x="259638" y="679869"/>
                </a:lnTo>
                <a:lnTo>
                  <a:pt x="261594" y="670090"/>
                </a:lnTo>
                <a:close/>
              </a:path>
              <a:path w="1340484" h="1235710">
                <a:moveTo>
                  <a:pt x="929297" y="288810"/>
                </a:moveTo>
                <a:lnTo>
                  <a:pt x="927163" y="278993"/>
                </a:lnTo>
                <a:lnTo>
                  <a:pt x="921524" y="270827"/>
                </a:lnTo>
                <a:lnTo>
                  <a:pt x="913320" y="265252"/>
                </a:lnTo>
                <a:lnTo>
                  <a:pt x="903465" y="263169"/>
                </a:lnTo>
                <a:lnTo>
                  <a:pt x="893254" y="265341"/>
                </a:lnTo>
                <a:lnTo>
                  <a:pt x="884783" y="271208"/>
                </a:lnTo>
                <a:lnTo>
                  <a:pt x="879106" y="279730"/>
                </a:lnTo>
                <a:lnTo>
                  <a:pt x="877277" y="289814"/>
                </a:lnTo>
                <a:lnTo>
                  <a:pt x="879703" y="299580"/>
                </a:lnTo>
                <a:lnTo>
                  <a:pt x="885507" y="307517"/>
                </a:lnTo>
                <a:lnTo>
                  <a:pt x="893838" y="312801"/>
                </a:lnTo>
                <a:lnTo>
                  <a:pt x="903820" y="314642"/>
                </a:lnTo>
                <a:lnTo>
                  <a:pt x="913752" y="312470"/>
                </a:lnTo>
                <a:lnTo>
                  <a:pt x="921880" y="306870"/>
                </a:lnTo>
                <a:lnTo>
                  <a:pt x="927341" y="298691"/>
                </a:lnTo>
                <a:lnTo>
                  <a:pt x="929297" y="288810"/>
                </a:lnTo>
                <a:close/>
              </a:path>
              <a:path w="1340484" h="1235710">
                <a:moveTo>
                  <a:pt x="1340269" y="500380"/>
                </a:moveTo>
                <a:lnTo>
                  <a:pt x="1336624" y="499110"/>
                </a:lnTo>
                <a:lnTo>
                  <a:pt x="1338021" y="496570"/>
                </a:lnTo>
                <a:lnTo>
                  <a:pt x="1337500" y="494030"/>
                </a:lnTo>
                <a:lnTo>
                  <a:pt x="1319314" y="441960"/>
                </a:lnTo>
                <a:lnTo>
                  <a:pt x="1290269" y="401320"/>
                </a:lnTo>
                <a:lnTo>
                  <a:pt x="1286675" y="398475"/>
                </a:lnTo>
                <a:lnTo>
                  <a:pt x="1286675" y="514350"/>
                </a:lnTo>
                <a:lnTo>
                  <a:pt x="1282534" y="560070"/>
                </a:lnTo>
                <a:lnTo>
                  <a:pt x="1262405" y="603250"/>
                </a:lnTo>
                <a:lnTo>
                  <a:pt x="1226807" y="635000"/>
                </a:lnTo>
                <a:lnTo>
                  <a:pt x="1191971" y="650240"/>
                </a:lnTo>
                <a:lnTo>
                  <a:pt x="1157351" y="654050"/>
                </a:lnTo>
                <a:lnTo>
                  <a:pt x="1122908" y="648970"/>
                </a:lnTo>
                <a:lnTo>
                  <a:pt x="1088631" y="632460"/>
                </a:lnTo>
                <a:lnTo>
                  <a:pt x="1071981" y="624840"/>
                </a:lnTo>
                <a:lnTo>
                  <a:pt x="1058608" y="624840"/>
                </a:lnTo>
                <a:lnTo>
                  <a:pt x="1048054" y="632460"/>
                </a:lnTo>
                <a:lnTo>
                  <a:pt x="1039812" y="648970"/>
                </a:lnTo>
                <a:lnTo>
                  <a:pt x="1024178" y="681990"/>
                </a:lnTo>
                <a:lnTo>
                  <a:pt x="1002563" y="708660"/>
                </a:lnTo>
                <a:lnTo>
                  <a:pt x="975055" y="728980"/>
                </a:lnTo>
                <a:lnTo>
                  <a:pt x="941730" y="742950"/>
                </a:lnTo>
                <a:lnTo>
                  <a:pt x="938047" y="744220"/>
                </a:lnTo>
                <a:lnTo>
                  <a:pt x="934173" y="744220"/>
                </a:lnTo>
                <a:lnTo>
                  <a:pt x="929436" y="745490"/>
                </a:lnTo>
                <a:lnTo>
                  <a:pt x="929335" y="590550"/>
                </a:lnTo>
                <a:lnTo>
                  <a:pt x="929271" y="571500"/>
                </a:lnTo>
                <a:lnTo>
                  <a:pt x="933665" y="568960"/>
                </a:lnTo>
                <a:lnTo>
                  <a:pt x="965873" y="537210"/>
                </a:lnTo>
                <a:lnTo>
                  <a:pt x="1003528" y="499110"/>
                </a:lnTo>
                <a:lnTo>
                  <a:pt x="1054976" y="447040"/>
                </a:lnTo>
                <a:lnTo>
                  <a:pt x="1058125" y="444500"/>
                </a:lnTo>
                <a:lnTo>
                  <a:pt x="1060742" y="440690"/>
                </a:lnTo>
                <a:lnTo>
                  <a:pt x="1065364" y="431800"/>
                </a:lnTo>
                <a:lnTo>
                  <a:pt x="1066647" y="422910"/>
                </a:lnTo>
                <a:lnTo>
                  <a:pt x="1064653" y="414020"/>
                </a:lnTo>
                <a:lnTo>
                  <a:pt x="1059434" y="406400"/>
                </a:lnTo>
                <a:lnTo>
                  <a:pt x="1051725" y="401320"/>
                </a:lnTo>
                <a:lnTo>
                  <a:pt x="1043038" y="398780"/>
                </a:lnTo>
                <a:lnTo>
                  <a:pt x="1033932" y="400050"/>
                </a:lnTo>
                <a:lnTo>
                  <a:pt x="1024966" y="405130"/>
                </a:lnTo>
                <a:lnTo>
                  <a:pt x="1021130" y="407670"/>
                </a:lnTo>
                <a:lnTo>
                  <a:pt x="1017765" y="411480"/>
                </a:lnTo>
                <a:lnTo>
                  <a:pt x="993660" y="435610"/>
                </a:lnTo>
                <a:lnTo>
                  <a:pt x="929411" y="499110"/>
                </a:lnTo>
                <a:lnTo>
                  <a:pt x="929322" y="397510"/>
                </a:lnTo>
                <a:lnTo>
                  <a:pt x="926388" y="383540"/>
                </a:lnTo>
                <a:lnTo>
                  <a:pt x="918781" y="373380"/>
                </a:lnTo>
                <a:lnTo>
                  <a:pt x="907821" y="368300"/>
                </a:lnTo>
                <a:lnTo>
                  <a:pt x="894829" y="369570"/>
                </a:lnTo>
                <a:lnTo>
                  <a:pt x="877062" y="590550"/>
                </a:lnTo>
                <a:lnTo>
                  <a:pt x="871842" y="590550"/>
                </a:lnTo>
                <a:lnTo>
                  <a:pt x="822807" y="538480"/>
                </a:lnTo>
                <a:lnTo>
                  <a:pt x="777913" y="494030"/>
                </a:lnTo>
                <a:lnTo>
                  <a:pt x="756475" y="483870"/>
                </a:lnTo>
                <a:lnTo>
                  <a:pt x="748169" y="486410"/>
                </a:lnTo>
                <a:lnTo>
                  <a:pt x="741641" y="488950"/>
                </a:lnTo>
                <a:lnTo>
                  <a:pt x="736663" y="494030"/>
                </a:lnTo>
                <a:lnTo>
                  <a:pt x="733285" y="500380"/>
                </a:lnTo>
                <a:lnTo>
                  <a:pt x="731583" y="508000"/>
                </a:lnTo>
                <a:lnTo>
                  <a:pt x="731951" y="515620"/>
                </a:lnTo>
                <a:lnTo>
                  <a:pt x="734479" y="521970"/>
                </a:lnTo>
                <a:lnTo>
                  <a:pt x="738593" y="528320"/>
                </a:lnTo>
                <a:lnTo>
                  <a:pt x="743762" y="533400"/>
                </a:lnTo>
                <a:lnTo>
                  <a:pt x="806234" y="596900"/>
                </a:lnTo>
                <a:lnTo>
                  <a:pt x="837488" y="627380"/>
                </a:lnTo>
                <a:lnTo>
                  <a:pt x="868845" y="659130"/>
                </a:lnTo>
                <a:lnTo>
                  <a:pt x="874953" y="664210"/>
                </a:lnTo>
                <a:lnTo>
                  <a:pt x="877443" y="670560"/>
                </a:lnTo>
                <a:lnTo>
                  <a:pt x="877303" y="676681"/>
                </a:lnTo>
                <a:lnTo>
                  <a:pt x="877303" y="801370"/>
                </a:lnTo>
                <a:lnTo>
                  <a:pt x="877227" y="811530"/>
                </a:lnTo>
                <a:lnTo>
                  <a:pt x="877100" y="831850"/>
                </a:lnTo>
                <a:lnTo>
                  <a:pt x="877049" y="1032510"/>
                </a:lnTo>
                <a:lnTo>
                  <a:pt x="877176" y="1054100"/>
                </a:lnTo>
                <a:lnTo>
                  <a:pt x="877303" y="1070610"/>
                </a:lnTo>
                <a:lnTo>
                  <a:pt x="875995" y="1074420"/>
                </a:lnTo>
                <a:lnTo>
                  <a:pt x="829792" y="1089660"/>
                </a:lnTo>
                <a:lnTo>
                  <a:pt x="777913" y="1137920"/>
                </a:lnTo>
                <a:lnTo>
                  <a:pt x="759955" y="1181100"/>
                </a:lnTo>
                <a:lnTo>
                  <a:pt x="757669" y="1183640"/>
                </a:lnTo>
                <a:lnTo>
                  <a:pt x="594118" y="1183640"/>
                </a:lnTo>
                <a:lnTo>
                  <a:pt x="590905" y="1182370"/>
                </a:lnTo>
                <a:lnTo>
                  <a:pt x="591312" y="1174750"/>
                </a:lnTo>
                <a:lnTo>
                  <a:pt x="591426" y="1172210"/>
                </a:lnTo>
                <a:lnTo>
                  <a:pt x="591769" y="1163320"/>
                </a:lnTo>
                <a:lnTo>
                  <a:pt x="591858" y="1158240"/>
                </a:lnTo>
                <a:lnTo>
                  <a:pt x="591743" y="1136650"/>
                </a:lnTo>
                <a:lnTo>
                  <a:pt x="591108" y="1117600"/>
                </a:lnTo>
                <a:lnTo>
                  <a:pt x="592937" y="1115060"/>
                </a:lnTo>
                <a:lnTo>
                  <a:pt x="601891" y="1115060"/>
                </a:lnTo>
                <a:lnTo>
                  <a:pt x="617575" y="1116330"/>
                </a:lnTo>
                <a:lnTo>
                  <a:pt x="648970" y="1116330"/>
                </a:lnTo>
                <a:lnTo>
                  <a:pt x="688467" y="1107440"/>
                </a:lnTo>
                <a:lnTo>
                  <a:pt x="696353" y="1065530"/>
                </a:lnTo>
                <a:lnTo>
                  <a:pt x="696353" y="1009650"/>
                </a:lnTo>
                <a:lnTo>
                  <a:pt x="688479" y="966470"/>
                </a:lnTo>
                <a:lnTo>
                  <a:pt x="665416" y="958850"/>
                </a:lnTo>
                <a:lnTo>
                  <a:pt x="645147" y="958850"/>
                </a:lnTo>
                <a:lnTo>
                  <a:pt x="645147" y="1043940"/>
                </a:lnTo>
                <a:lnTo>
                  <a:pt x="644969" y="1054100"/>
                </a:lnTo>
                <a:lnTo>
                  <a:pt x="642023" y="1060450"/>
                </a:lnTo>
                <a:lnTo>
                  <a:pt x="634682" y="1064260"/>
                </a:lnTo>
                <a:lnTo>
                  <a:pt x="624865" y="1065530"/>
                </a:lnTo>
                <a:lnTo>
                  <a:pt x="603338" y="1062990"/>
                </a:lnTo>
                <a:lnTo>
                  <a:pt x="540131" y="1062990"/>
                </a:lnTo>
                <a:lnTo>
                  <a:pt x="540131" y="1117600"/>
                </a:lnTo>
                <a:lnTo>
                  <a:pt x="539483" y="1127760"/>
                </a:lnTo>
                <a:lnTo>
                  <a:pt x="538949" y="1139190"/>
                </a:lnTo>
                <a:lnTo>
                  <a:pt x="538822" y="1146810"/>
                </a:lnTo>
                <a:lnTo>
                  <a:pt x="538797" y="1150620"/>
                </a:lnTo>
                <a:lnTo>
                  <a:pt x="538949" y="1160780"/>
                </a:lnTo>
                <a:lnTo>
                  <a:pt x="539483" y="1172210"/>
                </a:lnTo>
                <a:lnTo>
                  <a:pt x="540105" y="1182370"/>
                </a:lnTo>
                <a:lnTo>
                  <a:pt x="537222" y="1183640"/>
                </a:lnTo>
                <a:lnTo>
                  <a:pt x="158927" y="1183640"/>
                </a:lnTo>
                <a:lnTo>
                  <a:pt x="156629" y="1182370"/>
                </a:lnTo>
                <a:lnTo>
                  <a:pt x="156845" y="1176020"/>
                </a:lnTo>
                <a:lnTo>
                  <a:pt x="157187" y="1163320"/>
                </a:lnTo>
                <a:lnTo>
                  <a:pt x="157264" y="1158240"/>
                </a:lnTo>
                <a:lnTo>
                  <a:pt x="157200" y="1136650"/>
                </a:lnTo>
                <a:lnTo>
                  <a:pt x="156857" y="1126490"/>
                </a:lnTo>
                <a:lnTo>
                  <a:pt x="156476" y="1117600"/>
                </a:lnTo>
                <a:lnTo>
                  <a:pt x="159004" y="1115060"/>
                </a:lnTo>
                <a:lnTo>
                  <a:pt x="212699" y="1115060"/>
                </a:lnTo>
                <a:lnTo>
                  <a:pt x="257835" y="1116330"/>
                </a:lnTo>
                <a:lnTo>
                  <a:pt x="348132" y="1115060"/>
                </a:lnTo>
                <a:lnTo>
                  <a:pt x="437769" y="1116330"/>
                </a:lnTo>
                <a:lnTo>
                  <a:pt x="482587" y="1115060"/>
                </a:lnTo>
                <a:lnTo>
                  <a:pt x="537121" y="1115060"/>
                </a:lnTo>
                <a:lnTo>
                  <a:pt x="540131" y="1117600"/>
                </a:lnTo>
                <a:lnTo>
                  <a:pt x="540131" y="1062990"/>
                </a:lnTo>
                <a:lnTo>
                  <a:pt x="54622" y="1062990"/>
                </a:lnTo>
                <a:lnTo>
                  <a:pt x="51079" y="1061720"/>
                </a:lnTo>
                <a:lnTo>
                  <a:pt x="52019" y="1051560"/>
                </a:lnTo>
                <a:lnTo>
                  <a:pt x="52070" y="1040130"/>
                </a:lnTo>
                <a:lnTo>
                  <a:pt x="51346" y="1031240"/>
                </a:lnTo>
                <a:lnTo>
                  <a:pt x="51396" y="1021080"/>
                </a:lnTo>
                <a:lnTo>
                  <a:pt x="54229" y="1013460"/>
                </a:lnTo>
                <a:lnTo>
                  <a:pt x="61341" y="1009650"/>
                </a:lnTo>
                <a:lnTo>
                  <a:pt x="70840" y="1009650"/>
                </a:lnTo>
                <a:lnTo>
                  <a:pt x="81394" y="1010920"/>
                </a:lnTo>
                <a:lnTo>
                  <a:pt x="641896" y="1010920"/>
                </a:lnTo>
                <a:lnTo>
                  <a:pt x="644994" y="1013460"/>
                </a:lnTo>
                <a:lnTo>
                  <a:pt x="644283" y="1021080"/>
                </a:lnTo>
                <a:lnTo>
                  <a:pt x="644194" y="1024890"/>
                </a:lnTo>
                <a:lnTo>
                  <a:pt x="644296" y="1032510"/>
                </a:lnTo>
                <a:lnTo>
                  <a:pt x="645147" y="1043940"/>
                </a:lnTo>
                <a:lnTo>
                  <a:pt x="645147" y="958850"/>
                </a:lnTo>
                <a:lnTo>
                  <a:pt x="592988" y="958850"/>
                </a:lnTo>
                <a:lnTo>
                  <a:pt x="591362" y="956310"/>
                </a:lnTo>
                <a:lnTo>
                  <a:pt x="591693" y="929640"/>
                </a:lnTo>
                <a:lnTo>
                  <a:pt x="591693" y="891540"/>
                </a:lnTo>
                <a:lnTo>
                  <a:pt x="591337" y="872490"/>
                </a:lnTo>
                <a:lnTo>
                  <a:pt x="591146" y="864870"/>
                </a:lnTo>
                <a:lnTo>
                  <a:pt x="594283" y="863600"/>
                </a:lnTo>
                <a:lnTo>
                  <a:pt x="601814" y="864870"/>
                </a:lnTo>
                <a:lnTo>
                  <a:pt x="664603" y="864870"/>
                </a:lnTo>
                <a:lnTo>
                  <a:pt x="671715" y="863600"/>
                </a:lnTo>
                <a:lnTo>
                  <a:pt x="678827" y="862330"/>
                </a:lnTo>
                <a:lnTo>
                  <a:pt x="688657" y="857250"/>
                </a:lnTo>
                <a:lnTo>
                  <a:pt x="694372" y="847090"/>
                </a:lnTo>
                <a:lnTo>
                  <a:pt x="696290" y="831850"/>
                </a:lnTo>
                <a:lnTo>
                  <a:pt x="696417" y="812800"/>
                </a:lnTo>
                <a:lnTo>
                  <a:pt x="696353" y="791210"/>
                </a:lnTo>
                <a:lnTo>
                  <a:pt x="696074" y="777240"/>
                </a:lnTo>
                <a:lnTo>
                  <a:pt x="695934" y="772160"/>
                </a:lnTo>
                <a:lnTo>
                  <a:pt x="698385" y="770890"/>
                </a:lnTo>
                <a:lnTo>
                  <a:pt x="705599" y="769620"/>
                </a:lnTo>
                <a:lnTo>
                  <a:pt x="720521" y="768350"/>
                </a:lnTo>
                <a:lnTo>
                  <a:pt x="735190" y="765810"/>
                </a:lnTo>
                <a:lnTo>
                  <a:pt x="770826" y="753110"/>
                </a:lnTo>
                <a:lnTo>
                  <a:pt x="775881" y="753110"/>
                </a:lnTo>
                <a:lnTo>
                  <a:pt x="782193" y="758190"/>
                </a:lnTo>
                <a:lnTo>
                  <a:pt x="801370" y="772160"/>
                </a:lnTo>
                <a:lnTo>
                  <a:pt x="821867" y="782320"/>
                </a:lnTo>
                <a:lnTo>
                  <a:pt x="843635" y="791210"/>
                </a:lnTo>
                <a:lnTo>
                  <a:pt x="866660" y="796290"/>
                </a:lnTo>
                <a:lnTo>
                  <a:pt x="875703" y="797560"/>
                </a:lnTo>
                <a:lnTo>
                  <a:pt x="877303" y="801370"/>
                </a:lnTo>
                <a:lnTo>
                  <a:pt x="877303" y="676681"/>
                </a:lnTo>
                <a:lnTo>
                  <a:pt x="877239" y="679450"/>
                </a:lnTo>
                <a:lnTo>
                  <a:pt x="877176" y="683260"/>
                </a:lnTo>
                <a:lnTo>
                  <a:pt x="877062" y="745490"/>
                </a:lnTo>
                <a:lnTo>
                  <a:pt x="858888" y="740410"/>
                </a:lnTo>
                <a:lnTo>
                  <a:pt x="842124" y="734060"/>
                </a:lnTo>
                <a:lnTo>
                  <a:pt x="826566" y="725170"/>
                </a:lnTo>
                <a:lnTo>
                  <a:pt x="817448" y="718820"/>
                </a:lnTo>
                <a:lnTo>
                  <a:pt x="811974" y="715010"/>
                </a:lnTo>
                <a:lnTo>
                  <a:pt x="809256" y="712470"/>
                </a:lnTo>
                <a:lnTo>
                  <a:pt x="806780" y="709930"/>
                </a:lnTo>
                <a:lnTo>
                  <a:pt x="804189" y="708660"/>
                </a:lnTo>
                <a:lnTo>
                  <a:pt x="792200" y="698500"/>
                </a:lnTo>
                <a:lnTo>
                  <a:pt x="782370" y="694690"/>
                </a:lnTo>
                <a:lnTo>
                  <a:pt x="771867" y="695960"/>
                </a:lnTo>
                <a:lnTo>
                  <a:pt x="757809" y="701040"/>
                </a:lnTo>
                <a:lnTo>
                  <a:pt x="745223" y="707390"/>
                </a:lnTo>
                <a:lnTo>
                  <a:pt x="719137" y="715010"/>
                </a:lnTo>
                <a:lnTo>
                  <a:pt x="705675" y="717550"/>
                </a:lnTo>
                <a:lnTo>
                  <a:pt x="698436" y="718820"/>
                </a:lnTo>
                <a:lnTo>
                  <a:pt x="695655" y="717550"/>
                </a:lnTo>
                <a:lnTo>
                  <a:pt x="696137" y="709930"/>
                </a:lnTo>
                <a:lnTo>
                  <a:pt x="696480" y="701040"/>
                </a:lnTo>
                <a:lnTo>
                  <a:pt x="694182" y="661670"/>
                </a:lnTo>
                <a:lnTo>
                  <a:pt x="665403" y="645160"/>
                </a:lnTo>
                <a:lnTo>
                  <a:pt x="635292" y="645160"/>
                </a:lnTo>
                <a:lnTo>
                  <a:pt x="605193" y="643890"/>
                </a:lnTo>
                <a:lnTo>
                  <a:pt x="575094" y="645160"/>
                </a:lnTo>
                <a:lnTo>
                  <a:pt x="536422" y="645160"/>
                </a:lnTo>
                <a:lnTo>
                  <a:pt x="531977" y="642620"/>
                </a:lnTo>
                <a:lnTo>
                  <a:pt x="527558" y="635000"/>
                </a:lnTo>
                <a:lnTo>
                  <a:pt x="508787" y="594360"/>
                </a:lnTo>
                <a:lnTo>
                  <a:pt x="500697" y="552450"/>
                </a:lnTo>
                <a:lnTo>
                  <a:pt x="502666" y="510540"/>
                </a:lnTo>
                <a:lnTo>
                  <a:pt x="514032" y="471170"/>
                </a:lnTo>
                <a:lnTo>
                  <a:pt x="534174" y="435610"/>
                </a:lnTo>
                <a:lnTo>
                  <a:pt x="562444" y="405130"/>
                </a:lnTo>
                <a:lnTo>
                  <a:pt x="598195" y="381000"/>
                </a:lnTo>
                <a:lnTo>
                  <a:pt x="640778" y="365760"/>
                </a:lnTo>
                <a:lnTo>
                  <a:pt x="656869" y="360680"/>
                </a:lnTo>
                <a:lnTo>
                  <a:pt x="666419" y="351790"/>
                </a:lnTo>
                <a:lnTo>
                  <a:pt x="670280" y="340360"/>
                </a:lnTo>
                <a:lnTo>
                  <a:pt x="669264" y="322580"/>
                </a:lnTo>
                <a:lnTo>
                  <a:pt x="666915" y="278130"/>
                </a:lnTo>
                <a:lnTo>
                  <a:pt x="673684" y="232410"/>
                </a:lnTo>
                <a:lnTo>
                  <a:pt x="688911" y="190500"/>
                </a:lnTo>
                <a:lnTo>
                  <a:pt x="711822" y="151130"/>
                </a:lnTo>
                <a:lnTo>
                  <a:pt x="741667" y="116840"/>
                </a:lnTo>
                <a:lnTo>
                  <a:pt x="777684" y="88900"/>
                </a:lnTo>
                <a:lnTo>
                  <a:pt x="819137" y="68580"/>
                </a:lnTo>
                <a:lnTo>
                  <a:pt x="865251" y="55880"/>
                </a:lnTo>
                <a:lnTo>
                  <a:pt x="910971" y="53340"/>
                </a:lnTo>
                <a:lnTo>
                  <a:pt x="955306" y="58420"/>
                </a:lnTo>
                <a:lnTo>
                  <a:pt x="997216" y="72390"/>
                </a:lnTo>
                <a:lnTo>
                  <a:pt x="1035710" y="93980"/>
                </a:lnTo>
                <a:lnTo>
                  <a:pt x="1069746" y="121920"/>
                </a:lnTo>
                <a:lnTo>
                  <a:pt x="1098334" y="154940"/>
                </a:lnTo>
                <a:lnTo>
                  <a:pt x="1120432" y="195580"/>
                </a:lnTo>
                <a:lnTo>
                  <a:pt x="1135037" y="241300"/>
                </a:lnTo>
                <a:lnTo>
                  <a:pt x="1140345" y="295910"/>
                </a:lnTo>
                <a:lnTo>
                  <a:pt x="1137894" y="323850"/>
                </a:lnTo>
                <a:lnTo>
                  <a:pt x="1132039" y="350520"/>
                </a:lnTo>
                <a:lnTo>
                  <a:pt x="1130388" y="356870"/>
                </a:lnTo>
                <a:lnTo>
                  <a:pt x="1129588" y="359410"/>
                </a:lnTo>
                <a:lnTo>
                  <a:pt x="1127950" y="375920"/>
                </a:lnTo>
                <a:lnTo>
                  <a:pt x="1132319" y="387350"/>
                </a:lnTo>
                <a:lnTo>
                  <a:pt x="1142377" y="394970"/>
                </a:lnTo>
                <a:lnTo>
                  <a:pt x="1157820" y="397510"/>
                </a:lnTo>
                <a:lnTo>
                  <a:pt x="1181912" y="400050"/>
                </a:lnTo>
                <a:lnTo>
                  <a:pt x="1204366" y="406400"/>
                </a:lnTo>
                <a:lnTo>
                  <a:pt x="1225334" y="416560"/>
                </a:lnTo>
                <a:lnTo>
                  <a:pt x="1244968" y="430530"/>
                </a:lnTo>
                <a:lnTo>
                  <a:pt x="1274318" y="468630"/>
                </a:lnTo>
                <a:lnTo>
                  <a:pt x="1286675" y="514350"/>
                </a:lnTo>
                <a:lnTo>
                  <a:pt x="1286675" y="398475"/>
                </a:lnTo>
                <a:lnTo>
                  <a:pt x="1250238" y="369570"/>
                </a:lnTo>
                <a:lnTo>
                  <a:pt x="1199083" y="350520"/>
                </a:lnTo>
                <a:lnTo>
                  <a:pt x="1187792" y="347980"/>
                </a:lnTo>
                <a:lnTo>
                  <a:pt x="1187259" y="342900"/>
                </a:lnTo>
                <a:lnTo>
                  <a:pt x="1188593" y="334010"/>
                </a:lnTo>
                <a:lnTo>
                  <a:pt x="1191882" y="279400"/>
                </a:lnTo>
                <a:lnTo>
                  <a:pt x="1185735" y="227330"/>
                </a:lnTo>
                <a:lnTo>
                  <a:pt x="1170178" y="177800"/>
                </a:lnTo>
                <a:lnTo>
                  <a:pt x="1145235" y="132080"/>
                </a:lnTo>
                <a:lnTo>
                  <a:pt x="1110957" y="88900"/>
                </a:lnTo>
                <a:lnTo>
                  <a:pt x="1077455" y="58420"/>
                </a:lnTo>
                <a:lnTo>
                  <a:pt x="1069505" y="53340"/>
                </a:lnTo>
                <a:lnTo>
                  <a:pt x="1039749" y="34290"/>
                </a:lnTo>
                <a:lnTo>
                  <a:pt x="998842" y="16510"/>
                </a:lnTo>
                <a:lnTo>
                  <a:pt x="955738" y="5080"/>
                </a:lnTo>
                <a:lnTo>
                  <a:pt x="911453" y="0"/>
                </a:lnTo>
                <a:lnTo>
                  <a:pt x="866978" y="2540"/>
                </a:lnTo>
                <a:lnTo>
                  <a:pt x="823328" y="11430"/>
                </a:lnTo>
                <a:lnTo>
                  <a:pt x="781494" y="27940"/>
                </a:lnTo>
                <a:lnTo>
                  <a:pt x="736612" y="54610"/>
                </a:lnTo>
                <a:lnTo>
                  <a:pt x="698741" y="85090"/>
                </a:lnTo>
                <a:lnTo>
                  <a:pt x="667893" y="120650"/>
                </a:lnTo>
                <a:lnTo>
                  <a:pt x="644093" y="160020"/>
                </a:lnTo>
                <a:lnTo>
                  <a:pt x="627367" y="203200"/>
                </a:lnTo>
                <a:lnTo>
                  <a:pt x="617740" y="251460"/>
                </a:lnTo>
                <a:lnTo>
                  <a:pt x="615226" y="303530"/>
                </a:lnTo>
                <a:lnTo>
                  <a:pt x="615416" y="313690"/>
                </a:lnTo>
                <a:lnTo>
                  <a:pt x="613168" y="318770"/>
                </a:lnTo>
                <a:lnTo>
                  <a:pt x="562190" y="340360"/>
                </a:lnTo>
                <a:lnTo>
                  <a:pt x="526694" y="365760"/>
                </a:lnTo>
                <a:lnTo>
                  <a:pt x="497027" y="397510"/>
                </a:lnTo>
                <a:lnTo>
                  <a:pt x="473773" y="434340"/>
                </a:lnTo>
                <a:lnTo>
                  <a:pt x="457530" y="473710"/>
                </a:lnTo>
                <a:lnTo>
                  <a:pt x="448919" y="516890"/>
                </a:lnTo>
                <a:lnTo>
                  <a:pt x="448538" y="560070"/>
                </a:lnTo>
                <a:lnTo>
                  <a:pt x="456971" y="604520"/>
                </a:lnTo>
                <a:lnTo>
                  <a:pt x="460336" y="614680"/>
                </a:lnTo>
                <a:lnTo>
                  <a:pt x="464159" y="623570"/>
                </a:lnTo>
                <a:lnTo>
                  <a:pt x="468160" y="633730"/>
                </a:lnTo>
                <a:lnTo>
                  <a:pt x="472071" y="645160"/>
                </a:lnTo>
                <a:lnTo>
                  <a:pt x="343408" y="645160"/>
                </a:lnTo>
                <a:lnTo>
                  <a:pt x="331330" y="646430"/>
                </a:lnTo>
                <a:lnTo>
                  <a:pt x="322033" y="652780"/>
                </a:lnTo>
                <a:lnTo>
                  <a:pt x="316115" y="661670"/>
                </a:lnTo>
                <a:lnTo>
                  <a:pt x="314261" y="671830"/>
                </a:lnTo>
                <a:lnTo>
                  <a:pt x="316623" y="681990"/>
                </a:lnTo>
                <a:lnTo>
                  <a:pt x="322630" y="689610"/>
                </a:lnTo>
                <a:lnTo>
                  <a:pt x="331787" y="694690"/>
                </a:lnTo>
                <a:lnTo>
                  <a:pt x="343560" y="697230"/>
                </a:lnTo>
                <a:lnTo>
                  <a:pt x="641972" y="697230"/>
                </a:lnTo>
                <a:lnTo>
                  <a:pt x="644347" y="698500"/>
                </a:lnTo>
                <a:lnTo>
                  <a:pt x="643877" y="728980"/>
                </a:lnTo>
                <a:lnTo>
                  <a:pt x="643788" y="769620"/>
                </a:lnTo>
                <a:lnTo>
                  <a:pt x="643915" y="783590"/>
                </a:lnTo>
                <a:lnTo>
                  <a:pt x="644194" y="801370"/>
                </a:lnTo>
                <a:lnTo>
                  <a:pt x="644398" y="810260"/>
                </a:lnTo>
                <a:lnTo>
                  <a:pt x="641654" y="812800"/>
                </a:lnTo>
                <a:lnTo>
                  <a:pt x="539673" y="812800"/>
                </a:lnTo>
                <a:lnTo>
                  <a:pt x="539673" y="957580"/>
                </a:lnTo>
                <a:lnTo>
                  <a:pt x="537197" y="958850"/>
                </a:lnTo>
                <a:lnTo>
                  <a:pt x="159461" y="958850"/>
                </a:lnTo>
                <a:lnTo>
                  <a:pt x="156527" y="957580"/>
                </a:lnTo>
                <a:lnTo>
                  <a:pt x="156806" y="947420"/>
                </a:lnTo>
                <a:lnTo>
                  <a:pt x="157162" y="930910"/>
                </a:lnTo>
                <a:lnTo>
                  <a:pt x="157162" y="891540"/>
                </a:lnTo>
                <a:lnTo>
                  <a:pt x="156806" y="866140"/>
                </a:lnTo>
                <a:lnTo>
                  <a:pt x="158864" y="864870"/>
                </a:lnTo>
                <a:lnTo>
                  <a:pt x="538911" y="864870"/>
                </a:lnTo>
                <a:lnTo>
                  <a:pt x="539432" y="867410"/>
                </a:lnTo>
                <a:lnTo>
                  <a:pt x="539178" y="891540"/>
                </a:lnTo>
                <a:lnTo>
                  <a:pt x="539165" y="930910"/>
                </a:lnTo>
                <a:lnTo>
                  <a:pt x="539470" y="948690"/>
                </a:lnTo>
                <a:lnTo>
                  <a:pt x="539673" y="957580"/>
                </a:lnTo>
                <a:lnTo>
                  <a:pt x="539673" y="812800"/>
                </a:lnTo>
                <a:lnTo>
                  <a:pt x="534263" y="812800"/>
                </a:lnTo>
                <a:lnTo>
                  <a:pt x="485063" y="811530"/>
                </a:lnTo>
                <a:lnTo>
                  <a:pt x="172046" y="812800"/>
                </a:lnTo>
                <a:lnTo>
                  <a:pt x="56197" y="812800"/>
                </a:lnTo>
                <a:lnTo>
                  <a:pt x="51663" y="811530"/>
                </a:lnTo>
                <a:lnTo>
                  <a:pt x="52006" y="801370"/>
                </a:lnTo>
                <a:lnTo>
                  <a:pt x="52489" y="778510"/>
                </a:lnTo>
                <a:lnTo>
                  <a:pt x="52616" y="760730"/>
                </a:lnTo>
                <a:lnTo>
                  <a:pt x="52489" y="730250"/>
                </a:lnTo>
                <a:lnTo>
                  <a:pt x="52108" y="704850"/>
                </a:lnTo>
                <a:lnTo>
                  <a:pt x="51981" y="698500"/>
                </a:lnTo>
                <a:lnTo>
                  <a:pt x="54635" y="697230"/>
                </a:lnTo>
                <a:lnTo>
                  <a:pt x="130467" y="697230"/>
                </a:lnTo>
                <a:lnTo>
                  <a:pt x="143802" y="693420"/>
                </a:lnTo>
                <a:lnTo>
                  <a:pt x="152984" y="684530"/>
                </a:lnTo>
                <a:lnTo>
                  <a:pt x="156857" y="673100"/>
                </a:lnTo>
                <a:lnTo>
                  <a:pt x="154266" y="660400"/>
                </a:lnTo>
                <a:lnTo>
                  <a:pt x="149225" y="652780"/>
                </a:lnTo>
                <a:lnTo>
                  <a:pt x="142697" y="647700"/>
                </a:lnTo>
                <a:lnTo>
                  <a:pt x="134950" y="645160"/>
                </a:lnTo>
                <a:lnTo>
                  <a:pt x="59474" y="645160"/>
                </a:lnTo>
                <a:lnTo>
                  <a:pt x="37236" y="643890"/>
                </a:lnTo>
                <a:lnTo>
                  <a:pt x="25755" y="645160"/>
                </a:lnTo>
                <a:lnTo>
                  <a:pt x="15697" y="647700"/>
                </a:lnTo>
                <a:lnTo>
                  <a:pt x="7099" y="654050"/>
                </a:lnTo>
                <a:lnTo>
                  <a:pt x="0" y="662940"/>
                </a:lnTo>
                <a:lnTo>
                  <a:pt x="0" y="848360"/>
                </a:lnTo>
                <a:lnTo>
                  <a:pt x="8775" y="857250"/>
                </a:lnTo>
                <a:lnTo>
                  <a:pt x="18897" y="862330"/>
                </a:lnTo>
                <a:lnTo>
                  <a:pt x="30175" y="864870"/>
                </a:lnTo>
                <a:lnTo>
                  <a:pt x="102743" y="864870"/>
                </a:lnTo>
                <a:lnTo>
                  <a:pt x="104978" y="866140"/>
                </a:lnTo>
                <a:lnTo>
                  <a:pt x="104851" y="873760"/>
                </a:lnTo>
                <a:lnTo>
                  <a:pt x="104648" y="891540"/>
                </a:lnTo>
                <a:lnTo>
                  <a:pt x="104622" y="929640"/>
                </a:lnTo>
                <a:lnTo>
                  <a:pt x="104952" y="956310"/>
                </a:lnTo>
                <a:lnTo>
                  <a:pt x="103111" y="958850"/>
                </a:lnTo>
                <a:lnTo>
                  <a:pt x="31419" y="958850"/>
                </a:lnTo>
                <a:lnTo>
                  <a:pt x="19748" y="960120"/>
                </a:lnTo>
                <a:lnTo>
                  <a:pt x="9194" y="965200"/>
                </a:lnTo>
                <a:lnTo>
                  <a:pt x="0" y="974090"/>
                </a:lnTo>
                <a:lnTo>
                  <a:pt x="0" y="1099820"/>
                </a:lnTo>
                <a:lnTo>
                  <a:pt x="9194" y="1108710"/>
                </a:lnTo>
                <a:lnTo>
                  <a:pt x="19748" y="1113790"/>
                </a:lnTo>
                <a:lnTo>
                  <a:pt x="31432" y="1116330"/>
                </a:lnTo>
                <a:lnTo>
                  <a:pt x="43980" y="1116330"/>
                </a:lnTo>
                <a:lnTo>
                  <a:pt x="57023" y="1115060"/>
                </a:lnTo>
                <a:lnTo>
                  <a:pt x="101650" y="1115060"/>
                </a:lnTo>
                <a:lnTo>
                  <a:pt x="105092" y="1116330"/>
                </a:lnTo>
                <a:lnTo>
                  <a:pt x="104876" y="1122680"/>
                </a:lnTo>
                <a:lnTo>
                  <a:pt x="104648" y="1132840"/>
                </a:lnTo>
                <a:lnTo>
                  <a:pt x="104571" y="1163320"/>
                </a:lnTo>
                <a:lnTo>
                  <a:pt x="104876" y="1176020"/>
                </a:lnTo>
                <a:lnTo>
                  <a:pt x="105092" y="1183640"/>
                </a:lnTo>
                <a:lnTo>
                  <a:pt x="31432" y="1183640"/>
                </a:lnTo>
                <a:lnTo>
                  <a:pt x="19748" y="1186180"/>
                </a:lnTo>
                <a:lnTo>
                  <a:pt x="9194" y="1189990"/>
                </a:lnTo>
                <a:lnTo>
                  <a:pt x="0" y="1198880"/>
                </a:lnTo>
                <a:lnTo>
                  <a:pt x="0" y="1220470"/>
                </a:lnTo>
                <a:lnTo>
                  <a:pt x="9220" y="1229360"/>
                </a:lnTo>
                <a:lnTo>
                  <a:pt x="19799" y="1234440"/>
                </a:lnTo>
                <a:lnTo>
                  <a:pt x="31508" y="1235710"/>
                </a:lnTo>
                <a:lnTo>
                  <a:pt x="1177175" y="1235710"/>
                </a:lnTo>
                <a:lnTo>
                  <a:pt x="1185697" y="1231900"/>
                </a:lnTo>
                <a:lnTo>
                  <a:pt x="1192428" y="1226820"/>
                </a:lnTo>
                <a:lnTo>
                  <a:pt x="1196924" y="1219200"/>
                </a:lnTo>
                <a:lnTo>
                  <a:pt x="1198753" y="1210310"/>
                </a:lnTo>
                <a:lnTo>
                  <a:pt x="1197648" y="1202690"/>
                </a:lnTo>
                <a:lnTo>
                  <a:pt x="1193927" y="1195070"/>
                </a:lnTo>
                <a:lnTo>
                  <a:pt x="1187907" y="1188720"/>
                </a:lnTo>
                <a:lnTo>
                  <a:pt x="1172108" y="1183640"/>
                </a:lnTo>
                <a:lnTo>
                  <a:pt x="1170203" y="1181100"/>
                </a:lnTo>
                <a:lnTo>
                  <a:pt x="1169924" y="1173480"/>
                </a:lnTo>
                <a:lnTo>
                  <a:pt x="1163904" y="1132840"/>
                </a:lnTo>
                <a:lnTo>
                  <a:pt x="1148753" y="1097280"/>
                </a:lnTo>
                <a:lnTo>
                  <a:pt x="1133551" y="1078230"/>
                </a:lnTo>
                <a:lnTo>
                  <a:pt x="1124445" y="1066800"/>
                </a:lnTo>
                <a:lnTo>
                  <a:pt x="1118082" y="1062469"/>
                </a:lnTo>
                <a:lnTo>
                  <a:pt x="1118082" y="1182370"/>
                </a:lnTo>
                <a:lnTo>
                  <a:pt x="1115923" y="1183640"/>
                </a:lnTo>
                <a:lnTo>
                  <a:pt x="814400" y="1183640"/>
                </a:lnTo>
                <a:lnTo>
                  <a:pt x="827659" y="1158240"/>
                </a:lnTo>
                <a:lnTo>
                  <a:pt x="848385" y="1139190"/>
                </a:lnTo>
                <a:lnTo>
                  <a:pt x="873925" y="1127760"/>
                </a:lnTo>
                <a:lnTo>
                  <a:pt x="901611" y="1127760"/>
                </a:lnTo>
                <a:lnTo>
                  <a:pt x="915352" y="1129030"/>
                </a:lnTo>
                <a:lnTo>
                  <a:pt x="921372" y="1127760"/>
                </a:lnTo>
                <a:lnTo>
                  <a:pt x="927379" y="1126490"/>
                </a:lnTo>
                <a:lnTo>
                  <a:pt x="938199" y="1120140"/>
                </a:lnTo>
                <a:lnTo>
                  <a:pt x="948296" y="1109980"/>
                </a:lnTo>
                <a:lnTo>
                  <a:pt x="970610" y="1090930"/>
                </a:lnTo>
                <a:lnTo>
                  <a:pt x="997597" y="1080770"/>
                </a:lnTo>
                <a:lnTo>
                  <a:pt x="1027036" y="1078230"/>
                </a:lnTo>
                <a:lnTo>
                  <a:pt x="1056690" y="1084580"/>
                </a:lnTo>
                <a:lnTo>
                  <a:pt x="1100416" y="1120140"/>
                </a:lnTo>
                <a:lnTo>
                  <a:pt x="1117993" y="1174750"/>
                </a:lnTo>
                <a:lnTo>
                  <a:pt x="1118082" y="1182370"/>
                </a:lnTo>
                <a:lnTo>
                  <a:pt x="1118082" y="1062469"/>
                </a:lnTo>
                <a:lnTo>
                  <a:pt x="1107694" y="1055370"/>
                </a:lnTo>
                <a:lnTo>
                  <a:pt x="1090955" y="1043940"/>
                </a:lnTo>
                <a:lnTo>
                  <a:pt x="1052791" y="1028700"/>
                </a:lnTo>
                <a:lnTo>
                  <a:pt x="1014679" y="1024890"/>
                </a:lnTo>
                <a:lnTo>
                  <a:pt x="976858" y="1032510"/>
                </a:lnTo>
                <a:lnTo>
                  <a:pt x="939533" y="1050290"/>
                </a:lnTo>
                <a:lnTo>
                  <a:pt x="936701" y="1051560"/>
                </a:lnTo>
                <a:lnTo>
                  <a:pt x="933780" y="1052830"/>
                </a:lnTo>
                <a:lnTo>
                  <a:pt x="929436" y="1055370"/>
                </a:lnTo>
                <a:lnTo>
                  <a:pt x="929322" y="842010"/>
                </a:lnTo>
                <a:lnTo>
                  <a:pt x="929208" y="810260"/>
                </a:lnTo>
                <a:lnTo>
                  <a:pt x="929144" y="801370"/>
                </a:lnTo>
                <a:lnTo>
                  <a:pt x="931570" y="797560"/>
                </a:lnTo>
                <a:lnTo>
                  <a:pt x="982192" y="783590"/>
                </a:lnTo>
                <a:lnTo>
                  <a:pt x="1018705" y="763270"/>
                </a:lnTo>
                <a:lnTo>
                  <a:pt x="1037539" y="745490"/>
                </a:lnTo>
                <a:lnTo>
                  <a:pt x="1049655" y="734060"/>
                </a:lnTo>
                <a:lnTo>
                  <a:pt x="1075169" y="698500"/>
                </a:lnTo>
                <a:lnTo>
                  <a:pt x="1078458" y="693420"/>
                </a:lnTo>
                <a:lnTo>
                  <a:pt x="1079779" y="688340"/>
                </a:lnTo>
                <a:lnTo>
                  <a:pt x="1089355" y="692150"/>
                </a:lnTo>
                <a:lnTo>
                  <a:pt x="1135799" y="704850"/>
                </a:lnTo>
                <a:lnTo>
                  <a:pt x="1181074" y="704850"/>
                </a:lnTo>
                <a:lnTo>
                  <a:pt x="1223657" y="694690"/>
                </a:lnTo>
                <a:lnTo>
                  <a:pt x="1235646" y="688340"/>
                </a:lnTo>
                <a:lnTo>
                  <a:pt x="1262011" y="674370"/>
                </a:lnTo>
                <a:lnTo>
                  <a:pt x="1285735" y="654050"/>
                </a:lnTo>
                <a:lnTo>
                  <a:pt x="1294638" y="646430"/>
                </a:lnTo>
                <a:lnTo>
                  <a:pt x="1319987" y="608330"/>
                </a:lnTo>
                <a:lnTo>
                  <a:pt x="1336535" y="562610"/>
                </a:lnTo>
                <a:lnTo>
                  <a:pt x="1337360" y="560070"/>
                </a:lnTo>
                <a:lnTo>
                  <a:pt x="1335455" y="554990"/>
                </a:lnTo>
                <a:lnTo>
                  <a:pt x="1340269" y="552450"/>
                </a:lnTo>
                <a:lnTo>
                  <a:pt x="1340269" y="500380"/>
                </a:lnTo>
                <a:close/>
              </a:path>
            </a:pathLst>
          </a:custGeom>
          <a:solidFill>
            <a:srgbClr val="C9D4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471664" y="778783"/>
            <a:ext cx="1276726" cy="903924"/>
          </a:xfrm>
          <a:custGeom>
            <a:avLst/>
            <a:gdLst/>
            <a:ahLst/>
            <a:cxnLst/>
            <a:rect l="l" t="t" r="r" b="b"/>
            <a:pathLst>
              <a:path w="1176654" h="1234439">
                <a:moveTo>
                  <a:pt x="391845" y="381076"/>
                </a:moveTo>
                <a:lnTo>
                  <a:pt x="388061" y="335267"/>
                </a:lnTo>
                <a:lnTo>
                  <a:pt x="368554" y="324053"/>
                </a:lnTo>
                <a:lnTo>
                  <a:pt x="353682" y="332295"/>
                </a:lnTo>
                <a:lnTo>
                  <a:pt x="352298" y="340347"/>
                </a:lnTo>
                <a:lnTo>
                  <a:pt x="351993" y="349237"/>
                </a:lnTo>
                <a:lnTo>
                  <a:pt x="353834" y="362940"/>
                </a:lnTo>
                <a:lnTo>
                  <a:pt x="369976" y="390359"/>
                </a:lnTo>
                <a:lnTo>
                  <a:pt x="376948" y="390093"/>
                </a:lnTo>
                <a:lnTo>
                  <a:pt x="386981" y="387870"/>
                </a:lnTo>
                <a:lnTo>
                  <a:pt x="391845" y="381076"/>
                </a:lnTo>
                <a:close/>
              </a:path>
              <a:path w="1176654" h="1234439">
                <a:moveTo>
                  <a:pt x="441667" y="234137"/>
                </a:moveTo>
                <a:lnTo>
                  <a:pt x="441490" y="230835"/>
                </a:lnTo>
                <a:lnTo>
                  <a:pt x="441502" y="222338"/>
                </a:lnTo>
                <a:lnTo>
                  <a:pt x="437921" y="216966"/>
                </a:lnTo>
                <a:lnTo>
                  <a:pt x="423862" y="210007"/>
                </a:lnTo>
                <a:lnTo>
                  <a:pt x="416699" y="211162"/>
                </a:lnTo>
                <a:lnTo>
                  <a:pt x="405739" y="223164"/>
                </a:lnTo>
                <a:lnTo>
                  <a:pt x="386994" y="255447"/>
                </a:lnTo>
                <a:lnTo>
                  <a:pt x="389204" y="261327"/>
                </a:lnTo>
                <a:lnTo>
                  <a:pt x="393839" y="266700"/>
                </a:lnTo>
                <a:lnTo>
                  <a:pt x="399783" y="269989"/>
                </a:lnTo>
                <a:lnTo>
                  <a:pt x="406400" y="270662"/>
                </a:lnTo>
                <a:lnTo>
                  <a:pt x="412940" y="268757"/>
                </a:lnTo>
                <a:lnTo>
                  <a:pt x="418668" y="264325"/>
                </a:lnTo>
                <a:lnTo>
                  <a:pt x="423570" y="258648"/>
                </a:lnTo>
                <a:lnTo>
                  <a:pt x="428332" y="252831"/>
                </a:lnTo>
                <a:lnTo>
                  <a:pt x="440296" y="237832"/>
                </a:lnTo>
                <a:lnTo>
                  <a:pt x="441667" y="234137"/>
                </a:lnTo>
                <a:close/>
              </a:path>
              <a:path w="1176654" h="1234439">
                <a:moveTo>
                  <a:pt x="461556" y="476199"/>
                </a:moveTo>
                <a:lnTo>
                  <a:pt x="430695" y="439991"/>
                </a:lnTo>
                <a:lnTo>
                  <a:pt x="426681" y="438175"/>
                </a:lnTo>
                <a:lnTo>
                  <a:pt x="423506" y="438340"/>
                </a:lnTo>
                <a:lnTo>
                  <a:pt x="414388" y="438467"/>
                </a:lnTo>
                <a:lnTo>
                  <a:pt x="408711" y="442290"/>
                </a:lnTo>
                <a:lnTo>
                  <a:pt x="402882" y="455383"/>
                </a:lnTo>
                <a:lnTo>
                  <a:pt x="403136" y="462508"/>
                </a:lnTo>
                <a:lnTo>
                  <a:pt x="432041" y="490270"/>
                </a:lnTo>
                <a:lnTo>
                  <a:pt x="445071" y="494436"/>
                </a:lnTo>
                <a:lnTo>
                  <a:pt x="451548" y="492645"/>
                </a:lnTo>
                <a:lnTo>
                  <a:pt x="456984" y="488530"/>
                </a:lnTo>
                <a:lnTo>
                  <a:pt x="460527" y="482688"/>
                </a:lnTo>
                <a:lnTo>
                  <a:pt x="461556" y="476199"/>
                </a:lnTo>
                <a:close/>
              </a:path>
              <a:path w="1176654" h="1234439">
                <a:moveTo>
                  <a:pt x="528713" y="149174"/>
                </a:moveTo>
                <a:lnTo>
                  <a:pt x="521550" y="141503"/>
                </a:lnTo>
                <a:lnTo>
                  <a:pt x="511619" y="141084"/>
                </a:lnTo>
                <a:lnTo>
                  <a:pt x="501370" y="143243"/>
                </a:lnTo>
                <a:lnTo>
                  <a:pt x="491248" y="149352"/>
                </a:lnTo>
                <a:lnTo>
                  <a:pt x="483489" y="157619"/>
                </a:lnTo>
                <a:lnTo>
                  <a:pt x="480301" y="166268"/>
                </a:lnTo>
                <a:lnTo>
                  <a:pt x="481749" y="173266"/>
                </a:lnTo>
                <a:lnTo>
                  <a:pt x="485838" y="179209"/>
                </a:lnTo>
                <a:lnTo>
                  <a:pt x="491769" y="183286"/>
                </a:lnTo>
                <a:lnTo>
                  <a:pt x="498779" y="184721"/>
                </a:lnTo>
                <a:lnTo>
                  <a:pt x="508406" y="182041"/>
                </a:lnTo>
                <a:lnTo>
                  <a:pt x="518045" y="175641"/>
                </a:lnTo>
                <a:lnTo>
                  <a:pt x="525500" y="167411"/>
                </a:lnTo>
                <a:lnTo>
                  <a:pt x="528548" y="159219"/>
                </a:lnTo>
                <a:lnTo>
                  <a:pt x="528713" y="149174"/>
                </a:lnTo>
                <a:close/>
              </a:path>
              <a:path w="1176654" h="1234439">
                <a:moveTo>
                  <a:pt x="568960" y="539356"/>
                </a:moveTo>
                <a:lnTo>
                  <a:pt x="531393" y="515035"/>
                </a:lnTo>
                <a:lnTo>
                  <a:pt x="524560" y="513219"/>
                </a:lnTo>
                <a:lnTo>
                  <a:pt x="518490" y="514172"/>
                </a:lnTo>
                <a:lnTo>
                  <a:pt x="513283" y="517550"/>
                </a:lnTo>
                <a:lnTo>
                  <a:pt x="509079" y="523049"/>
                </a:lnTo>
                <a:lnTo>
                  <a:pt x="506615" y="529691"/>
                </a:lnTo>
                <a:lnTo>
                  <a:pt x="506818" y="535940"/>
                </a:lnTo>
                <a:lnTo>
                  <a:pt x="537438" y="558660"/>
                </a:lnTo>
                <a:lnTo>
                  <a:pt x="553694" y="563206"/>
                </a:lnTo>
                <a:lnTo>
                  <a:pt x="561162" y="560197"/>
                </a:lnTo>
                <a:lnTo>
                  <a:pt x="566623" y="554088"/>
                </a:lnTo>
                <a:lnTo>
                  <a:pt x="568896" y="545833"/>
                </a:lnTo>
                <a:lnTo>
                  <a:pt x="568960" y="539356"/>
                </a:lnTo>
                <a:close/>
              </a:path>
              <a:path w="1176654" h="1234439">
                <a:moveTo>
                  <a:pt x="617156" y="1101369"/>
                </a:moveTo>
                <a:lnTo>
                  <a:pt x="615581" y="1094270"/>
                </a:lnTo>
                <a:lnTo>
                  <a:pt x="611517" y="1088682"/>
                </a:lnTo>
                <a:lnTo>
                  <a:pt x="605536" y="1085088"/>
                </a:lnTo>
                <a:lnTo>
                  <a:pt x="598195" y="1084008"/>
                </a:lnTo>
                <a:lnTo>
                  <a:pt x="588822" y="1087031"/>
                </a:lnTo>
                <a:lnTo>
                  <a:pt x="579539" y="1093914"/>
                </a:lnTo>
                <a:lnTo>
                  <a:pt x="572465" y="1102639"/>
                </a:lnTo>
                <a:lnTo>
                  <a:pt x="569760" y="1111148"/>
                </a:lnTo>
                <a:lnTo>
                  <a:pt x="569988" y="1120762"/>
                </a:lnTo>
                <a:lnTo>
                  <a:pt x="577913" y="1128445"/>
                </a:lnTo>
                <a:lnTo>
                  <a:pt x="587692" y="1128547"/>
                </a:lnTo>
                <a:lnTo>
                  <a:pt x="597471" y="1125918"/>
                </a:lnTo>
                <a:lnTo>
                  <a:pt x="607085" y="1119187"/>
                </a:lnTo>
                <a:lnTo>
                  <a:pt x="614362" y="1110348"/>
                </a:lnTo>
                <a:lnTo>
                  <a:pt x="617156" y="1101369"/>
                </a:lnTo>
                <a:close/>
              </a:path>
              <a:path w="1176654" h="1234439">
                <a:moveTo>
                  <a:pt x="684745" y="602653"/>
                </a:moveTo>
                <a:lnTo>
                  <a:pt x="651522" y="575386"/>
                </a:lnTo>
                <a:lnTo>
                  <a:pt x="641794" y="570763"/>
                </a:lnTo>
                <a:lnTo>
                  <a:pt x="630897" y="570992"/>
                </a:lnTo>
                <a:lnTo>
                  <a:pt x="624928" y="574814"/>
                </a:lnTo>
                <a:lnTo>
                  <a:pt x="619417" y="590042"/>
                </a:lnTo>
                <a:lnTo>
                  <a:pt x="620661" y="597801"/>
                </a:lnTo>
                <a:lnTo>
                  <a:pt x="656615" y="620153"/>
                </a:lnTo>
                <a:lnTo>
                  <a:pt x="664083" y="624052"/>
                </a:lnTo>
                <a:lnTo>
                  <a:pt x="671614" y="622414"/>
                </a:lnTo>
                <a:lnTo>
                  <a:pt x="682701" y="610057"/>
                </a:lnTo>
                <a:lnTo>
                  <a:pt x="684745" y="602653"/>
                </a:lnTo>
                <a:close/>
              </a:path>
              <a:path w="1176654" h="1234439">
                <a:moveTo>
                  <a:pt x="708609" y="1012012"/>
                </a:moveTo>
                <a:lnTo>
                  <a:pt x="708190" y="1004887"/>
                </a:lnTo>
                <a:lnTo>
                  <a:pt x="705040" y="999070"/>
                </a:lnTo>
                <a:lnTo>
                  <a:pt x="690600" y="991933"/>
                </a:lnTo>
                <a:lnTo>
                  <a:pt x="683285" y="993406"/>
                </a:lnTo>
                <a:lnTo>
                  <a:pt x="657390" y="1021918"/>
                </a:lnTo>
                <a:lnTo>
                  <a:pt x="652856" y="1034999"/>
                </a:lnTo>
                <a:lnTo>
                  <a:pt x="654418" y="1041387"/>
                </a:lnTo>
                <a:lnTo>
                  <a:pt x="658393" y="1046911"/>
                </a:lnTo>
                <a:lnTo>
                  <a:pt x="664387" y="1050734"/>
                </a:lnTo>
                <a:lnTo>
                  <a:pt x="671131" y="1051852"/>
                </a:lnTo>
                <a:lnTo>
                  <a:pt x="677951" y="1050201"/>
                </a:lnTo>
                <a:lnTo>
                  <a:pt x="706932" y="1020140"/>
                </a:lnTo>
                <a:lnTo>
                  <a:pt x="708609" y="1012012"/>
                </a:lnTo>
                <a:close/>
              </a:path>
              <a:path w="1176654" h="1234439">
                <a:moveTo>
                  <a:pt x="774585" y="691832"/>
                </a:moveTo>
                <a:lnTo>
                  <a:pt x="750620" y="653961"/>
                </a:lnTo>
                <a:lnTo>
                  <a:pt x="742200" y="649617"/>
                </a:lnTo>
                <a:lnTo>
                  <a:pt x="733247" y="650189"/>
                </a:lnTo>
                <a:lnTo>
                  <a:pt x="725614" y="654964"/>
                </a:lnTo>
                <a:lnTo>
                  <a:pt x="721144" y="663270"/>
                </a:lnTo>
                <a:lnTo>
                  <a:pt x="723658" y="675500"/>
                </a:lnTo>
                <a:lnTo>
                  <a:pt x="732878" y="690448"/>
                </a:lnTo>
                <a:lnTo>
                  <a:pt x="744982" y="703148"/>
                </a:lnTo>
                <a:lnTo>
                  <a:pt x="756119" y="708621"/>
                </a:lnTo>
                <a:lnTo>
                  <a:pt x="765365" y="706399"/>
                </a:lnTo>
                <a:lnTo>
                  <a:pt x="771880" y="700290"/>
                </a:lnTo>
                <a:lnTo>
                  <a:pt x="774585" y="691832"/>
                </a:lnTo>
                <a:close/>
              </a:path>
              <a:path w="1176654" h="1234439">
                <a:moveTo>
                  <a:pt x="779145" y="903871"/>
                </a:moveTo>
                <a:lnTo>
                  <a:pt x="776198" y="895921"/>
                </a:lnTo>
                <a:lnTo>
                  <a:pt x="769747" y="890155"/>
                </a:lnTo>
                <a:lnTo>
                  <a:pt x="760653" y="887755"/>
                </a:lnTo>
                <a:lnTo>
                  <a:pt x="756412" y="888276"/>
                </a:lnTo>
                <a:lnTo>
                  <a:pt x="730656" y="926858"/>
                </a:lnTo>
                <a:lnTo>
                  <a:pt x="729348" y="933196"/>
                </a:lnTo>
                <a:lnTo>
                  <a:pt x="730491" y="939038"/>
                </a:lnTo>
                <a:lnTo>
                  <a:pt x="733958" y="944079"/>
                </a:lnTo>
                <a:lnTo>
                  <a:pt x="739622" y="947953"/>
                </a:lnTo>
                <a:lnTo>
                  <a:pt x="746023" y="949960"/>
                </a:lnTo>
                <a:lnTo>
                  <a:pt x="752043" y="949744"/>
                </a:lnTo>
                <a:lnTo>
                  <a:pt x="777786" y="912799"/>
                </a:lnTo>
                <a:lnTo>
                  <a:pt x="779145" y="903871"/>
                </a:lnTo>
                <a:close/>
              </a:path>
              <a:path w="1176654" h="1234439">
                <a:moveTo>
                  <a:pt x="807237" y="797534"/>
                </a:moveTo>
                <a:lnTo>
                  <a:pt x="778294" y="764273"/>
                </a:lnTo>
                <a:lnTo>
                  <a:pt x="771118" y="772121"/>
                </a:lnTo>
                <a:lnTo>
                  <a:pt x="770267" y="787298"/>
                </a:lnTo>
                <a:lnTo>
                  <a:pt x="770496" y="792124"/>
                </a:lnTo>
                <a:lnTo>
                  <a:pt x="770432" y="796937"/>
                </a:lnTo>
                <a:lnTo>
                  <a:pt x="770318" y="802538"/>
                </a:lnTo>
                <a:lnTo>
                  <a:pt x="769759" y="808215"/>
                </a:lnTo>
                <a:lnTo>
                  <a:pt x="771626" y="823226"/>
                </a:lnTo>
                <a:lnTo>
                  <a:pt x="777189" y="829157"/>
                </a:lnTo>
                <a:lnTo>
                  <a:pt x="797229" y="830135"/>
                </a:lnTo>
                <a:lnTo>
                  <a:pt x="804037" y="825169"/>
                </a:lnTo>
                <a:lnTo>
                  <a:pt x="805675" y="814895"/>
                </a:lnTo>
                <a:lnTo>
                  <a:pt x="806767" y="806234"/>
                </a:lnTo>
                <a:lnTo>
                  <a:pt x="807237" y="797534"/>
                </a:lnTo>
                <a:close/>
              </a:path>
              <a:path w="1176654" h="1234439">
                <a:moveTo>
                  <a:pt x="1176172" y="822960"/>
                </a:moveTo>
                <a:lnTo>
                  <a:pt x="1172273" y="773430"/>
                </a:lnTo>
                <a:lnTo>
                  <a:pt x="1163104" y="726440"/>
                </a:lnTo>
                <a:lnTo>
                  <a:pt x="1148257" y="680720"/>
                </a:lnTo>
                <a:lnTo>
                  <a:pt x="1127391" y="637540"/>
                </a:lnTo>
                <a:lnTo>
                  <a:pt x="1100099" y="596900"/>
                </a:lnTo>
                <a:lnTo>
                  <a:pt x="1065110" y="556260"/>
                </a:lnTo>
                <a:lnTo>
                  <a:pt x="1026058" y="521970"/>
                </a:lnTo>
                <a:lnTo>
                  <a:pt x="983373" y="494030"/>
                </a:lnTo>
                <a:lnTo>
                  <a:pt x="937526" y="468630"/>
                </a:lnTo>
                <a:lnTo>
                  <a:pt x="888949" y="448310"/>
                </a:lnTo>
                <a:lnTo>
                  <a:pt x="776478" y="410210"/>
                </a:lnTo>
                <a:lnTo>
                  <a:pt x="739635" y="394970"/>
                </a:lnTo>
                <a:lnTo>
                  <a:pt x="675322" y="364490"/>
                </a:lnTo>
                <a:lnTo>
                  <a:pt x="617677" y="322580"/>
                </a:lnTo>
                <a:lnTo>
                  <a:pt x="586003" y="264160"/>
                </a:lnTo>
                <a:lnTo>
                  <a:pt x="590765" y="233680"/>
                </a:lnTo>
                <a:lnTo>
                  <a:pt x="591502" y="232410"/>
                </a:lnTo>
                <a:lnTo>
                  <a:pt x="609142" y="201930"/>
                </a:lnTo>
                <a:lnTo>
                  <a:pt x="651230" y="158750"/>
                </a:lnTo>
                <a:lnTo>
                  <a:pt x="699820" y="123190"/>
                </a:lnTo>
                <a:lnTo>
                  <a:pt x="759472" y="86360"/>
                </a:lnTo>
                <a:lnTo>
                  <a:pt x="821334" y="54610"/>
                </a:lnTo>
                <a:lnTo>
                  <a:pt x="829284" y="49530"/>
                </a:lnTo>
                <a:lnTo>
                  <a:pt x="835215" y="43180"/>
                </a:lnTo>
                <a:lnTo>
                  <a:pt x="838250" y="36830"/>
                </a:lnTo>
                <a:lnTo>
                  <a:pt x="838847" y="35560"/>
                </a:lnTo>
                <a:lnTo>
                  <a:pt x="839901" y="26670"/>
                </a:lnTo>
                <a:lnTo>
                  <a:pt x="838276" y="17780"/>
                </a:lnTo>
                <a:lnTo>
                  <a:pt x="834377" y="11430"/>
                </a:lnTo>
                <a:lnTo>
                  <a:pt x="828789" y="5080"/>
                </a:lnTo>
                <a:lnTo>
                  <a:pt x="822096" y="0"/>
                </a:lnTo>
                <a:lnTo>
                  <a:pt x="660552" y="0"/>
                </a:lnTo>
                <a:lnTo>
                  <a:pt x="638632" y="7620"/>
                </a:lnTo>
                <a:lnTo>
                  <a:pt x="627659" y="10160"/>
                </a:lnTo>
                <a:lnTo>
                  <a:pt x="571690" y="38100"/>
                </a:lnTo>
                <a:lnTo>
                  <a:pt x="526923" y="62230"/>
                </a:lnTo>
                <a:lnTo>
                  <a:pt x="438975" y="113030"/>
                </a:lnTo>
                <a:lnTo>
                  <a:pt x="395795" y="139700"/>
                </a:lnTo>
                <a:lnTo>
                  <a:pt x="353136" y="167640"/>
                </a:lnTo>
                <a:lnTo>
                  <a:pt x="310984" y="196850"/>
                </a:lnTo>
                <a:lnTo>
                  <a:pt x="274637" y="223520"/>
                </a:lnTo>
                <a:lnTo>
                  <a:pt x="240550" y="252730"/>
                </a:lnTo>
                <a:lnTo>
                  <a:pt x="209308" y="285750"/>
                </a:lnTo>
                <a:lnTo>
                  <a:pt x="181470" y="321310"/>
                </a:lnTo>
                <a:lnTo>
                  <a:pt x="156857" y="365760"/>
                </a:lnTo>
                <a:lnTo>
                  <a:pt x="144526" y="415290"/>
                </a:lnTo>
                <a:lnTo>
                  <a:pt x="145694" y="453390"/>
                </a:lnTo>
                <a:lnTo>
                  <a:pt x="172834" y="518160"/>
                </a:lnTo>
                <a:lnTo>
                  <a:pt x="215531" y="566420"/>
                </a:lnTo>
                <a:lnTo>
                  <a:pt x="257594" y="598170"/>
                </a:lnTo>
                <a:lnTo>
                  <a:pt x="279869" y="612140"/>
                </a:lnTo>
                <a:lnTo>
                  <a:pt x="300266" y="626110"/>
                </a:lnTo>
                <a:lnTo>
                  <a:pt x="337921" y="656590"/>
                </a:lnTo>
                <a:lnTo>
                  <a:pt x="374421" y="701040"/>
                </a:lnTo>
                <a:lnTo>
                  <a:pt x="394398" y="762000"/>
                </a:lnTo>
                <a:lnTo>
                  <a:pt x="392760" y="795020"/>
                </a:lnTo>
                <a:lnTo>
                  <a:pt x="379018" y="839470"/>
                </a:lnTo>
                <a:lnTo>
                  <a:pt x="356120" y="880110"/>
                </a:lnTo>
                <a:lnTo>
                  <a:pt x="323748" y="923290"/>
                </a:lnTo>
                <a:lnTo>
                  <a:pt x="287515" y="962660"/>
                </a:lnTo>
                <a:lnTo>
                  <a:pt x="248323" y="998220"/>
                </a:lnTo>
                <a:lnTo>
                  <a:pt x="207060" y="1032510"/>
                </a:lnTo>
                <a:lnTo>
                  <a:pt x="163360" y="1065530"/>
                </a:lnTo>
                <a:lnTo>
                  <a:pt x="118541" y="1096010"/>
                </a:lnTo>
                <a:lnTo>
                  <a:pt x="72783" y="1126490"/>
                </a:lnTo>
                <a:lnTo>
                  <a:pt x="20167" y="1159510"/>
                </a:lnTo>
                <a:lnTo>
                  <a:pt x="14376" y="1163320"/>
                </a:lnTo>
                <a:lnTo>
                  <a:pt x="9220" y="1168400"/>
                </a:lnTo>
                <a:lnTo>
                  <a:pt x="4991" y="1174750"/>
                </a:lnTo>
                <a:lnTo>
                  <a:pt x="0" y="1195070"/>
                </a:lnTo>
                <a:lnTo>
                  <a:pt x="5499" y="1214120"/>
                </a:lnTo>
                <a:lnTo>
                  <a:pt x="20104" y="1229360"/>
                </a:lnTo>
                <a:lnTo>
                  <a:pt x="42392" y="1234440"/>
                </a:lnTo>
                <a:lnTo>
                  <a:pt x="575754" y="1234440"/>
                </a:lnTo>
                <a:lnTo>
                  <a:pt x="587400" y="1231900"/>
                </a:lnTo>
                <a:lnTo>
                  <a:pt x="592785" y="1226820"/>
                </a:lnTo>
                <a:lnTo>
                  <a:pt x="593166" y="1207770"/>
                </a:lnTo>
                <a:lnTo>
                  <a:pt x="587692" y="1201420"/>
                </a:lnTo>
                <a:lnTo>
                  <a:pt x="583361" y="1200150"/>
                </a:lnTo>
                <a:lnTo>
                  <a:pt x="574687" y="1197610"/>
                </a:lnTo>
                <a:lnTo>
                  <a:pt x="570509" y="1198880"/>
                </a:lnTo>
                <a:lnTo>
                  <a:pt x="175907" y="1198880"/>
                </a:lnTo>
                <a:lnTo>
                  <a:pt x="183553" y="1193800"/>
                </a:lnTo>
                <a:lnTo>
                  <a:pt x="193205" y="1186180"/>
                </a:lnTo>
                <a:lnTo>
                  <a:pt x="231444" y="1159510"/>
                </a:lnTo>
                <a:lnTo>
                  <a:pt x="268871" y="1132840"/>
                </a:lnTo>
                <a:lnTo>
                  <a:pt x="305320" y="1103630"/>
                </a:lnTo>
                <a:lnTo>
                  <a:pt x="340652" y="1073150"/>
                </a:lnTo>
                <a:lnTo>
                  <a:pt x="374688" y="1041400"/>
                </a:lnTo>
                <a:lnTo>
                  <a:pt x="409943" y="1005840"/>
                </a:lnTo>
                <a:lnTo>
                  <a:pt x="442429" y="966470"/>
                </a:lnTo>
                <a:lnTo>
                  <a:pt x="471182" y="925830"/>
                </a:lnTo>
                <a:lnTo>
                  <a:pt x="495261" y="881380"/>
                </a:lnTo>
                <a:lnTo>
                  <a:pt x="512305" y="833120"/>
                </a:lnTo>
                <a:lnTo>
                  <a:pt x="519417" y="787400"/>
                </a:lnTo>
                <a:lnTo>
                  <a:pt x="516636" y="742950"/>
                </a:lnTo>
                <a:lnTo>
                  <a:pt x="504024" y="699770"/>
                </a:lnTo>
                <a:lnTo>
                  <a:pt x="482485" y="660654"/>
                </a:lnTo>
                <a:lnTo>
                  <a:pt x="482485" y="774700"/>
                </a:lnTo>
                <a:lnTo>
                  <a:pt x="478586" y="819150"/>
                </a:lnTo>
                <a:lnTo>
                  <a:pt x="463791" y="864870"/>
                </a:lnTo>
                <a:lnTo>
                  <a:pt x="442150" y="906780"/>
                </a:lnTo>
                <a:lnTo>
                  <a:pt x="415759" y="944880"/>
                </a:lnTo>
                <a:lnTo>
                  <a:pt x="385648" y="980440"/>
                </a:lnTo>
                <a:lnTo>
                  <a:pt x="352831" y="1014730"/>
                </a:lnTo>
                <a:lnTo>
                  <a:pt x="315887" y="1049020"/>
                </a:lnTo>
                <a:lnTo>
                  <a:pt x="277495" y="1080770"/>
                </a:lnTo>
                <a:lnTo>
                  <a:pt x="237820" y="1111250"/>
                </a:lnTo>
                <a:lnTo>
                  <a:pt x="197078" y="1140460"/>
                </a:lnTo>
                <a:lnTo>
                  <a:pt x="155448" y="1168400"/>
                </a:lnTo>
                <a:lnTo>
                  <a:pt x="113106" y="1195070"/>
                </a:lnTo>
                <a:lnTo>
                  <a:pt x="109550" y="1197610"/>
                </a:lnTo>
                <a:lnTo>
                  <a:pt x="105981" y="1198880"/>
                </a:lnTo>
                <a:lnTo>
                  <a:pt x="42265" y="1198880"/>
                </a:lnTo>
                <a:lnTo>
                  <a:pt x="38201" y="1200150"/>
                </a:lnTo>
                <a:lnTo>
                  <a:pt x="34988" y="1191260"/>
                </a:lnTo>
                <a:lnTo>
                  <a:pt x="39382" y="1189990"/>
                </a:lnTo>
                <a:lnTo>
                  <a:pt x="42291" y="1188720"/>
                </a:lnTo>
                <a:lnTo>
                  <a:pt x="59321" y="1177290"/>
                </a:lnTo>
                <a:lnTo>
                  <a:pt x="76377" y="1167130"/>
                </a:lnTo>
                <a:lnTo>
                  <a:pt x="93383" y="1155700"/>
                </a:lnTo>
                <a:lnTo>
                  <a:pt x="155270" y="1115060"/>
                </a:lnTo>
                <a:lnTo>
                  <a:pt x="199364" y="1083310"/>
                </a:lnTo>
                <a:lnTo>
                  <a:pt x="242214" y="1050290"/>
                </a:lnTo>
                <a:lnTo>
                  <a:pt x="283476" y="1016000"/>
                </a:lnTo>
                <a:lnTo>
                  <a:pt x="322795" y="977900"/>
                </a:lnTo>
                <a:lnTo>
                  <a:pt x="367804" y="927100"/>
                </a:lnTo>
                <a:lnTo>
                  <a:pt x="404571" y="869950"/>
                </a:lnTo>
                <a:lnTo>
                  <a:pt x="422363" y="826770"/>
                </a:lnTo>
                <a:lnTo>
                  <a:pt x="430314" y="783590"/>
                </a:lnTo>
                <a:lnTo>
                  <a:pt x="428447" y="742950"/>
                </a:lnTo>
                <a:lnTo>
                  <a:pt x="416801" y="704850"/>
                </a:lnTo>
                <a:lnTo>
                  <a:pt x="395389" y="666750"/>
                </a:lnTo>
                <a:lnTo>
                  <a:pt x="364261" y="631190"/>
                </a:lnTo>
                <a:lnTo>
                  <a:pt x="332155" y="604520"/>
                </a:lnTo>
                <a:lnTo>
                  <a:pt x="297434" y="580390"/>
                </a:lnTo>
                <a:lnTo>
                  <a:pt x="276428" y="567690"/>
                </a:lnTo>
                <a:lnTo>
                  <a:pt x="256120" y="552450"/>
                </a:lnTo>
                <a:lnTo>
                  <a:pt x="236880" y="537210"/>
                </a:lnTo>
                <a:lnTo>
                  <a:pt x="219049" y="519430"/>
                </a:lnTo>
                <a:lnTo>
                  <a:pt x="192620" y="481330"/>
                </a:lnTo>
                <a:lnTo>
                  <a:pt x="180809" y="441960"/>
                </a:lnTo>
                <a:lnTo>
                  <a:pt x="183642" y="400050"/>
                </a:lnTo>
                <a:lnTo>
                  <a:pt x="201142" y="358140"/>
                </a:lnTo>
                <a:lnTo>
                  <a:pt x="205003" y="351790"/>
                </a:lnTo>
                <a:lnTo>
                  <a:pt x="209042" y="344170"/>
                </a:lnTo>
                <a:lnTo>
                  <a:pt x="213537" y="337820"/>
                </a:lnTo>
                <a:lnTo>
                  <a:pt x="218757" y="332740"/>
                </a:lnTo>
                <a:lnTo>
                  <a:pt x="219024" y="331952"/>
                </a:lnTo>
                <a:lnTo>
                  <a:pt x="220306" y="332892"/>
                </a:lnTo>
                <a:lnTo>
                  <a:pt x="221068" y="333476"/>
                </a:lnTo>
                <a:lnTo>
                  <a:pt x="221145" y="332473"/>
                </a:lnTo>
                <a:lnTo>
                  <a:pt x="221488" y="331368"/>
                </a:lnTo>
                <a:lnTo>
                  <a:pt x="221627" y="331470"/>
                </a:lnTo>
                <a:lnTo>
                  <a:pt x="221145" y="332740"/>
                </a:lnTo>
                <a:lnTo>
                  <a:pt x="221068" y="334010"/>
                </a:lnTo>
                <a:lnTo>
                  <a:pt x="209130" y="382270"/>
                </a:lnTo>
                <a:lnTo>
                  <a:pt x="210870" y="426720"/>
                </a:lnTo>
                <a:lnTo>
                  <a:pt x="224726" y="467360"/>
                </a:lnTo>
                <a:lnTo>
                  <a:pt x="249161" y="504190"/>
                </a:lnTo>
                <a:lnTo>
                  <a:pt x="282587" y="538480"/>
                </a:lnTo>
                <a:lnTo>
                  <a:pt x="326580" y="571500"/>
                </a:lnTo>
                <a:lnTo>
                  <a:pt x="365480" y="596900"/>
                </a:lnTo>
                <a:lnTo>
                  <a:pt x="387896" y="613410"/>
                </a:lnTo>
                <a:lnTo>
                  <a:pt x="428777" y="651510"/>
                </a:lnTo>
                <a:lnTo>
                  <a:pt x="457581" y="690880"/>
                </a:lnTo>
                <a:lnTo>
                  <a:pt x="475475" y="731520"/>
                </a:lnTo>
                <a:lnTo>
                  <a:pt x="482485" y="774700"/>
                </a:lnTo>
                <a:lnTo>
                  <a:pt x="482485" y="660654"/>
                </a:lnTo>
                <a:lnTo>
                  <a:pt x="449541" y="619760"/>
                </a:lnTo>
                <a:lnTo>
                  <a:pt x="408597" y="584200"/>
                </a:lnTo>
                <a:lnTo>
                  <a:pt x="363664" y="552450"/>
                </a:lnTo>
                <a:lnTo>
                  <a:pt x="347192" y="542290"/>
                </a:lnTo>
                <a:lnTo>
                  <a:pt x="331101" y="530860"/>
                </a:lnTo>
                <a:lnTo>
                  <a:pt x="300609" y="506730"/>
                </a:lnTo>
                <a:lnTo>
                  <a:pt x="268973" y="469900"/>
                </a:lnTo>
                <a:lnTo>
                  <a:pt x="250621" y="431800"/>
                </a:lnTo>
                <a:lnTo>
                  <a:pt x="245605" y="392430"/>
                </a:lnTo>
                <a:lnTo>
                  <a:pt x="253987" y="350520"/>
                </a:lnTo>
                <a:lnTo>
                  <a:pt x="275818" y="308610"/>
                </a:lnTo>
                <a:lnTo>
                  <a:pt x="318401" y="255270"/>
                </a:lnTo>
                <a:lnTo>
                  <a:pt x="368465" y="210820"/>
                </a:lnTo>
                <a:lnTo>
                  <a:pt x="407543" y="180340"/>
                </a:lnTo>
                <a:lnTo>
                  <a:pt x="447878" y="152400"/>
                </a:lnTo>
                <a:lnTo>
                  <a:pt x="489280" y="127000"/>
                </a:lnTo>
                <a:lnTo>
                  <a:pt x="531571" y="101600"/>
                </a:lnTo>
                <a:lnTo>
                  <a:pt x="574535" y="77470"/>
                </a:lnTo>
                <a:lnTo>
                  <a:pt x="617994" y="54610"/>
                </a:lnTo>
                <a:lnTo>
                  <a:pt x="671499" y="38100"/>
                </a:lnTo>
                <a:lnTo>
                  <a:pt x="699439" y="36830"/>
                </a:lnTo>
                <a:lnTo>
                  <a:pt x="728649" y="36830"/>
                </a:lnTo>
                <a:lnTo>
                  <a:pt x="716495" y="44450"/>
                </a:lnTo>
                <a:lnTo>
                  <a:pt x="690930" y="58420"/>
                </a:lnTo>
                <a:lnTo>
                  <a:pt x="665797" y="73660"/>
                </a:lnTo>
                <a:lnTo>
                  <a:pt x="617385" y="107950"/>
                </a:lnTo>
                <a:lnTo>
                  <a:pt x="587552" y="132080"/>
                </a:lnTo>
                <a:lnTo>
                  <a:pt x="535381" y="186690"/>
                </a:lnTo>
                <a:lnTo>
                  <a:pt x="515277" y="219710"/>
                </a:lnTo>
                <a:lnTo>
                  <a:pt x="499719" y="290830"/>
                </a:lnTo>
                <a:lnTo>
                  <a:pt x="507453" y="325120"/>
                </a:lnTo>
                <a:lnTo>
                  <a:pt x="525500" y="359410"/>
                </a:lnTo>
                <a:lnTo>
                  <a:pt x="550849" y="389890"/>
                </a:lnTo>
                <a:lnTo>
                  <a:pt x="580745" y="414020"/>
                </a:lnTo>
                <a:lnTo>
                  <a:pt x="615556" y="438150"/>
                </a:lnTo>
                <a:lnTo>
                  <a:pt x="651954" y="458470"/>
                </a:lnTo>
                <a:lnTo>
                  <a:pt x="689635" y="476250"/>
                </a:lnTo>
                <a:lnTo>
                  <a:pt x="728218" y="491490"/>
                </a:lnTo>
                <a:lnTo>
                  <a:pt x="765556" y="506730"/>
                </a:lnTo>
                <a:lnTo>
                  <a:pt x="803046" y="519430"/>
                </a:lnTo>
                <a:lnTo>
                  <a:pt x="840092" y="534670"/>
                </a:lnTo>
                <a:lnTo>
                  <a:pt x="876109" y="552450"/>
                </a:lnTo>
                <a:lnTo>
                  <a:pt x="921346" y="580390"/>
                </a:lnTo>
                <a:lnTo>
                  <a:pt x="961186" y="612140"/>
                </a:lnTo>
                <a:lnTo>
                  <a:pt x="994867" y="647700"/>
                </a:lnTo>
                <a:lnTo>
                  <a:pt x="1021638" y="689610"/>
                </a:lnTo>
                <a:lnTo>
                  <a:pt x="1040752" y="736600"/>
                </a:lnTo>
                <a:lnTo>
                  <a:pt x="1051458" y="788670"/>
                </a:lnTo>
                <a:lnTo>
                  <a:pt x="1053617" y="796290"/>
                </a:lnTo>
                <a:lnTo>
                  <a:pt x="1057897" y="802640"/>
                </a:lnTo>
                <a:lnTo>
                  <a:pt x="1063866" y="805180"/>
                </a:lnTo>
                <a:lnTo>
                  <a:pt x="1071079" y="806450"/>
                </a:lnTo>
                <a:lnTo>
                  <a:pt x="1077976" y="803910"/>
                </a:lnTo>
                <a:lnTo>
                  <a:pt x="1083157" y="800100"/>
                </a:lnTo>
                <a:lnTo>
                  <a:pt x="1086370" y="793750"/>
                </a:lnTo>
                <a:lnTo>
                  <a:pt x="1087412" y="786130"/>
                </a:lnTo>
                <a:lnTo>
                  <a:pt x="1087272" y="782320"/>
                </a:lnTo>
                <a:lnTo>
                  <a:pt x="1077645" y="732790"/>
                </a:lnTo>
                <a:lnTo>
                  <a:pt x="1061643" y="688340"/>
                </a:lnTo>
                <a:lnTo>
                  <a:pt x="1038796" y="646430"/>
                </a:lnTo>
                <a:lnTo>
                  <a:pt x="1008900" y="608330"/>
                </a:lnTo>
                <a:lnTo>
                  <a:pt x="967460" y="568960"/>
                </a:lnTo>
                <a:lnTo>
                  <a:pt x="921689" y="535940"/>
                </a:lnTo>
                <a:lnTo>
                  <a:pt x="872286" y="509270"/>
                </a:lnTo>
                <a:lnTo>
                  <a:pt x="819950" y="487680"/>
                </a:lnTo>
                <a:lnTo>
                  <a:pt x="775423" y="471170"/>
                </a:lnTo>
                <a:lnTo>
                  <a:pt x="687692" y="435610"/>
                </a:lnTo>
                <a:lnTo>
                  <a:pt x="645553" y="412750"/>
                </a:lnTo>
                <a:lnTo>
                  <a:pt x="594969" y="379730"/>
                </a:lnTo>
                <a:lnTo>
                  <a:pt x="553262" y="335280"/>
                </a:lnTo>
                <a:lnTo>
                  <a:pt x="535851" y="287020"/>
                </a:lnTo>
                <a:lnTo>
                  <a:pt x="537819" y="262890"/>
                </a:lnTo>
                <a:lnTo>
                  <a:pt x="546760" y="237490"/>
                </a:lnTo>
                <a:lnTo>
                  <a:pt x="547776" y="234950"/>
                </a:lnTo>
                <a:lnTo>
                  <a:pt x="547649" y="232410"/>
                </a:lnTo>
                <a:lnTo>
                  <a:pt x="552475" y="232410"/>
                </a:lnTo>
                <a:lnTo>
                  <a:pt x="550849" y="243840"/>
                </a:lnTo>
                <a:lnTo>
                  <a:pt x="549744" y="254000"/>
                </a:lnTo>
                <a:lnTo>
                  <a:pt x="558457" y="300990"/>
                </a:lnTo>
                <a:lnTo>
                  <a:pt x="587654" y="344170"/>
                </a:lnTo>
                <a:lnTo>
                  <a:pt x="636282" y="382270"/>
                </a:lnTo>
                <a:lnTo>
                  <a:pt x="699389" y="417830"/>
                </a:lnTo>
                <a:lnTo>
                  <a:pt x="806894" y="459740"/>
                </a:lnTo>
                <a:lnTo>
                  <a:pt x="844524" y="471170"/>
                </a:lnTo>
                <a:lnTo>
                  <a:pt x="881849" y="485140"/>
                </a:lnTo>
                <a:lnTo>
                  <a:pt x="930948" y="506730"/>
                </a:lnTo>
                <a:lnTo>
                  <a:pt x="976998" y="532130"/>
                </a:lnTo>
                <a:lnTo>
                  <a:pt x="1019441" y="563880"/>
                </a:lnTo>
                <a:lnTo>
                  <a:pt x="1057656" y="600710"/>
                </a:lnTo>
                <a:lnTo>
                  <a:pt x="1088834" y="642620"/>
                </a:lnTo>
                <a:lnTo>
                  <a:pt x="1112075" y="688340"/>
                </a:lnTo>
                <a:lnTo>
                  <a:pt x="1127899" y="735330"/>
                </a:lnTo>
                <a:lnTo>
                  <a:pt x="1136853" y="784860"/>
                </a:lnTo>
                <a:lnTo>
                  <a:pt x="1139304" y="833120"/>
                </a:lnTo>
                <a:lnTo>
                  <a:pt x="1139367" y="839470"/>
                </a:lnTo>
                <a:lnTo>
                  <a:pt x="1136980" y="887730"/>
                </a:lnTo>
                <a:lnTo>
                  <a:pt x="1130338" y="937260"/>
                </a:lnTo>
                <a:lnTo>
                  <a:pt x="1120000" y="986790"/>
                </a:lnTo>
                <a:lnTo>
                  <a:pt x="1106335" y="1035050"/>
                </a:lnTo>
                <a:lnTo>
                  <a:pt x="1089748" y="1082040"/>
                </a:lnTo>
                <a:lnTo>
                  <a:pt x="1070648" y="1129030"/>
                </a:lnTo>
                <a:lnTo>
                  <a:pt x="1049426" y="1174750"/>
                </a:lnTo>
                <a:lnTo>
                  <a:pt x="1005522" y="1198880"/>
                </a:lnTo>
                <a:lnTo>
                  <a:pt x="953122" y="1198880"/>
                </a:lnTo>
                <a:lnTo>
                  <a:pt x="979614" y="1155700"/>
                </a:lnTo>
                <a:lnTo>
                  <a:pt x="1003858" y="1113790"/>
                </a:lnTo>
                <a:lnTo>
                  <a:pt x="1025753" y="1070610"/>
                </a:lnTo>
                <a:lnTo>
                  <a:pt x="1045171" y="1026160"/>
                </a:lnTo>
                <a:lnTo>
                  <a:pt x="1058710" y="989330"/>
                </a:lnTo>
                <a:lnTo>
                  <a:pt x="1079309" y="915670"/>
                </a:lnTo>
                <a:lnTo>
                  <a:pt x="1085570" y="877570"/>
                </a:lnTo>
                <a:lnTo>
                  <a:pt x="1085151" y="868680"/>
                </a:lnTo>
                <a:lnTo>
                  <a:pt x="1081709" y="861060"/>
                </a:lnTo>
                <a:lnTo>
                  <a:pt x="1075715" y="855980"/>
                </a:lnTo>
                <a:lnTo>
                  <a:pt x="1067689" y="854710"/>
                </a:lnTo>
                <a:lnTo>
                  <a:pt x="1056830" y="855980"/>
                </a:lnTo>
                <a:lnTo>
                  <a:pt x="1051382" y="862330"/>
                </a:lnTo>
                <a:lnTo>
                  <a:pt x="1047991" y="886460"/>
                </a:lnTo>
                <a:lnTo>
                  <a:pt x="1045679" y="899160"/>
                </a:lnTo>
                <a:lnTo>
                  <a:pt x="1025918" y="972820"/>
                </a:lnTo>
                <a:lnTo>
                  <a:pt x="1008595" y="1019810"/>
                </a:lnTo>
                <a:lnTo>
                  <a:pt x="988326" y="1064260"/>
                </a:lnTo>
                <a:lnTo>
                  <a:pt x="965492" y="1108710"/>
                </a:lnTo>
                <a:lnTo>
                  <a:pt x="940422" y="1150620"/>
                </a:lnTo>
                <a:lnTo>
                  <a:pt x="913472" y="1192530"/>
                </a:lnTo>
                <a:lnTo>
                  <a:pt x="909751" y="1198880"/>
                </a:lnTo>
                <a:lnTo>
                  <a:pt x="661517" y="1198880"/>
                </a:lnTo>
                <a:lnTo>
                  <a:pt x="652081" y="1200150"/>
                </a:lnTo>
                <a:lnTo>
                  <a:pt x="645210" y="1205230"/>
                </a:lnTo>
                <a:lnTo>
                  <a:pt x="641616" y="1212850"/>
                </a:lnTo>
                <a:lnTo>
                  <a:pt x="642035" y="1220470"/>
                </a:lnTo>
                <a:lnTo>
                  <a:pt x="645477" y="1228090"/>
                </a:lnTo>
                <a:lnTo>
                  <a:pt x="650570" y="1231900"/>
                </a:lnTo>
                <a:lnTo>
                  <a:pt x="657047" y="1234440"/>
                </a:lnTo>
                <a:lnTo>
                  <a:pt x="1006995" y="1234440"/>
                </a:lnTo>
                <a:lnTo>
                  <a:pt x="1053630" y="1221740"/>
                </a:lnTo>
                <a:lnTo>
                  <a:pt x="1084440" y="1186180"/>
                </a:lnTo>
                <a:lnTo>
                  <a:pt x="1101801" y="1148080"/>
                </a:lnTo>
                <a:lnTo>
                  <a:pt x="1117841" y="1109980"/>
                </a:lnTo>
                <a:lnTo>
                  <a:pt x="1135049" y="1062990"/>
                </a:lnTo>
                <a:lnTo>
                  <a:pt x="1149832" y="1017270"/>
                </a:lnTo>
                <a:lnTo>
                  <a:pt x="1161745" y="969010"/>
                </a:lnTo>
                <a:lnTo>
                  <a:pt x="1170393" y="920750"/>
                </a:lnTo>
                <a:lnTo>
                  <a:pt x="1175346" y="872490"/>
                </a:lnTo>
                <a:lnTo>
                  <a:pt x="1176172" y="822960"/>
                </a:lnTo>
                <a:close/>
              </a:path>
            </a:pathLst>
          </a:custGeom>
          <a:solidFill>
            <a:srgbClr val="C9D4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444829" y="5162092"/>
            <a:ext cx="2443480" cy="20018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55" dirty="0">
                <a:latin typeface="Arial MT"/>
                <a:cs typeface="Arial MT"/>
              </a:rPr>
              <a:t> </a:t>
            </a:r>
            <a:r>
              <a:rPr sz="2450" spc="40" dirty="0">
                <a:latin typeface="Arial MT"/>
                <a:cs typeface="Arial MT"/>
              </a:rPr>
              <a:t>inicial:</a:t>
            </a:r>
            <a:endParaRPr sz="24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50" b="1" spc="-260" dirty="0">
                <a:latin typeface="Arial"/>
                <a:cs typeface="Arial"/>
              </a:rPr>
              <a:t>$39.108.607.766</a:t>
            </a:r>
            <a:endParaRPr sz="3050" dirty="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2075"/>
              </a:spcBef>
            </a:pPr>
            <a:r>
              <a:rPr sz="2450" spc="5" dirty="0">
                <a:latin typeface="Arial MT"/>
                <a:cs typeface="Arial MT"/>
              </a:rPr>
              <a:t>Valor</a:t>
            </a:r>
            <a:r>
              <a:rPr sz="2450" spc="-55" dirty="0">
                <a:latin typeface="Arial MT"/>
                <a:cs typeface="Arial MT"/>
              </a:rPr>
              <a:t> </a:t>
            </a:r>
            <a:r>
              <a:rPr sz="2450" spc="40" dirty="0">
                <a:latin typeface="Arial MT"/>
                <a:cs typeface="Arial MT"/>
              </a:rPr>
              <a:t>actual:</a:t>
            </a:r>
            <a:endParaRPr sz="2450" dirty="0">
              <a:latin typeface="Arial MT"/>
              <a:cs typeface="Arial MT"/>
            </a:endParaRPr>
          </a:p>
          <a:p>
            <a:pPr marL="13970">
              <a:lnSpc>
                <a:spcPct val="100000"/>
              </a:lnSpc>
              <a:spcBef>
                <a:spcPts val="120"/>
              </a:spcBef>
            </a:pPr>
            <a:r>
              <a:rPr sz="3050" b="1" spc="-265" dirty="0">
                <a:latin typeface="Arial"/>
                <a:cs typeface="Arial"/>
              </a:rPr>
              <a:t>$</a:t>
            </a:r>
            <a:r>
              <a:rPr sz="3050" b="1" spc="-265" dirty="0" smtClean="0">
                <a:latin typeface="Arial"/>
                <a:cs typeface="Arial"/>
              </a:rPr>
              <a:t>39.254.227.349</a:t>
            </a:r>
            <a:endParaRPr sz="3050" dirty="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3856236" y="5124530"/>
            <a:ext cx="1965325" cy="1955800"/>
            <a:chOff x="1568026" y="5311036"/>
            <a:chExt cx="1965325" cy="1955800"/>
          </a:xfrm>
        </p:grpSpPr>
        <p:sp>
          <p:nvSpPr>
            <p:cNvPr id="38" name="object 38"/>
            <p:cNvSpPr/>
            <p:nvPr/>
          </p:nvSpPr>
          <p:spPr>
            <a:xfrm>
              <a:off x="1759799" y="5493724"/>
              <a:ext cx="1581785" cy="1581785"/>
            </a:xfrm>
            <a:custGeom>
              <a:avLst/>
              <a:gdLst/>
              <a:ahLst/>
              <a:cxnLst/>
              <a:rect l="l" t="t" r="r" b="b"/>
              <a:pathLst>
                <a:path w="1581785" h="1581784">
                  <a:moveTo>
                    <a:pt x="790667" y="0"/>
                  </a:moveTo>
                  <a:lnTo>
                    <a:pt x="742502" y="1442"/>
                  </a:lnTo>
                  <a:lnTo>
                    <a:pt x="695100" y="5716"/>
                  </a:lnTo>
                  <a:lnTo>
                    <a:pt x="648545" y="12738"/>
                  </a:lnTo>
                  <a:lnTo>
                    <a:pt x="602918" y="22425"/>
                  </a:lnTo>
                  <a:lnTo>
                    <a:pt x="558302" y="34695"/>
                  </a:lnTo>
                  <a:lnTo>
                    <a:pt x="514780" y="49465"/>
                  </a:lnTo>
                  <a:lnTo>
                    <a:pt x="472434" y="66652"/>
                  </a:lnTo>
                  <a:lnTo>
                    <a:pt x="431348" y="86174"/>
                  </a:lnTo>
                  <a:lnTo>
                    <a:pt x="391604" y="107948"/>
                  </a:lnTo>
                  <a:lnTo>
                    <a:pt x="353285" y="131891"/>
                  </a:lnTo>
                  <a:lnTo>
                    <a:pt x="316474" y="157920"/>
                  </a:lnTo>
                  <a:lnTo>
                    <a:pt x="281252" y="185953"/>
                  </a:lnTo>
                  <a:lnTo>
                    <a:pt x="247704" y="215907"/>
                  </a:lnTo>
                  <a:lnTo>
                    <a:pt x="215911" y="247700"/>
                  </a:lnTo>
                  <a:lnTo>
                    <a:pt x="185956" y="281248"/>
                  </a:lnTo>
                  <a:lnTo>
                    <a:pt x="157923" y="316469"/>
                  </a:lnTo>
                  <a:lnTo>
                    <a:pt x="131893" y="353281"/>
                  </a:lnTo>
                  <a:lnTo>
                    <a:pt x="107950" y="391600"/>
                  </a:lnTo>
                  <a:lnTo>
                    <a:pt x="86176" y="431344"/>
                  </a:lnTo>
                  <a:lnTo>
                    <a:pt x="66654" y="472430"/>
                  </a:lnTo>
                  <a:lnTo>
                    <a:pt x="49466" y="514775"/>
                  </a:lnTo>
                  <a:lnTo>
                    <a:pt x="34696" y="558298"/>
                  </a:lnTo>
                  <a:lnTo>
                    <a:pt x="22426" y="602914"/>
                  </a:lnTo>
                  <a:lnTo>
                    <a:pt x="12738" y="648542"/>
                  </a:lnTo>
                  <a:lnTo>
                    <a:pt x="5716" y="695098"/>
                  </a:lnTo>
                  <a:lnTo>
                    <a:pt x="1443" y="742501"/>
                  </a:lnTo>
                  <a:lnTo>
                    <a:pt x="0" y="790667"/>
                  </a:lnTo>
                  <a:lnTo>
                    <a:pt x="1443" y="838832"/>
                  </a:lnTo>
                  <a:lnTo>
                    <a:pt x="5716" y="886235"/>
                  </a:lnTo>
                  <a:lnTo>
                    <a:pt x="12738" y="932791"/>
                  </a:lnTo>
                  <a:lnTo>
                    <a:pt x="22426" y="978419"/>
                  </a:lnTo>
                  <a:lnTo>
                    <a:pt x="34696" y="1023035"/>
                  </a:lnTo>
                  <a:lnTo>
                    <a:pt x="49466" y="1066558"/>
                  </a:lnTo>
                  <a:lnTo>
                    <a:pt x="66654" y="1108903"/>
                  </a:lnTo>
                  <a:lnTo>
                    <a:pt x="86176" y="1149989"/>
                  </a:lnTo>
                  <a:lnTo>
                    <a:pt x="107950" y="1189733"/>
                  </a:lnTo>
                  <a:lnTo>
                    <a:pt x="131893" y="1228052"/>
                  </a:lnTo>
                  <a:lnTo>
                    <a:pt x="157923" y="1264864"/>
                  </a:lnTo>
                  <a:lnTo>
                    <a:pt x="185956" y="1300085"/>
                  </a:lnTo>
                  <a:lnTo>
                    <a:pt x="215911" y="1333633"/>
                  </a:lnTo>
                  <a:lnTo>
                    <a:pt x="247704" y="1365426"/>
                  </a:lnTo>
                  <a:lnTo>
                    <a:pt x="281252" y="1395380"/>
                  </a:lnTo>
                  <a:lnTo>
                    <a:pt x="316474" y="1423413"/>
                  </a:lnTo>
                  <a:lnTo>
                    <a:pt x="353285" y="1449442"/>
                  </a:lnTo>
                  <a:lnTo>
                    <a:pt x="391604" y="1473385"/>
                  </a:lnTo>
                  <a:lnTo>
                    <a:pt x="431348" y="1495159"/>
                  </a:lnTo>
                  <a:lnTo>
                    <a:pt x="472434" y="1514681"/>
                  </a:lnTo>
                  <a:lnTo>
                    <a:pt x="514780" y="1531868"/>
                  </a:lnTo>
                  <a:lnTo>
                    <a:pt x="558302" y="1546638"/>
                  </a:lnTo>
                  <a:lnTo>
                    <a:pt x="602918" y="1558908"/>
                  </a:lnTo>
                  <a:lnTo>
                    <a:pt x="648545" y="1568595"/>
                  </a:lnTo>
                  <a:lnTo>
                    <a:pt x="695100" y="1575617"/>
                  </a:lnTo>
                  <a:lnTo>
                    <a:pt x="742502" y="1579891"/>
                  </a:lnTo>
                  <a:lnTo>
                    <a:pt x="790667" y="1581334"/>
                  </a:lnTo>
                  <a:lnTo>
                    <a:pt x="838832" y="1579891"/>
                  </a:lnTo>
                  <a:lnTo>
                    <a:pt x="886235" y="1575617"/>
                  </a:lnTo>
                  <a:lnTo>
                    <a:pt x="932791" y="1568595"/>
                  </a:lnTo>
                  <a:lnTo>
                    <a:pt x="978419" y="1558908"/>
                  </a:lnTo>
                  <a:lnTo>
                    <a:pt x="1023035" y="1546638"/>
                  </a:lnTo>
                  <a:lnTo>
                    <a:pt x="1066558" y="1531868"/>
                  </a:lnTo>
                  <a:lnTo>
                    <a:pt x="1108903" y="1514681"/>
                  </a:lnTo>
                  <a:lnTo>
                    <a:pt x="1149989" y="1495159"/>
                  </a:lnTo>
                  <a:lnTo>
                    <a:pt x="1189733" y="1473385"/>
                  </a:lnTo>
                  <a:lnTo>
                    <a:pt x="1228052" y="1449442"/>
                  </a:lnTo>
                  <a:lnTo>
                    <a:pt x="1264864" y="1423413"/>
                  </a:lnTo>
                  <a:lnTo>
                    <a:pt x="1300085" y="1395380"/>
                  </a:lnTo>
                  <a:lnTo>
                    <a:pt x="1333633" y="1365426"/>
                  </a:lnTo>
                  <a:lnTo>
                    <a:pt x="1365426" y="1333633"/>
                  </a:lnTo>
                  <a:lnTo>
                    <a:pt x="1395380" y="1300085"/>
                  </a:lnTo>
                  <a:lnTo>
                    <a:pt x="1423413" y="1264864"/>
                  </a:lnTo>
                  <a:lnTo>
                    <a:pt x="1449442" y="1228052"/>
                  </a:lnTo>
                  <a:lnTo>
                    <a:pt x="1473385" y="1189733"/>
                  </a:lnTo>
                  <a:lnTo>
                    <a:pt x="1495159" y="1149989"/>
                  </a:lnTo>
                  <a:lnTo>
                    <a:pt x="1514681" y="1108903"/>
                  </a:lnTo>
                  <a:lnTo>
                    <a:pt x="1531868" y="1066558"/>
                  </a:lnTo>
                  <a:lnTo>
                    <a:pt x="1546638" y="1023035"/>
                  </a:lnTo>
                  <a:lnTo>
                    <a:pt x="1558908" y="978419"/>
                  </a:lnTo>
                  <a:lnTo>
                    <a:pt x="1568595" y="932791"/>
                  </a:lnTo>
                  <a:lnTo>
                    <a:pt x="1575617" y="886235"/>
                  </a:lnTo>
                  <a:lnTo>
                    <a:pt x="1579891" y="838832"/>
                  </a:lnTo>
                  <a:lnTo>
                    <a:pt x="1581334" y="790667"/>
                  </a:lnTo>
                  <a:lnTo>
                    <a:pt x="1579891" y="742501"/>
                  </a:lnTo>
                  <a:lnTo>
                    <a:pt x="1575617" y="695098"/>
                  </a:lnTo>
                  <a:lnTo>
                    <a:pt x="1568595" y="648542"/>
                  </a:lnTo>
                  <a:lnTo>
                    <a:pt x="1558908" y="602914"/>
                  </a:lnTo>
                  <a:lnTo>
                    <a:pt x="1546638" y="558298"/>
                  </a:lnTo>
                  <a:lnTo>
                    <a:pt x="1531868" y="514775"/>
                  </a:lnTo>
                  <a:lnTo>
                    <a:pt x="1514681" y="472430"/>
                  </a:lnTo>
                  <a:lnTo>
                    <a:pt x="1495159" y="431344"/>
                  </a:lnTo>
                  <a:lnTo>
                    <a:pt x="1473385" y="391600"/>
                  </a:lnTo>
                  <a:lnTo>
                    <a:pt x="1449442" y="353281"/>
                  </a:lnTo>
                  <a:lnTo>
                    <a:pt x="1423413" y="316469"/>
                  </a:lnTo>
                  <a:lnTo>
                    <a:pt x="1395380" y="281248"/>
                  </a:lnTo>
                  <a:lnTo>
                    <a:pt x="1365426" y="247700"/>
                  </a:lnTo>
                  <a:lnTo>
                    <a:pt x="1333633" y="215907"/>
                  </a:lnTo>
                  <a:lnTo>
                    <a:pt x="1300085" y="185953"/>
                  </a:lnTo>
                  <a:lnTo>
                    <a:pt x="1264864" y="157920"/>
                  </a:lnTo>
                  <a:lnTo>
                    <a:pt x="1228052" y="131891"/>
                  </a:lnTo>
                  <a:lnTo>
                    <a:pt x="1189733" y="107948"/>
                  </a:lnTo>
                  <a:lnTo>
                    <a:pt x="1149989" y="86174"/>
                  </a:lnTo>
                  <a:lnTo>
                    <a:pt x="1108903" y="66652"/>
                  </a:lnTo>
                  <a:lnTo>
                    <a:pt x="1066558" y="49465"/>
                  </a:lnTo>
                  <a:lnTo>
                    <a:pt x="1023035" y="34695"/>
                  </a:lnTo>
                  <a:lnTo>
                    <a:pt x="978419" y="22425"/>
                  </a:lnTo>
                  <a:lnTo>
                    <a:pt x="932791" y="12738"/>
                  </a:lnTo>
                  <a:lnTo>
                    <a:pt x="886235" y="5716"/>
                  </a:lnTo>
                  <a:lnTo>
                    <a:pt x="838832" y="1442"/>
                  </a:lnTo>
                  <a:lnTo>
                    <a:pt x="790667" y="0"/>
                  </a:lnTo>
                  <a:close/>
                </a:path>
              </a:pathLst>
            </a:custGeom>
            <a:solidFill>
              <a:srgbClr val="859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568026" y="5311036"/>
              <a:ext cx="1965325" cy="1955800"/>
            </a:xfrm>
            <a:custGeom>
              <a:avLst/>
              <a:gdLst/>
              <a:ahLst/>
              <a:cxnLst/>
              <a:rect l="l" t="t" r="r" b="b"/>
              <a:pathLst>
                <a:path w="1965325" h="1955800">
                  <a:moveTo>
                    <a:pt x="1169128" y="12700"/>
                  </a:moveTo>
                  <a:lnTo>
                    <a:pt x="795753" y="12700"/>
                  </a:lnTo>
                  <a:lnTo>
                    <a:pt x="750800" y="25400"/>
                  </a:lnTo>
                  <a:lnTo>
                    <a:pt x="620891" y="63500"/>
                  </a:lnTo>
                  <a:lnTo>
                    <a:pt x="579409" y="88900"/>
                  </a:lnTo>
                  <a:lnTo>
                    <a:pt x="538924" y="101600"/>
                  </a:lnTo>
                  <a:lnTo>
                    <a:pt x="499486" y="127000"/>
                  </a:lnTo>
                  <a:lnTo>
                    <a:pt x="461148" y="152400"/>
                  </a:lnTo>
                  <a:lnTo>
                    <a:pt x="423961" y="165100"/>
                  </a:lnTo>
                  <a:lnTo>
                    <a:pt x="387976" y="203200"/>
                  </a:lnTo>
                  <a:lnTo>
                    <a:pt x="353244" y="228600"/>
                  </a:lnTo>
                  <a:lnTo>
                    <a:pt x="319818" y="254000"/>
                  </a:lnTo>
                  <a:lnTo>
                    <a:pt x="287749" y="279400"/>
                  </a:lnTo>
                  <a:lnTo>
                    <a:pt x="257087" y="317500"/>
                  </a:lnTo>
                  <a:lnTo>
                    <a:pt x="227885" y="355600"/>
                  </a:lnTo>
                  <a:lnTo>
                    <a:pt x="200194" y="381000"/>
                  </a:lnTo>
                  <a:lnTo>
                    <a:pt x="174066" y="419100"/>
                  </a:lnTo>
                  <a:lnTo>
                    <a:pt x="149552" y="457200"/>
                  </a:lnTo>
                  <a:lnTo>
                    <a:pt x="126703" y="495300"/>
                  </a:lnTo>
                  <a:lnTo>
                    <a:pt x="105571" y="533400"/>
                  </a:lnTo>
                  <a:lnTo>
                    <a:pt x="86207" y="571500"/>
                  </a:lnTo>
                  <a:lnTo>
                    <a:pt x="68663" y="622300"/>
                  </a:lnTo>
                  <a:lnTo>
                    <a:pt x="52990" y="660400"/>
                  </a:lnTo>
                  <a:lnTo>
                    <a:pt x="39240" y="698500"/>
                  </a:lnTo>
                  <a:lnTo>
                    <a:pt x="27464" y="749300"/>
                  </a:lnTo>
                  <a:lnTo>
                    <a:pt x="17714" y="787400"/>
                  </a:lnTo>
                  <a:lnTo>
                    <a:pt x="10041" y="838200"/>
                  </a:lnTo>
                  <a:lnTo>
                    <a:pt x="4497" y="889000"/>
                  </a:lnTo>
                  <a:lnTo>
                    <a:pt x="1132" y="927100"/>
                  </a:lnTo>
                  <a:lnTo>
                    <a:pt x="0" y="977900"/>
                  </a:lnTo>
                  <a:lnTo>
                    <a:pt x="1132" y="1028700"/>
                  </a:lnTo>
                  <a:lnTo>
                    <a:pt x="4497" y="1079500"/>
                  </a:lnTo>
                  <a:lnTo>
                    <a:pt x="10041" y="1117600"/>
                  </a:lnTo>
                  <a:lnTo>
                    <a:pt x="17714" y="1168400"/>
                  </a:lnTo>
                  <a:lnTo>
                    <a:pt x="27464" y="1206500"/>
                  </a:lnTo>
                  <a:lnTo>
                    <a:pt x="39240" y="1257300"/>
                  </a:lnTo>
                  <a:lnTo>
                    <a:pt x="52990" y="1295400"/>
                  </a:lnTo>
                  <a:lnTo>
                    <a:pt x="68663" y="1346200"/>
                  </a:lnTo>
                  <a:lnTo>
                    <a:pt x="86207" y="1384300"/>
                  </a:lnTo>
                  <a:lnTo>
                    <a:pt x="105571" y="1422400"/>
                  </a:lnTo>
                  <a:lnTo>
                    <a:pt x="126703" y="1460500"/>
                  </a:lnTo>
                  <a:lnTo>
                    <a:pt x="149552" y="1498600"/>
                  </a:lnTo>
                  <a:lnTo>
                    <a:pt x="174066" y="1536700"/>
                  </a:lnTo>
                  <a:lnTo>
                    <a:pt x="200194" y="1574800"/>
                  </a:lnTo>
                  <a:lnTo>
                    <a:pt x="227885" y="1612900"/>
                  </a:lnTo>
                  <a:lnTo>
                    <a:pt x="257087" y="1638300"/>
                  </a:lnTo>
                  <a:lnTo>
                    <a:pt x="287749" y="1676400"/>
                  </a:lnTo>
                  <a:lnTo>
                    <a:pt x="319818" y="1701800"/>
                  </a:lnTo>
                  <a:lnTo>
                    <a:pt x="353244" y="1739900"/>
                  </a:lnTo>
                  <a:lnTo>
                    <a:pt x="387976" y="1765300"/>
                  </a:lnTo>
                  <a:lnTo>
                    <a:pt x="423961" y="1790700"/>
                  </a:lnTo>
                  <a:lnTo>
                    <a:pt x="461148" y="1816100"/>
                  </a:lnTo>
                  <a:lnTo>
                    <a:pt x="499486" y="1841500"/>
                  </a:lnTo>
                  <a:lnTo>
                    <a:pt x="538924" y="1854200"/>
                  </a:lnTo>
                  <a:lnTo>
                    <a:pt x="579409" y="1879600"/>
                  </a:lnTo>
                  <a:lnTo>
                    <a:pt x="706638" y="1917700"/>
                  </a:lnTo>
                  <a:lnTo>
                    <a:pt x="841445" y="1955800"/>
                  </a:lnTo>
                  <a:lnTo>
                    <a:pt x="1123437" y="1955800"/>
                  </a:lnTo>
                  <a:lnTo>
                    <a:pt x="1258244" y="1917700"/>
                  </a:lnTo>
                  <a:lnTo>
                    <a:pt x="1385472" y="1879600"/>
                  </a:lnTo>
                  <a:lnTo>
                    <a:pt x="1425958" y="1854200"/>
                  </a:lnTo>
                  <a:lnTo>
                    <a:pt x="1465395" y="1841500"/>
                  </a:lnTo>
                  <a:lnTo>
                    <a:pt x="1484564" y="1828800"/>
                  </a:lnTo>
                  <a:lnTo>
                    <a:pt x="934355" y="1828800"/>
                  </a:lnTo>
                  <a:lnTo>
                    <a:pt x="886974" y="1816100"/>
                  </a:lnTo>
                  <a:lnTo>
                    <a:pt x="840367" y="1816100"/>
                  </a:lnTo>
                  <a:lnTo>
                    <a:pt x="705915" y="1778000"/>
                  </a:lnTo>
                  <a:lnTo>
                    <a:pt x="621468" y="1752600"/>
                  </a:lnTo>
                  <a:lnTo>
                    <a:pt x="581016" y="1727200"/>
                  </a:lnTo>
                  <a:lnTo>
                    <a:pt x="541839" y="1701800"/>
                  </a:lnTo>
                  <a:lnTo>
                    <a:pt x="504010" y="1676400"/>
                  </a:lnTo>
                  <a:lnTo>
                    <a:pt x="467600" y="1651000"/>
                  </a:lnTo>
                  <a:lnTo>
                    <a:pt x="432681" y="1625600"/>
                  </a:lnTo>
                  <a:lnTo>
                    <a:pt x="399324" y="1600200"/>
                  </a:lnTo>
                  <a:lnTo>
                    <a:pt x="367600" y="1562100"/>
                  </a:lnTo>
                  <a:lnTo>
                    <a:pt x="337582" y="1524000"/>
                  </a:lnTo>
                  <a:lnTo>
                    <a:pt x="309341" y="1498600"/>
                  </a:lnTo>
                  <a:lnTo>
                    <a:pt x="282947" y="1460500"/>
                  </a:lnTo>
                  <a:lnTo>
                    <a:pt x="258474" y="1422400"/>
                  </a:lnTo>
                  <a:lnTo>
                    <a:pt x="235991" y="1384300"/>
                  </a:lnTo>
                  <a:lnTo>
                    <a:pt x="215572" y="1346200"/>
                  </a:lnTo>
                  <a:lnTo>
                    <a:pt x="197287" y="1295400"/>
                  </a:lnTo>
                  <a:lnTo>
                    <a:pt x="181208" y="1257300"/>
                  </a:lnTo>
                  <a:lnTo>
                    <a:pt x="167406" y="1206500"/>
                  </a:lnTo>
                  <a:lnTo>
                    <a:pt x="155954" y="1168400"/>
                  </a:lnTo>
                  <a:lnTo>
                    <a:pt x="146921" y="1117600"/>
                  </a:lnTo>
                  <a:lnTo>
                    <a:pt x="140381" y="1079500"/>
                  </a:lnTo>
                  <a:lnTo>
                    <a:pt x="136405" y="1028700"/>
                  </a:lnTo>
                  <a:lnTo>
                    <a:pt x="135063" y="977900"/>
                  </a:lnTo>
                  <a:lnTo>
                    <a:pt x="136405" y="927100"/>
                  </a:lnTo>
                  <a:lnTo>
                    <a:pt x="140381" y="889000"/>
                  </a:lnTo>
                  <a:lnTo>
                    <a:pt x="146921" y="838200"/>
                  </a:lnTo>
                  <a:lnTo>
                    <a:pt x="155954" y="787400"/>
                  </a:lnTo>
                  <a:lnTo>
                    <a:pt x="167406" y="749300"/>
                  </a:lnTo>
                  <a:lnTo>
                    <a:pt x="181208" y="698500"/>
                  </a:lnTo>
                  <a:lnTo>
                    <a:pt x="197287" y="660400"/>
                  </a:lnTo>
                  <a:lnTo>
                    <a:pt x="215572" y="622300"/>
                  </a:lnTo>
                  <a:lnTo>
                    <a:pt x="235991" y="584200"/>
                  </a:lnTo>
                  <a:lnTo>
                    <a:pt x="258474" y="533400"/>
                  </a:lnTo>
                  <a:lnTo>
                    <a:pt x="282947" y="495300"/>
                  </a:lnTo>
                  <a:lnTo>
                    <a:pt x="309341" y="469900"/>
                  </a:lnTo>
                  <a:lnTo>
                    <a:pt x="337582" y="431800"/>
                  </a:lnTo>
                  <a:lnTo>
                    <a:pt x="367600" y="393700"/>
                  </a:lnTo>
                  <a:lnTo>
                    <a:pt x="399324" y="368300"/>
                  </a:lnTo>
                  <a:lnTo>
                    <a:pt x="432681" y="330200"/>
                  </a:lnTo>
                  <a:lnTo>
                    <a:pt x="467600" y="304800"/>
                  </a:lnTo>
                  <a:lnTo>
                    <a:pt x="504010" y="279400"/>
                  </a:lnTo>
                  <a:lnTo>
                    <a:pt x="541839" y="254000"/>
                  </a:lnTo>
                  <a:lnTo>
                    <a:pt x="581016" y="228600"/>
                  </a:lnTo>
                  <a:lnTo>
                    <a:pt x="621468" y="215900"/>
                  </a:lnTo>
                  <a:lnTo>
                    <a:pt x="663125" y="190500"/>
                  </a:lnTo>
                  <a:lnTo>
                    <a:pt x="794608" y="152400"/>
                  </a:lnTo>
                  <a:lnTo>
                    <a:pt x="840367" y="139700"/>
                  </a:lnTo>
                  <a:lnTo>
                    <a:pt x="934355" y="139700"/>
                  </a:lnTo>
                  <a:lnTo>
                    <a:pt x="982441" y="127000"/>
                  </a:lnTo>
                  <a:lnTo>
                    <a:pt x="1465395" y="127000"/>
                  </a:lnTo>
                  <a:lnTo>
                    <a:pt x="1425958" y="101600"/>
                  </a:lnTo>
                  <a:lnTo>
                    <a:pt x="1385472" y="88900"/>
                  </a:lnTo>
                  <a:lnTo>
                    <a:pt x="1343991" y="63500"/>
                  </a:lnTo>
                  <a:lnTo>
                    <a:pt x="1214081" y="25400"/>
                  </a:lnTo>
                  <a:lnTo>
                    <a:pt x="1169128" y="12700"/>
                  </a:lnTo>
                  <a:close/>
                </a:path>
                <a:path w="1965325" h="1955800">
                  <a:moveTo>
                    <a:pt x="1465395" y="127000"/>
                  </a:moveTo>
                  <a:lnTo>
                    <a:pt x="982441" y="127000"/>
                  </a:lnTo>
                  <a:lnTo>
                    <a:pt x="1030526" y="139700"/>
                  </a:lnTo>
                  <a:lnTo>
                    <a:pt x="1124514" y="139700"/>
                  </a:lnTo>
                  <a:lnTo>
                    <a:pt x="1170274" y="152400"/>
                  </a:lnTo>
                  <a:lnTo>
                    <a:pt x="1301756" y="190500"/>
                  </a:lnTo>
                  <a:lnTo>
                    <a:pt x="1343413" y="215900"/>
                  </a:lnTo>
                  <a:lnTo>
                    <a:pt x="1383866" y="228600"/>
                  </a:lnTo>
                  <a:lnTo>
                    <a:pt x="1423042" y="254000"/>
                  </a:lnTo>
                  <a:lnTo>
                    <a:pt x="1460871" y="279400"/>
                  </a:lnTo>
                  <a:lnTo>
                    <a:pt x="1497281" y="304800"/>
                  </a:lnTo>
                  <a:lnTo>
                    <a:pt x="1532200" y="330200"/>
                  </a:lnTo>
                  <a:lnTo>
                    <a:pt x="1565558" y="368300"/>
                  </a:lnTo>
                  <a:lnTo>
                    <a:pt x="1597281" y="393700"/>
                  </a:lnTo>
                  <a:lnTo>
                    <a:pt x="1627299" y="431800"/>
                  </a:lnTo>
                  <a:lnTo>
                    <a:pt x="1655541" y="469900"/>
                  </a:lnTo>
                  <a:lnTo>
                    <a:pt x="1681934" y="495300"/>
                  </a:lnTo>
                  <a:lnTo>
                    <a:pt x="1706408" y="533400"/>
                  </a:lnTo>
                  <a:lnTo>
                    <a:pt x="1728890" y="584200"/>
                  </a:lnTo>
                  <a:lnTo>
                    <a:pt x="1749310" y="622300"/>
                  </a:lnTo>
                  <a:lnTo>
                    <a:pt x="1767595" y="660400"/>
                  </a:lnTo>
                  <a:lnTo>
                    <a:pt x="1783674" y="698500"/>
                  </a:lnTo>
                  <a:lnTo>
                    <a:pt x="1797475" y="749300"/>
                  </a:lnTo>
                  <a:lnTo>
                    <a:pt x="1808928" y="787400"/>
                  </a:lnTo>
                  <a:lnTo>
                    <a:pt x="1817960" y="838200"/>
                  </a:lnTo>
                  <a:lnTo>
                    <a:pt x="1824500" y="889000"/>
                  </a:lnTo>
                  <a:lnTo>
                    <a:pt x="1828477" y="927100"/>
                  </a:lnTo>
                  <a:lnTo>
                    <a:pt x="1829818" y="977900"/>
                  </a:lnTo>
                  <a:lnTo>
                    <a:pt x="1828477" y="1028700"/>
                  </a:lnTo>
                  <a:lnTo>
                    <a:pt x="1824500" y="1079500"/>
                  </a:lnTo>
                  <a:lnTo>
                    <a:pt x="1817960" y="1117600"/>
                  </a:lnTo>
                  <a:lnTo>
                    <a:pt x="1808928" y="1168400"/>
                  </a:lnTo>
                  <a:lnTo>
                    <a:pt x="1797475" y="1206500"/>
                  </a:lnTo>
                  <a:lnTo>
                    <a:pt x="1783674" y="1257300"/>
                  </a:lnTo>
                  <a:lnTo>
                    <a:pt x="1767595" y="1295400"/>
                  </a:lnTo>
                  <a:lnTo>
                    <a:pt x="1749310" y="1346200"/>
                  </a:lnTo>
                  <a:lnTo>
                    <a:pt x="1728890" y="1384300"/>
                  </a:lnTo>
                  <a:lnTo>
                    <a:pt x="1706408" y="1422400"/>
                  </a:lnTo>
                  <a:lnTo>
                    <a:pt x="1681934" y="1460500"/>
                  </a:lnTo>
                  <a:lnTo>
                    <a:pt x="1655541" y="1498600"/>
                  </a:lnTo>
                  <a:lnTo>
                    <a:pt x="1627299" y="1524000"/>
                  </a:lnTo>
                  <a:lnTo>
                    <a:pt x="1597281" y="1562100"/>
                  </a:lnTo>
                  <a:lnTo>
                    <a:pt x="1565558" y="1600200"/>
                  </a:lnTo>
                  <a:lnTo>
                    <a:pt x="1532200" y="1625600"/>
                  </a:lnTo>
                  <a:lnTo>
                    <a:pt x="1497281" y="1651000"/>
                  </a:lnTo>
                  <a:lnTo>
                    <a:pt x="1460871" y="1676400"/>
                  </a:lnTo>
                  <a:lnTo>
                    <a:pt x="1423042" y="1701800"/>
                  </a:lnTo>
                  <a:lnTo>
                    <a:pt x="1383866" y="1727200"/>
                  </a:lnTo>
                  <a:lnTo>
                    <a:pt x="1343413" y="1752600"/>
                  </a:lnTo>
                  <a:lnTo>
                    <a:pt x="1258966" y="1778000"/>
                  </a:lnTo>
                  <a:lnTo>
                    <a:pt x="1124514" y="1816100"/>
                  </a:lnTo>
                  <a:lnTo>
                    <a:pt x="1077908" y="1816100"/>
                  </a:lnTo>
                  <a:lnTo>
                    <a:pt x="1030526" y="1828800"/>
                  </a:lnTo>
                  <a:lnTo>
                    <a:pt x="1484564" y="1828800"/>
                  </a:lnTo>
                  <a:lnTo>
                    <a:pt x="1503733" y="1816100"/>
                  </a:lnTo>
                  <a:lnTo>
                    <a:pt x="1540921" y="1790700"/>
                  </a:lnTo>
                  <a:lnTo>
                    <a:pt x="1576906" y="1765300"/>
                  </a:lnTo>
                  <a:lnTo>
                    <a:pt x="1611637" y="1739900"/>
                  </a:lnTo>
                  <a:lnTo>
                    <a:pt x="1645063" y="1701800"/>
                  </a:lnTo>
                  <a:lnTo>
                    <a:pt x="1677133" y="1676400"/>
                  </a:lnTo>
                  <a:lnTo>
                    <a:pt x="1707794" y="1638300"/>
                  </a:lnTo>
                  <a:lnTo>
                    <a:pt x="1736996" y="1612900"/>
                  </a:lnTo>
                  <a:lnTo>
                    <a:pt x="1764687" y="1574800"/>
                  </a:lnTo>
                  <a:lnTo>
                    <a:pt x="1790816" y="1536700"/>
                  </a:lnTo>
                  <a:lnTo>
                    <a:pt x="1815330" y="1498600"/>
                  </a:lnTo>
                  <a:lnTo>
                    <a:pt x="1838179" y="1460500"/>
                  </a:lnTo>
                  <a:lnTo>
                    <a:pt x="1859311" y="1422400"/>
                  </a:lnTo>
                  <a:lnTo>
                    <a:pt x="1878675" y="1384300"/>
                  </a:lnTo>
                  <a:lnTo>
                    <a:pt x="1896219" y="1346200"/>
                  </a:lnTo>
                  <a:lnTo>
                    <a:pt x="1911891" y="1295400"/>
                  </a:lnTo>
                  <a:lnTo>
                    <a:pt x="1925641" y="1257300"/>
                  </a:lnTo>
                  <a:lnTo>
                    <a:pt x="1937417" y="1206500"/>
                  </a:lnTo>
                  <a:lnTo>
                    <a:pt x="1947167" y="1168400"/>
                  </a:lnTo>
                  <a:lnTo>
                    <a:pt x="1954840" y="1117600"/>
                  </a:lnTo>
                  <a:lnTo>
                    <a:pt x="1960385" y="1079500"/>
                  </a:lnTo>
                  <a:lnTo>
                    <a:pt x="1963749" y="1028700"/>
                  </a:lnTo>
                  <a:lnTo>
                    <a:pt x="1964882" y="977900"/>
                  </a:lnTo>
                  <a:lnTo>
                    <a:pt x="1963749" y="927100"/>
                  </a:lnTo>
                  <a:lnTo>
                    <a:pt x="1960385" y="889000"/>
                  </a:lnTo>
                  <a:lnTo>
                    <a:pt x="1954840" y="838200"/>
                  </a:lnTo>
                  <a:lnTo>
                    <a:pt x="1947167" y="787400"/>
                  </a:lnTo>
                  <a:lnTo>
                    <a:pt x="1937417" y="749300"/>
                  </a:lnTo>
                  <a:lnTo>
                    <a:pt x="1925641" y="698500"/>
                  </a:lnTo>
                  <a:lnTo>
                    <a:pt x="1911891" y="660400"/>
                  </a:lnTo>
                  <a:lnTo>
                    <a:pt x="1896219" y="622300"/>
                  </a:lnTo>
                  <a:lnTo>
                    <a:pt x="1878675" y="571500"/>
                  </a:lnTo>
                  <a:lnTo>
                    <a:pt x="1859311" y="533400"/>
                  </a:lnTo>
                  <a:lnTo>
                    <a:pt x="1838179" y="495300"/>
                  </a:lnTo>
                  <a:lnTo>
                    <a:pt x="1815330" y="457200"/>
                  </a:lnTo>
                  <a:lnTo>
                    <a:pt x="1790816" y="419100"/>
                  </a:lnTo>
                  <a:lnTo>
                    <a:pt x="1764687" y="381000"/>
                  </a:lnTo>
                  <a:lnTo>
                    <a:pt x="1736996" y="355600"/>
                  </a:lnTo>
                  <a:lnTo>
                    <a:pt x="1707794" y="317500"/>
                  </a:lnTo>
                  <a:lnTo>
                    <a:pt x="1677133" y="279400"/>
                  </a:lnTo>
                  <a:lnTo>
                    <a:pt x="1645063" y="254000"/>
                  </a:lnTo>
                  <a:lnTo>
                    <a:pt x="1611637" y="228600"/>
                  </a:lnTo>
                  <a:lnTo>
                    <a:pt x="1576906" y="203200"/>
                  </a:lnTo>
                  <a:lnTo>
                    <a:pt x="1540921" y="165100"/>
                  </a:lnTo>
                  <a:lnTo>
                    <a:pt x="1503733" y="152400"/>
                  </a:lnTo>
                  <a:lnTo>
                    <a:pt x="1465395" y="127000"/>
                  </a:lnTo>
                  <a:close/>
                </a:path>
                <a:path w="1965325" h="1955800">
                  <a:moveTo>
                    <a:pt x="1077057" y="0"/>
                  </a:moveTo>
                  <a:lnTo>
                    <a:pt x="887825" y="0"/>
                  </a:lnTo>
                  <a:lnTo>
                    <a:pt x="841445" y="12700"/>
                  </a:lnTo>
                  <a:lnTo>
                    <a:pt x="1123437" y="12700"/>
                  </a:lnTo>
                  <a:lnTo>
                    <a:pt x="1077057" y="0"/>
                  </a:lnTo>
                  <a:close/>
                </a:path>
              </a:pathLst>
            </a:custGeom>
            <a:solidFill>
              <a:srgbClr val="C9D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926272" y="5661373"/>
              <a:ext cx="1248410" cy="1246505"/>
            </a:xfrm>
            <a:custGeom>
              <a:avLst/>
              <a:gdLst/>
              <a:ahLst/>
              <a:cxnLst/>
              <a:rect l="l" t="t" r="r" b="b"/>
              <a:pathLst>
                <a:path w="1248410" h="1246504">
                  <a:moveTo>
                    <a:pt x="850493" y="759637"/>
                  </a:moveTo>
                  <a:lnTo>
                    <a:pt x="849795" y="731037"/>
                  </a:lnTo>
                  <a:lnTo>
                    <a:pt x="844270" y="703732"/>
                  </a:lnTo>
                  <a:lnTo>
                    <a:pt x="833970" y="677811"/>
                  </a:lnTo>
                  <a:lnTo>
                    <a:pt x="824179" y="661924"/>
                  </a:lnTo>
                  <a:lnTo>
                    <a:pt x="818946" y="653415"/>
                  </a:lnTo>
                  <a:lnTo>
                    <a:pt x="785685" y="618769"/>
                  </a:lnTo>
                  <a:lnTo>
                    <a:pt x="772706" y="611276"/>
                  </a:lnTo>
                  <a:lnTo>
                    <a:pt x="772706" y="748157"/>
                  </a:lnTo>
                  <a:lnTo>
                    <a:pt x="769848" y="772236"/>
                  </a:lnTo>
                  <a:lnTo>
                    <a:pt x="759561" y="796277"/>
                  </a:lnTo>
                  <a:lnTo>
                    <a:pt x="739813" y="820166"/>
                  </a:lnTo>
                  <a:lnTo>
                    <a:pt x="715479" y="834212"/>
                  </a:lnTo>
                  <a:lnTo>
                    <a:pt x="687311" y="840105"/>
                  </a:lnTo>
                  <a:lnTo>
                    <a:pt x="656031" y="839546"/>
                  </a:lnTo>
                  <a:lnTo>
                    <a:pt x="656031" y="662774"/>
                  </a:lnTo>
                  <a:lnTo>
                    <a:pt x="685419" y="661924"/>
                  </a:lnTo>
                  <a:lnTo>
                    <a:pt x="736257" y="679424"/>
                  </a:lnTo>
                  <a:lnTo>
                    <a:pt x="768197" y="724319"/>
                  </a:lnTo>
                  <a:lnTo>
                    <a:pt x="772706" y="748157"/>
                  </a:lnTo>
                  <a:lnTo>
                    <a:pt x="772706" y="611276"/>
                  </a:lnTo>
                  <a:lnTo>
                    <a:pt x="747039" y="596455"/>
                  </a:lnTo>
                  <a:lnTo>
                    <a:pt x="703694" y="585304"/>
                  </a:lnTo>
                  <a:lnTo>
                    <a:pt x="671233" y="584517"/>
                  </a:lnTo>
                  <a:lnTo>
                    <a:pt x="656361" y="584161"/>
                  </a:lnTo>
                  <a:lnTo>
                    <a:pt x="656361" y="405587"/>
                  </a:lnTo>
                  <a:lnTo>
                    <a:pt x="669417" y="405587"/>
                  </a:lnTo>
                  <a:lnTo>
                    <a:pt x="710768" y="411149"/>
                  </a:lnTo>
                  <a:lnTo>
                    <a:pt x="741311" y="428180"/>
                  </a:lnTo>
                  <a:lnTo>
                    <a:pt x="761225" y="456831"/>
                  </a:lnTo>
                  <a:lnTo>
                    <a:pt x="770686" y="497268"/>
                  </a:lnTo>
                  <a:lnTo>
                    <a:pt x="774928" y="512216"/>
                  </a:lnTo>
                  <a:lnTo>
                    <a:pt x="783920" y="523836"/>
                  </a:lnTo>
                  <a:lnTo>
                    <a:pt x="796607" y="531177"/>
                  </a:lnTo>
                  <a:lnTo>
                    <a:pt x="811949" y="533349"/>
                  </a:lnTo>
                  <a:lnTo>
                    <a:pt x="826350" y="529844"/>
                  </a:lnTo>
                  <a:lnTo>
                    <a:pt x="837895" y="521423"/>
                  </a:lnTo>
                  <a:lnTo>
                    <a:pt x="845616" y="509117"/>
                  </a:lnTo>
                  <a:lnTo>
                    <a:pt x="848563" y="493928"/>
                  </a:lnTo>
                  <a:lnTo>
                    <a:pt x="842378" y="448703"/>
                  </a:lnTo>
                  <a:lnTo>
                    <a:pt x="823823" y="407263"/>
                  </a:lnTo>
                  <a:lnTo>
                    <a:pt x="822439" y="405587"/>
                  </a:lnTo>
                  <a:lnTo>
                    <a:pt x="794918" y="372173"/>
                  </a:lnTo>
                  <a:lnTo>
                    <a:pt x="757694" y="345973"/>
                  </a:lnTo>
                  <a:lnTo>
                    <a:pt x="714197" y="331216"/>
                  </a:lnTo>
                  <a:lnTo>
                    <a:pt x="655396" y="326186"/>
                  </a:lnTo>
                  <a:lnTo>
                    <a:pt x="655269" y="246773"/>
                  </a:lnTo>
                  <a:lnTo>
                    <a:pt x="629412" y="207378"/>
                  </a:lnTo>
                  <a:lnTo>
                    <a:pt x="617118" y="204952"/>
                  </a:lnTo>
                  <a:lnTo>
                    <a:pt x="604799" y="206667"/>
                  </a:lnTo>
                  <a:lnTo>
                    <a:pt x="577545" y="238137"/>
                  </a:lnTo>
                  <a:lnTo>
                    <a:pt x="577380" y="328269"/>
                  </a:lnTo>
                  <a:lnTo>
                    <a:pt x="576389" y="328269"/>
                  </a:lnTo>
                  <a:lnTo>
                    <a:pt x="576389" y="407022"/>
                  </a:lnTo>
                  <a:lnTo>
                    <a:pt x="576389" y="582333"/>
                  </a:lnTo>
                  <a:lnTo>
                    <a:pt x="547243" y="584517"/>
                  </a:lnTo>
                  <a:lnTo>
                    <a:pt x="495363" y="565632"/>
                  </a:lnTo>
                  <a:lnTo>
                    <a:pt x="464553" y="522478"/>
                  </a:lnTo>
                  <a:lnTo>
                    <a:pt x="460248" y="496989"/>
                  </a:lnTo>
                  <a:lnTo>
                    <a:pt x="463270" y="471309"/>
                  </a:lnTo>
                  <a:lnTo>
                    <a:pt x="473697" y="447344"/>
                  </a:lnTo>
                  <a:lnTo>
                    <a:pt x="492264" y="426161"/>
                  </a:lnTo>
                  <a:lnTo>
                    <a:pt x="516331" y="412051"/>
                  </a:lnTo>
                  <a:lnTo>
                    <a:pt x="544753" y="405511"/>
                  </a:lnTo>
                  <a:lnTo>
                    <a:pt x="576389" y="407022"/>
                  </a:lnTo>
                  <a:lnTo>
                    <a:pt x="576389" y="328269"/>
                  </a:lnTo>
                  <a:lnTo>
                    <a:pt x="502615" y="334213"/>
                  </a:lnTo>
                  <a:lnTo>
                    <a:pt x="438061" y="369760"/>
                  </a:lnTo>
                  <a:lnTo>
                    <a:pt x="394855" y="429209"/>
                  </a:lnTo>
                  <a:lnTo>
                    <a:pt x="381825" y="501713"/>
                  </a:lnTo>
                  <a:lnTo>
                    <a:pt x="388747" y="543267"/>
                  </a:lnTo>
                  <a:lnTo>
                    <a:pt x="407022" y="582917"/>
                  </a:lnTo>
                  <a:lnTo>
                    <a:pt x="435787" y="617639"/>
                  </a:lnTo>
                  <a:lnTo>
                    <a:pt x="474205" y="644474"/>
                  </a:lnTo>
                  <a:lnTo>
                    <a:pt x="521411" y="660400"/>
                  </a:lnTo>
                  <a:lnTo>
                    <a:pt x="576580" y="662432"/>
                  </a:lnTo>
                  <a:lnTo>
                    <a:pt x="576580" y="841184"/>
                  </a:lnTo>
                  <a:lnTo>
                    <a:pt x="564870" y="840613"/>
                  </a:lnTo>
                  <a:lnTo>
                    <a:pt x="553377" y="840193"/>
                  </a:lnTo>
                  <a:lnTo>
                    <a:pt x="542150" y="839393"/>
                  </a:lnTo>
                  <a:lnTo>
                    <a:pt x="503288" y="826820"/>
                  </a:lnTo>
                  <a:lnTo>
                    <a:pt x="468160" y="782218"/>
                  </a:lnTo>
                  <a:lnTo>
                    <a:pt x="461403" y="749592"/>
                  </a:lnTo>
                  <a:lnTo>
                    <a:pt x="457403" y="734187"/>
                  </a:lnTo>
                  <a:lnTo>
                    <a:pt x="448830" y="722376"/>
                  </a:lnTo>
                  <a:lnTo>
                    <a:pt x="436511" y="714921"/>
                  </a:lnTo>
                  <a:lnTo>
                    <a:pt x="421271" y="712571"/>
                  </a:lnTo>
                  <a:lnTo>
                    <a:pt x="406641" y="715746"/>
                  </a:lnTo>
                  <a:lnTo>
                    <a:pt x="394817" y="723836"/>
                  </a:lnTo>
                  <a:lnTo>
                    <a:pt x="386854" y="735914"/>
                  </a:lnTo>
                  <a:lnTo>
                    <a:pt x="383768" y="751090"/>
                  </a:lnTo>
                  <a:lnTo>
                    <a:pt x="383857" y="758659"/>
                  </a:lnTo>
                  <a:lnTo>
                    <a:pt x="401650" y="825969"/>
                  </a:lnTo>
                  <a:lnTo>
                    <a:pt x="426923" y="863269"/>
                  </a:lnTo>
                  <a:lnTo>
                    <a:pt x="460870" y="891895"/>
                  </a:lnTo>
                  <a:lnTo>
                    <a:pt x="501967" y="910577"/>
                  </a:lnTo>
                  <a:lnTo>
                    <a:pt x="548652" y="918019"/>
                  </a:lnTo>
                  <a:lnTo>
                    <a:pt x="555561" y="918146"/>
                  </a:lnTo>
                  <a:lnTo>
                    <a:pt x="577367" y="918133"/>
                  </a:lnTo>
                  <a:lnTo>
                    <a:pt x="577354" y="986955"/>
                  </a:lnTo>
                  <a:lnTo>
                    <a:pt x="588251" y="1029131"/>
                  </a:lnTo>
                  <a:lnTo>
                    <a:pt x="612813" y="1040790"/>
                  </a:lnTo>
                  <a:lnTo>
                    <a:pt x="625970" y="1039710"/>
                  </a:lnTo>
                  <a:lnTo>
                    <a:pt x="653376" y="1012647"/>
                  </a:lnTo>
                  <a:lnTo>
                    <a:pt x="655396" y="918070"/>
                  </a:lnTo>
                  <a:lnTo>
                    <a:pt x="655396" y="917790"/>
                  </a:lnTo>
                  <a:lnTo>
                    <a:pt x="691616" y="918006"/>
                  </a:lnTo>
                  <a:lnTo>
                    <a:pt x="758177" y="900772"/>
                  </a:lnTo>
                  <a:lnTo>
                    <a:pt x="813727" y="856094"/>
                  </a:lnTo>
                  <a:lnTo>
                    <a:pt x="824242" y="840105"/>
                  </a:lnTo>
                  <a:lnTo>
                    <a:pt x="832688" y="827290"/>
                  </a:lnTo>
                  <a:lnTo>
                    <a:pt x="844943" y="795108"/>
                  </a:lnTo>
                  <a:lnTo>
                    <a:pt x="850493" y="759637"/>
                  </a:lnTo>
                  <a:close/>
                </a:path>
                <a:path w="1248410" h="1246504">
                  <a:moveTo>
                    <a:pt x="1248371" y="586473"/>
                  </a:moveTo>
                  <a:lnTo>
                    <a:pt x="1246898" y="578675"/>
                  </a:lnTo>
                  <a:lnTo>
                    <a:pt x="1237970" y="520725"/>
                  </a:lnTo>
                  <a:lnTo>
                    <a:pt x="1233500" y="493788"/>
                  </a:lnTo>
                  <a:lnTo>
                    <a:pt x="1218450" y="431266"/>
                  </a:lnTo>
                  <a:lnTo>
                    <a:pt x="1191361" y="362432"/>
                  </a:lnTo>
                  <a:lnTo>
                    <a:pt x="1167714" y="319405"/>
                  </a:lnTo>
                  <a:lnTo>
                    <a:pt x="1136637" y="308013"/>
                  </a:lnTo>
                  <a:lnTo>
                    <a:pt x="1125512" y="310273"/>
                  </a:lnTo>
                  <a:lnTo>
                    <a:pt x="1116266" y="315264"/>
                  </a:lnTo>
                  <a:lnTo>
                    <a:pt x="1108938" y="322846"/>
                  </a:lnTo>
                  <a:lnTo>
                    <a:pt x="1103553" y="332879"/>
                  </a:lnTo>
                  <a:lnTo>
                    <a:pt x="1101191" y="342506"/>
                  </a:lnTo>
                  <a:lnTo>
                    <a:pt x="1101458" y="351891"/>
                  </a:lnTo>
                  <a:lnTo>
                    <a:pt x="1103871" y="361073"/>
                  </a:lnTo>
                  <a:lnTo>
                    <a:pt x="1107909" y="370166"/>
                  </a:lnTo>
                  <a:lnTo>
                    <a:pt x="1128356" y="413715"/>
                  </a:lnTo>
                  <a:lnTo>
                    <a:pt x="1144816" y="457987"/>
                  </a:lnTo>
                  <a:lnTo>
                    <a:pt x="1157249" y="503008"/>
                  </a:lnTo>
                  <a:lnTo>
                    <a:pt x="1165606" y="548754"/>
                  </a:lnTo>
                  <a:lnTo>
                    <a:pt x="1169822" y="595223"/>
                  </a:lnTo>
                  <a:lnTo>
                    <a:pt x="1169873" y="642429"/>
                  </a:lnTo>
                  <a:lnTo>
                    <a:pt x="1165682" y="690359"/>
                  </a:lnTo>
                  <a:lnTo>
                    <a:pt x="1156627" y="742378"/>
                  </a:lnTo>
                  <a:lnTo>
                    <a:pt x="1143317" y="792149"/>
                  </a:lnTo>
                  <a:lnTo>
                    <a:pt x="1125753" y="839622"/>
                  </a:lnTo>
                  <a:lnTo>
                    <a:pt x="1103884" y="884745"/>
                  </a:lnTo>
                  <a:lnTo>
                    <a:pt x="1077722" y="927481"/>
                  </a:lnTo>
                  <a:lnTo>
                    <a:pt x="1047229" y="967790"/>
                  </a:lnTo>
                  <a:lnTo>
                    <a:pt x="1012380" y="1005624"/>
                  </a:lnTo>
                  <a:lnTo>
                    <a:pt x="973175" y="1040917"/>
                  </a:lnTo>
                  <a:lnTo>
                    <a:pt x="935024" y="1069721"/>
                  </a:lnTo>
                  <a:lnTo>
                    <a:pt x="895273" y="1094854"/>
                  </a:lnTo>
                  <a:lnTo>
                    <a:pt x="854163" y="1116304"/>
                  </a:lnTo>
                  <a:lnTo>
                    <a:pt x="811885" y="1134071"/>
                  </a:lnTo>
                  <a:lnTo>
                    <a:pt x="768667" y="1148130"/>
                  </a:lnTo>
                  <a:lnTo>
                    <a:pt x="724750" y="1158481"/>
                  </a:lnTo>
                  <a:lnTo>
                    <a:pt x="680339" y="1165098"/>
                  </a:lnTo>
                  <a:lnTo>
                    <a:pt x="635660" y="1167980"/>
                  </a:lnTo>
                  <a:lnTo>
                    <a:pt x="590931" y="1167091"/>
                  </a:lnTo>
                  <a:lnTo>
                    <a:pt x="546366" y="1162443"/>
                  </a:lnTo>
                  <a:lnTo>
                    <a:pt x="502208" y="1154010"/>
                  </a:lnTo>
                  <a:lnTo>
                    <a:pt x="458660" y="1141768"/>
                  </a:lnTo>
                  <a:lnTo>
                    <a:pt x="415963" y="1125728"/>
                  </a:lnTo>
                  <a:lnTo>
                    <a:pt x="374307" y="1105865"/>
                  </a:lnTo>
                  <a:lnTo>
                    <a:pt x="333946" y="1082167"/>
                  </a:lnTo>
                  <a:lnTo>
                    <a:pt x="295084" y="1054620"/>
                  </a:lnTo>
                  <a:lnTo>
                    <a:pt x="253923" y="1020064"/>
                  </a:lnTo>
                  <a:lnTo>
                    <a:pt x="217144" y="983589"/>
                  </a:lnTo>
                  <a:lnTo>
                    <a:pt x="184746" y="945261"/>
                  </a:lnTo>
                  <a:lnTo>
                    <a:pt x="156730" y="905116"/>
                  </a:lnTo>
                  <a:lnTo>
                    <a:pt x="133083" y="863180"/>
                  </a:lnTo>
                  <a:lnTo>
                    <a:pt x="113804" y="819505"/>
                  </a:lnTo>
                  <a:lnTo>
                    <a:pt x="98894" y="774128"/>
                  </a:lnTo>
                  <a:lnTo>
                    <a:pt x="88328" y="727087"/>
                  </a:lnTo>
                  <a:lnTo>
                    <a:pt x="82118" y="678434"/>
                  </a:lnTo>
                  <a:lnTo>
                    <a:pt x="80238" y="628192"/>
                  </a:lnTo>
                  <a:lnTo>
                    <a:pt x="82715" y="576402"/>
                  </a:lnTo>
                  <a:lnTo>
                    <a:pt x="89522" y="523125"/>
                  </a:lnTo>
                  <a:lnTo>
                    <a:pt x="100355" y="472706"/>
                  </a:lnTo>
                  <a:lnTo>
                    <a:pt x="115633" y="424738"/>
                  </a:lnTo>
                  <a:lnTo>
                    <a:pt x="135255" y="379234"/>
                  </a:lnTo>
                  <a:lnTo>
                    <a:pt x="159131" y="336219"/>
                  </a:lnTo>
                  <a:lnTo>
                    <a:pt x="187172" y="295719"/>
                  </a:lnTo>
                  <a:lnTo>
                    <a:pt x="219265" y="257746"/>
                  </a:lnTo>
                  <a:lnTo>
                    <a:pt x="255333" y="222351"/>
                  </a:lnTo>
                  <a:lnTo>
                    <a:pt x="295249" y="189534"/>
                  </a:lnTo>
                  <a:lnTo>
                    <a:pt x="338099" y="159994"/>
                  </a:lnTo>
                  <a:lnTo>
                    <a:pt x="382143" y="135026"/>
                  </a:lnTo>
                  <a:lnTo>
                    <a:pt x="427342" y="114630"/>
                  </a:lnTo>
                  <a:lnTo>
                    <a:pt x="473697" y="98767"/>
                  </a:lnTo>
                  <a:lnTo>
                    <a:pt x="521169" y="87452"/>
                  </a:lnTo>
                  <a:lnTo>
                    <a:pt x="569734" y="80645"/>
                  </a:lnTo>
                  <a:lnTo>
                    <a:pt x="619391" y="78333"/>
                  </a:lnTo>
                  <a:lnTo>
                    <a:pt x="670090" y="80505"/>
                  </a:lnTo>
                  <a:lnTo>
                    <a:pt x="721817" y="87147"/>
                  </a:lnTo>
                  <a:lnTo>
                    <a:pt x="769734" y="97650"/>
                  </a:lnTo>
                  <a:lnTo>
                    <a:pt x="815860" y="112471"/>
                  </a:lnTo>
                  <a:lnTo>
                    <a:pt x="860259" y="131432"/>
                  </a:lnTo>
                  <a:lnTo>
                    <a:pt x="903008" y="154355"/>
                  </a:lnTo>
                  <a:lnTo>
                    <a:pt x="944143" y="181063"/>
                  </a:lnTo>
                  <a:lnTo>
                    <a:pt x="959383" y="188163"/>
                  </a:lnTo>
                  <a:lnTo>
                    <a:pt x="1000074" y="172758"/>
                  </a:lnTo>
                  <a:lnTo>
                    <a:pt x="1006538" y="143446"/>
                  </a:lnTo>
                  <a:lnTo>
                    <a:pt x="1000582" y="129336"/>
                  </a:lnTo>
                  <a:lnTo>
                    <a:pt x="949363" y="91249"/>
                  </a:lnTo>
                  <a:lnTo>
                    <a:pt x="908596" y="68351"/>
                  </a:lnTo>
                  <a:lnTo>
                    <a:pt x="866457" y="48704"/>
                  </a:lnTo>
                  <a:lnTo>
                    <a:pt x="822947" y="32334"/>
                  </a:lnTo>
                  <a:lnTo>
                    <a:pt x="778040" y="19291"/>
                  </a:lnTo>
                  <a:lnTo>
                    <a:pt x="731748" y="9588"/>
                  </a:lnTo>
                  <a:lnTo>
                    <a:pt x="663206" y="0"/>
                  </a:lnTo>
                  <a:lnTo>
                    <a:pt x="585177" y="0"/>
                  </a:lnTo>
                  <a:lnTo>
                    <a:pt x="533768" y="6896"/>
                  </a:lnTo>
                  <a:lnTo>
                    <a:pt x="468528" y="19723"/>
                  </a:lnTo>
                  <a:lnTo>
                    <a:pt x="421728" y="33604"/>
                  </a:lnTo>
                  <a:lnTo>
                    <a:pt x="376478" y="51028"/>
                  </a:lnTo>
                  <a:lnTo>
                    <a:pt x="332968" y="71843"/>
                  </a:lnTo>
                  <a:lnTo>
                    <a:pt x="291338" y="95897"/>
                  </a:lnTo>
                  <a:lnTo>
                    <a:pt x="251790" y="123012"/>
                  </a:lnTo>
                  <a:lnTo>
                    <a:pt x="214477" y="153047"/>
                  </a:lnTo>
                  <a:lnTo>
                    <a:pt x="179578" y="185839"/>
                  </a:lnTo>
                  <a:lnTo>
                    <a:pt x="147269" y="221208"/>
                  </a:lnTo>
                  <a:lnTo>
                    <a:pt x="117729" y="259016"/>
                  </a:lnTo>
                  <a:lnTo>
                    <a:pt x="91097" y="299097"/>
                  </a:lnTo>
                  <a:lnTo>
                    <a:pt x="67589" y="341287"/>
                  </a:lnTo>
                  <a:lnTo>
                    <a:pt x="47345" y="385432"/>
                  </a:lnTo>
                  <a:lnTo>
                    <a:pt x="30556" y="431368"/>
                  </a:lnTo>
                  <a:lnTo>
                    <a:pt x="17373" y="478929"/>
                  </a:lnTo>
                  <a:lnTo>
                    <a:pt x="8864" y="526643"/>
                  </a:lnTo>
                  <a:lnTo>
                    <a:pt x="2095" y="574763"/>
                  </a:lnTo>
                  <a:lnTo>
                    <a:pt x="0" y="586473"/>
                  </a:lnTo>
                  <a:lnTo>
                    <a:pt x="0" y="659485"/>
                  </a:lnTo>
                  <a:lnTo>
                    <a:pt x="4368" y="694944"/>
                  </a:lnTo>
                  <a:lnTo>
                    <a:pt x="21018" y="779957"/>
                  </a:lnTo>
                  <a:lnTo>
                    <a:pt x="35344" y="827481"/>
                  </a:lnTo>
                  <a:lnTo>
                    <a:pt x="52666" y="872782"/>
                  </a:lnTo>
                  <a:lnTo>
                    <a:pt x="73025" y="915860"/>
                  </a:lnTo>
                  <a:lnTo>
                    <a:pt x="96393" y="956703"/>
                  </a:lnTo>
                  <a:lnTo>
                    <a:pt x="122770" y="995299"/>
                  </a:lnTo>
                  <a:lnTo>
                    <a:pt x="152171" y="1031646"/>
                  </a:lnTo>
                  <a:lnTo>
                    <a:pt x="184594" y="1065733"/>
                  </a:lnTo>
                  <a:lnTo>
                    <a:pt x="220014" y="1097559"/>
                  </a:lnTo>
                  <a:lnTo>
                    <a:pt x="258470" y="1127112"/>
                  </a:lnTo>
                  <a:lnTo>
                    <a:pt x="299935" y="1154379"/>
                  </a:lnTo>
                  <a:lnTo>
                    <a:pt x="344411" y="1179347"/>
                  </a:lnTo>
                  <a:lnTo>
                    <a:pt x="390474" y="1200810"/>
                  </a:lnTo>
                  <a:lnTo>
                    <a:pt x="437438" y="1218006"/>
                  </a:lnTo>
                  <a:lnTo>
                    <a:pt x="485279" y="1231036"/>
                  </a:lnTo>
                  <a:lnTo>
                    <a:pt x="533946" y="1239977"/>
                  </a:lnTo>
                  <a:lnTo>
                    <a:pt x="583374" y="1244904"/>
                  </a:lnTo>
                  <a:lnTo>
                    <a:pt x="633539" y="1245933"/>
                  </a:lnTo>
                  <a:lnTo>
                    <a:pt x="684364" y="1243114"/>
                  </a:lnTo>
                  <a:lnTo>
                    <a:pt x="733780" y="1236522"/>
                  </a:lnTo>
                  <a:lnTo>
                    <a:pt x="782091" y="1225994"/>
                  </a:lnTo>
                  <a:lnTo>
                    <a:pt x="829106" y="1211681"/>
                  </a:lnTo>
                  <a:lnTo>
                    <a:pt x="874623" y="1193774"/>
                  </a:lnTo>
                  <a:lnTo>
                    <a:pt x="918451" y="1172400"/>
                  </a:lnTo>
                  <a:lnTo>
                    <a:pt x="960399" y="1147724"/>
                  </a:lnTo>
                  <a:lnTo>
                    <a:pt x="1000277" y="1119924"/>
                  </a:lnTo>
                  <a:lnTo>
                    <a:pt x="1037882" y="1089139"/>
                  </a:lnTo>
                  <a:lnTo>
                    <a:pt x="1073035" y="1055522"/>
                  </a:lnTo>
                  <a:lnTo>
                    <a:pt x="1105522" y="1019251"/>
                  </a:lnTo>
                  <a:lnTo>
                    <a:pt x="1135176" y="980478"/>
                  </a:lnTo>
                  <a:lnTo>
                    <a:pt x="1161783" y="939355"/>
                  </a:lnTo>
                  <a:lnTo>
                    <a:pt x="1185164" y="896048"/>
                  </a:lnTo>
                  <a:lnTo>
                    <a:pt x="1205115" y="850722"/>
                  </a:lnTo>
                  <a:lnTo>
                    <a:pt x="1221447" y="803516"/>
                  </a:lnTo>
                  <a:lnTo>
                    <a:pt x="1237640" y="737476"/>
                  </a:lnTo>
                  <a:lnTo>
                    <a:pt x="1246568" y="666483"/>
                  </a:lnTo>
                  <a:lnTo>
                    <a:pt x="1247673" y="662990"/>
                  </a:lnTo>
                  <a:lnTo>
                    <a:pt x="1248371" y="659485"/>
                  </a:lnTo>
                  <a:lnTo>
                    <a:pt x="1248371" y="58647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48685" y="5857539"/>
              <a:ext cx="85997" cy="86479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15212359" y="5732921"/>
            <a:ext cx="4071841" cy="87844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110"/>
              </a:spcBef>
            </a:pPr>
            <a:r>
              <a:rPr sz="2450" spc="5" dirty="0">
                <a:latin typeface="Arial MT"/>
                <a:cs typeface="Arial MT"/>
              </a:rPr>
              <a:t>Valor anticipo:</a:t>
            </a:r>
          </a:p>
          <a:p>
            <a:pPr marL="12700">
              <a:spcBef>
                <a:spcPts val="120"/>
              </a:spcBef>
            </a:pPr>
            <a:r>
              <a:rPr sz="3050" b="1" spc="-265" dirty="0">
                <a:latin typeface="Arial"/>
                <a:cs typeface="Arial"/>
              </a:rPr>
              <a:t>$5.105.067.263</a:t>
            </a:r>
          </a:p>
        </p:txBody>
      </p:sp>
      <p:sp>
        <p:nvSpPr>
          <p:cNvPr id="43" name="Rectángulo 42"/>
          <p:cNvSpPr/>
          <p:nvPr/>
        </p:nvSpPr>
        <p:spPr>
          <a:xfrm>
            <a:off x="14367427" y="864489"/>
            <a:ext cx="5863876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rgbClr val="FFFFFF"/>
                </a:solidFill>
                <a:latin typeface="Arial MT"/>
                <a:cs typeface="Arial MT"/>
              </a:rPr>
              <a:t>Plazo Inicial: 19 meses</a:t>
            </a:r>
          </a:p>
          <a:p>
            <a:r>
              <a:rPr lang="es-ES" sz="2800" dirty="0">
                <a:solidFill>
                  <a:srgbClr val="FFFFFF"/>
                </a:solidFill>
                <a:latin typeface="Arial MT"/>
                <a:cs typeface="Arial MT"/>
              </a:rPr>
              <a:t>Prórroga No. 1 del 30/12/2022</a:t>
            </a:r>
          </a:p>
          <a:p>
            <a:r>
              <a:rPr lang="es-ES" sz="2800" dirty="0">
                <a:solidFill>
                  <a:srgbClr val="FFFFFF"/>
                </a:solidFill>
                <a:latin typeface="Arial MT"/>
                <a:cs typeface="Arial MT"/>
              </a:rPr>
              <a:t>(</a:t>
            </a:r>
            <a:r>
              <a:rPr lang="es-CO" sz="2800" dirty="0">
                <a:solidFill>
                  <a:srgbClr val="FFFFFF"/>
                </a:solidFill>
                <a:latin typeface="Arial MT"/>
                <a:cs typeface="Arial MT"/>
              </a:rPr>
              <a:t>1 mes)</a:t>
            </a:r>
          </a:p>
          <a:p>
            <a:endParaRPr lang="es-ES" sz="2800" dirty="0">
              <a:solidFill>
                <a:srgbClr val="FFFFFF"/>
              </a:solidFill>
              <a:latin typeface="Arial MT"/>
              <a:cs typeface="Arial MT"/>
            </a:endParaRPr>
          </a:p>
          <a:p>
            <a:r>
              <a:rPr lang="es-ES" sz="2800" dirty="0">
                <a:solidFill>
                  <a:srgbClr val="FFFFFF"/>
                </a:solidFill>
                <a:latin typeface="Arial MT"/>
                <a:cs typeface="Arial MT"/>
              </a:rPr>
              <a:t>1 Suspensión de 7 meses</a:t>
            </a:r>
            <a:endParaRPr lang="es-CO" sz="2800" dirty="0">
              <a:solidFill>
                <a:srgbClr val="FFFFFF"/>
              </a:solidFill>
              <a:latin typeface="Arial MT"/>
              <a:cs typeface="Arial MT"/>
            </a:endParaRPr>
          </a:p>
          <a:p>
            <a:r>
              <a:rPr lang="es-ES" sz="2800" dirty="0">
                <a:solidFill>
                  <a:srgbClr val="FFFFFF"/>
                </a:solidFill>
                <a:latin typeface="Arial MT"/>
                <a:ea typeface="Arial MT"/>
                <a:cs typeface="Arial MT"/>
              </a:rPr>
              <a:t> </a:t>
            </a:r>
            <a:endParaRPr lang="es-CO" sz="2800" dirty="0"/>
          </a:p>
        </p:txBody>
      </p:sp>
      <p:sp>
        <p:nvSpPr>
          <p:cNvPr id="44" name="object 16"/>
          <p:cNvSpPr txBox="1">
            <a:spLocks/>
          </p:cNvSpPr>
          <p:nvPr/>
        </p:nvSpPr>
        <p:spPr>
          <a:xfrm>
            <a:off x="12809640" y="3239306"/>
            <a:ext cx="8137871" cy="118282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>
              <a:defRPr sz="9250" b="1" i="0">
                <a:solidFill>
                  <a:srgbClr val="C9D41E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algn="ctr">
              <a:lnSpc>
                <a:spcPts val="10760"/>
              </a:lnSpc>
              <a:spcBef>
                <a:spcPts val="90"/>
              </a:spcBef>
            </a:pPr>
            <a:r>
              <a:rPr lang="es-ES" sz="4500" dirty="0">
                <a:latin typeface="Trebuchet MS" panose="020B0603020202020204" pitchFamily="34" charset="0"/>
                <a:ea typeface="+mn-ea"/>
                <a:cs typeface="Arial MT"/>
              </a:rPr>
              <a:t>Avanza con Normalidad</a:t>
            </a:r>
            <a:endParaRPr lang="es-CO" sz="4500" dirty="0">
              <a:latin typeface="Trebuchet MS" panose="020B0603020202020204" pitchFamily="34" charset="0"/>
              <a:ea typeface="+mn-ea"/>
              <a:cs typeface="Arial MT"/>
            </a:endParaRPr>
          </a:p>
        </p:txBody>
      </p:sp>
      <p:sp>
        <p:nvSpPr>
          <p:cNvPr id="45" name="object 8"/>
          <p:cNvSpPr txBox="1"/>
          <p:nvPr/>
        </p:nvSpPr>
        <p:spPr>
          <a:xfrm>
            <a:off x="522227" y="4861965"/>
            <a:ext cx="3420150" cy="253979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r>
              <a:rPr lang="es-ES" sz="4000" b="1" spc="-76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7,53</a:t>
            </a:r>
            <a:r>
              <a:rPr sz="4000" b="1" spc="-76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%</a:t>
            </a:r>
            <a:endParaRPr lang="es-ES" sz="4000" b="1" spc="-76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rgbClr val="D2D400"/>
              </a:solidFill>
              <a:latin typeface="Trebuchet MS"/>
              <a:cs typeface="Trebuchet MS"/>
            </a:endParaRPr>
          </a:p>
          <a:p>
            <a:r>
              <a:rPr sz="2450" b="1" spc="5" dirty="0" err="1">
                <a:latin typeface="Arial MT"/>
                <a:cs typeface="Arial MT"/>
              </a:rPr>
              <a:t>Avance</a:t>
            </a:r>
            <a:r>
              <a:rPr sz="2450" b="1" spc="5" dirty="0">
                <a:latin typeface="Arial MT"/>
                <a:cs typeface="Arial MT"/>
              </a:rPr>
              <a:t> </a:t>
            </a:r>
            <a:r>
              <a:rPr sz="2450" b="1" spc="5" dirty="0" err="1">
                <a:latin typeface="Arial MT"/>
                <a:cs typeface="Arial MT"/>
              </a:rPr>
              <a:t>programado</a:t>
            </a:r>
            <a:endParaRPr lang="es-ES" sz="2450" b="1" spc="5" dirty="0">
              <a:latin typeface="Arial MT"/>
              <a:cs typeface="Arial MT"/>
            </a:endParaRPr>
          </a:p>
          <a:p>
            <a:endParaRPr lang="es-ES" sz="2450" b="1" spc="5" dirty="0">
              <a:latin typeface="Arial MT"/>
              <a:cs typeface="Arial MT"/>
            </a:endParaRPr>
          </a:p>
          <a:p>
            <a:pPr>
              <a:lnSpc>
                <a:spcPts val="4465"/>
              </a:lnSpc>
            </a:pPr>
            <a:r>
              <a:rPr lang="es-ES" sz="4000" b="1" spc="-76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4,71</a:t>
            </a:r>
            <a:r>
              <a:rPr sz="4000" b="1" spc="-76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D2D400"/>
                </a:solidFill>
                <a:latin typeface="Trebuchet MS"/>
                <a:cs typeface="Trebuchet MS"/>
              </a:rPr>
              <a:t>%</a:t>
            </a:r>
            <a:endParaRPr sz="4000" b="1" spc="-76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rgbClr val="D2D400"/>
              </a:solidFill>
              <a:latin typeface="Trebuchet MS"/>
              <a:cs typeface="Trebuchet MS"/>
            </a:endParaRPr>
          </a:p>
          <a:p>
            <a:pPr marL="12700">
              <a:lnSpc>
                <a:spcPts val="4465"/>
              </a:lnSpc>
            </a:pPr>
            <a:r>
              <a:rPr sz="2450" b="1" spc="5" dirty="0" err="1">
                <a:latin typeface="Arial MT"/>
                <a:cs typeface="Arial MT"/>
              </a:rPr>
              <a:t>Avance</a:t>
            </a:r>
            <a:r>
              <a:rPr sz="2450" b="1" spc="5" dirty="0">
                <a:latin typeface="Arial MT"/>
                <a:cs typeface="Arial MT"/>
              </a:rPr>
              <a:t> </a:t>
            </a:r>
            <a:r>
              <a:rPr sz="2450" b="1" spc="5" dirty="0" err="1">
                <a:latin typeface="Arial MT"/>
                <a:cs typeface="Arial MT"/>
              </a:rPr>
              <a:t>ejecutado</a:t>
            </a:r>
            <a:endParaRPr sz="2450" b="1" spc="5" dirty="0">
              <a:latin typeface="Arial MT"/>
              <a:cs typeface="Arial MT"/>
            </a:endParaRPr>
          </a:p>
        </p:txBody>
      </p:sp>
      <p:sp>
        <p:nvSpPr>
          <p:cNvPr id="46" name="Rectángulo 45"/>
          <p:cNvSpPr/>
          <p:nvPr/>
        </p:nvSpPr>
        <p:spPr>
          <a:xfrm>
            <a:off x="11455784" y="5687235"/>
            <a:ext cx="3273425" cy="1433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10"/>
              </a:spcBef>
            </a:pPr>
            <a:r>
              <a:rPr lang="es-CO" sz="2450" spc="5" dirty="0">
                <a:latin typeface="Arial MT"/>
                <a:cs typeface="Arial MT"/>
              </a:rPr>
              <a:t>Valor facturado:</a:t>
            </a:r>
          </a:p>
          <a:p>
            <a:pPr marL="12700">
              <a:spcBef>
                <a:spcPts val="120"/>
              </a:spcBef>
            </a:pPr>
            <a:r>
              <a:rPr lang="es-CO" sz="3050" b="1" spc="-260" dirty="0" smtClean="0">
                <a:latin typeface="Arial"/>
                <a:cs typeface="Arial"/>
              </a:rPr>
              <a:t>$</a:t>
            </a:r>
            <a:r>
              <a:rPr lang="es-CO" sz="3050" b="1" spc="-265" dirty="0" smtClean="0">
                <a:latin typeface="Arial"/>
                <a:cs typeface="Arial"/>
              </a:rPr>
              <a:t>5.335.454.388</a:t>
            </a:r>
          </a:p>
          <a:p>
            <a:pPr marL="12700">
              <a:spcBef>
                <a:spcPts val="120"/>
              </a:spcBef>
            </a:pPr>
            <a:r>
              <a:rPr lang="es-ES" sz="3050" b="1" spc="-265" dirty="0" smtClean="0">
                <a:latin typeface="Arial"/>
                <a:cs typeface="Arial"/>
              </a:rPr>
              <a:t>(13,59%)</a:t>
            </a:r>
            <a:endParaRPr lang="es-CO" sz="3050" b="1" spc="-265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8021955" cy="11308715"/>
            </a:xfrm>
            <a:custGeom>
              <a:avLst/>
              <a:gdLst/>
              <a:ahLst/>
              <a:cxnLst/>
              <a:rect l="l" t="t" r="r" b="b"/>
              <a:pathLst>
                <a:path w="8021955" h="11308715">
                  <a:moveTo>
                    <a:pt x="0" y="0"/>
                  </a:moveTo>
                  <a:lnTo>
                    <a:pt x="8021713" y="0"/>
                  </a:lnTo>
                  <a:lnTo>
                    <a:pt x="8021713" y="11308556"/>
                  </a:lnTo>
                  <a:lnTo>
                    <a:pt x="0" y="113085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6C6D">
                <a:alpha val="7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417616" y="643838"/>
            <a:ext cx="5454015" cy="8131175"/>
          </a:xfrm>
          <a:prstGeom prst="rect">
            <a:avLst/>
          </a:prstGeom>
        </p:spPr>
        <p:txBody>
          <a:bodyPr vert="horz" wrap="square" lIns="0" tIns="250825" rIns="0" bIns="0" rtlCol="0">
            <a:spAutoFit/>
          </a:bodyPr>
          <a:lstStyle/>
          <a:p>
            <a:pPr marL="12700" marR="5080">
              <a:lnSpc>
                <a:spcPct val="79100"/>
              </a:lnSpc>
              <a:spcBef>
                <a:spcPts val="1975"/>
              </a:spcBef>
            </a:pPr>
            <a:r>
              <a:rPr sz="7050" b="1" spc="15" dirty="0">
                <a:solidFill>
                  <a:srgbClr val="C9D41E"/>
                </a:solidFill>
                <a:latin typeface="Arial"/>
                <a:cs typeface="Arial"/>
              </a:rPr>
              <a:t>Aceras y  Ciclorruta  de las calles  92 y 94</a:t>
            </a:r>
          </a:p>
          <a:p>
            <a:pPr marL="42545">
              <a:lnSpc>
                <a:spcPts val="9925"/>
              </a:lnSpc>
              <a:spcBef>
                <a:spcPts val="3245"/>
              </a:spcBef>
            </a:pPr>
            <a:r>
              <a:rPr lang="es-CO" sz="8500" b="1" spc="-540" dirty="0" smtClean="0">
                <a:solidFill>
                  <a:srgbClr val="FFFFFF"/>
                </a:solidFill>
                <a:latin typeface="Trebuchet MS"/>
                <a:cs typeface="Trebuchet MS"/>
              </a:rPr>
              <a:t>68,14</a:t>
            </a:r>
            <a:r>
              <a:rPr sz="8500" b="1" spc="-540" dirty="0" smtClean="0">
                <a:solidFill>
                  <a:srgbClr val="FFFFFF"/>
                </a:solidFill>
                <a:latin typeface="Trebuchet MS"/>
                <a:cs typeface="Trebuchet MS"/>
              </a:rPr>
              <a:t>%</a:t>
            </a:r>
            <a:endParaRPr sz="8500" dirty="0">
              <a:latin typeface="Trebuchet MS"/>
              <a:cs typeface="Trebuchet MS"/>
            </a:endParaRPr>
          </a:p>
          <a:p>
            <a:pPr marL="42545">
              <a:lnSpc>
                <a:spcPts val="4465"/>
              </a:lnSpc>
            </a:pPr>
            <a:r>
              <a:rPr sz="3950" spc="15" dirty="0">
                <a:solidFill>
                  <a:srgbClr val="C9D41E"/>
                </a:solidFill>
                <a:latin typeface="Arial MT"/>
                <a:cs typeface="Arial MT"/>
              </a:rPr>
              <a:t>Avance</a:t>
            </a:r>
            <a:r>
              <a:rPr sz="3950" spc="-95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3950" spc="145" dirty="0">
                <a:solidFill>
                  <a:srgbClr val="C9D41E"/>
                </a:solidFill>
                <a:latin typeface="Arial MT"/>
                <a:cs typeface="Arial MT"/>
              </a:rPr>
              <a:t>programado</a:t>
            </a:r>
            <a:endParaRPr sz="3950" dirty="0">
              <a:latin typeface="Arial MT"/>
              <a:cs typeface="Arial MT"/>
            </a:endParaRPr>
          </a:p>
          <a:p>
            <a:pPr marL="42545">
              <a:lnSpc>
                <a:spcPts val="9925"/>
              </a:lnSpc>
              <a:spcBef>
                <a:spcPts val="1450"/>
              </a:spcBef>
            </a:pPr>
            <a:r>
              <a:rPr lang="es-ES" sz="8500" b="1" spc="-620" dirty="0" smtClean="0">
                <a:solidFill>
                  <a:srgbClr val="FFFFFF"/>
                </a:solidFill>
                <a:latin typeface="Trebuchet MS"/>
                <a:cs typeface="Trebuchet MS"/>
              </a:rPr>
              <a:t>26,68</a:t>
            </a:r>
            <a:r>
              <a:rPr sz="8500" b="1" spc="-620" dirty="0" smtClean="0">
                <a:solidFill>
                  <a:srgbClr val="FFFFFF"/>
                </a:solidFill>
                <a:latin typeface="Trebuchet MS"/>
                <a:cs typeface="Trebuchet MS"/>
              </a:rPr>
              <a:t>%</a:t>
            </a:r>
            <a:endParaRPr sz="8500" dirty="0">
              <a:latin typeface="Trebuchet MS"/>
              <a:cs typeface="Trebuchet MS"/>
            </a:endParaRPr>
          </a:p>
          <a:p>
            <a:pPr marL="42545">
              <a:lnSpc>
                <a:spcPts val="4465"/>
              </a:lnSpc>
            </a:pPr>
            <a:r>
              <a:rPr sz="3950" spc="15" dirty="0">
                <a:solidFill>
                  <a:srgbClr val="C9D41E"/>
                </a:solidFill>
                <a:latin typeface="Arial MT"/>
                <a:cs typeface="Arial MT"/>
              </a:rPr>
              <a:t>Avance</a:t>
            </a:r>
            <a:r>
              <a:rPr sz="3950" spc="-114" dirty="0">
                <a:solidFill>
                  <a:srgbClr val="C9D41E"/>
                </a:solidFill>
                <a:latin typeface="Arial MT"/>
                <a:cs typeface="Arial MT"/>
              </a:rPr>
              <a:t> </a:t>
            </a:r>
            <a:r>
              <a:rPr sz="3950" spc="125" dirty="0">
                <a:solidFill>
                  <a:srgbClr val="C9D41E"/>
                </a:solidFill>
                <a:latin typeface="Arial MT"/>
                <a:cs typeface="Arial MT"/>
              </a:rPr>
              <a:t>ejecutado</a:t>
            </a:r>
            <a:endParaRPr sz="3950" dirty="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984583" y="476222"/>
            <a:ext cx="6993255" cy="1300924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200" b="1" spc="7480" dirty="0">
                <a:solidFill>
                  <a:srgbClr val="094456"/>
                </a:solidFill>
                <a:latin typeface="Arial"/>
                <a:cs typeface="Arial"/>
              </a:rPr>
              <a:t>4</a:t>
            </a:r>
            <a:endParaRPr sz="85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78437" y="9675467"/>
            <a:ext cx="6794369" cy="11015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es-CO" sz="3500" dirty="0">
                <a:solidFill>
                  <a:schemeClr val="bg1"/>
                </a:solidFill>
                <a:latin typeface="Arial"/>
                <a:cs typeface="Arial"/>
              </a:rPr>
              <a:t>Estado crítico de </a:t>
            </a:r>
            <a:r>
              <a:rPr lang="es-CO" sz="3500" dirty="0" smtClean="0">
                <a:solidFill>
                  <a:schemeClr val="bg1"/>
                </a:solidFill>
                <a:latin typeface="Arial"/>
                <a:cs typeface="Arial"/>
              </a:rPr>
              <a:t>ejecución</a:t>
            </a:r>
          </a:p>
          <a:p>
            <a:pPr marL="469900" indent="-457200">
              <a:lnSpc>
                <a:spcPct val="1000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es-CO" sz="3500" dirty="0" smtClean="0">
                <a:solidFill>
                  <a:schemeClr val="bg1"/>
                </a:solidFill>
                <a:latin typeface="Arial"/>
                <a:cs typeface="Arial"/>
              </a:rPr>
              <a:t>P</a:t>
            </a:r>
            <a:r>
              <a:rPr lang="es-CO" sz="3500" dirty="0" smtClean="0">
                <a:solidFill>
                  <a:schemeClr val="bg1"/>
                </a:solidFill>
                <a:latin typeface="Arial"/>
                <a:cs typeface="Arial"/>
              </a:rPr>
              <a:t>ersonal </a:t>
            </a:r>
            <a:r>
              <a:rPr lang="es-CO" sz="3500" dirty="0">
                <a:solidFill>
                  <a:schemeClr val="bg1"/>
                </a:solidFill>
                <a:latin typeface="Arial"/>
                <a:cs typeface="Arial"/>
              </a:rPr>
              <a:t>en </a:t>
            </a:r>
            <a:r>
              <a:rPr lang="es-CO" sz="3500" dirty="0" smtClean="0">
                <a:solidFill>
                  <a:schemeClr val="bg1"/>
                </a:solidFill>
                <a:latin typeface="Arial"/>
                <a:cs typeface="Arial"/>
              </a:rPr>
              <a:t>obra en aumento  </a:t>
            </a:r>
            <a:endParaRPr sz="35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 rot="4578905">
            <a:off x="284323" y="9628842"/>
            <a:ext cx="1099820" cy="1099820"/>
            <a:chOff x="837670" y="9654156"/>
            <a:chExt cx="1099820" cy="1099820"/>
          </a:xfrm>
        </p:grpSpPr>
        <p:sp>
          <p:nvSpPr>
            <p:cNvPr id="9" name="object 9"/>
            <p:cNvSpPr/>
            <p:nvPr/>
          </p:nvSpPr>
          <p:spPr>
            <a:xfrm>
              <a:off x="837670" y="9654156"/>
              <a:ext cx="1099820" cy="1099820"/>
            </a:xfrm>
            <a:custGeom>
              <a:avLst/>
              <a:gdLst/>
              <a:ahLst/>
              <a:cxnLst/>
              <a:rect l="l" t="t" r="r" b="b"/>
              <a:pathLst>
                <a:path w="1099820" h="1099820">
                  <a:moveTo>
                    <a:pt x="549721" y="0"/>
                  </a:moveTo>
                  <a:lnTo>
                    <a:pt x="502289" y="2017"/>
                  </a:lnTo>
                  <a:lnTo>
                    <a:pt x="455977" y="7961"/>
                  </a:lnTo>
                  <a:lnTo>
                    <a:pt x="410951" y="17665"/>
                  </a:lnTo>
                  <a:lnTo>
                    <a:pt x="367375" y="30964"/>
                  </a:lnTo>
                  <a:lnTo>
                    <a:pt x="325415" y="47694"/>
                  </a:lnTo>
                  <a:lnTo>
                    <a:pt x="285235" y="67690"/>
                  </a:lnTo>
                  <a:lnTo>
                    <a:pt x="247001" y="90786"/>
                  </a:lnTo>
                  <a:lnTo>
                    <a:pt x="210877" y="116818"/>
                  </a:lnTo>
                  <a:lnTo>
                    <a:pt x="177028" y="145620"/>
                  </a:lnTo>
                  <a:lnTo>
                    <a:pt x="145620" y="177028"/>
                  </a:lnTo>
                  <a:lnTo>
                    <a:pt x="116818" y="210877"/>
                  </a:lnTo>
                  <a:lnTo>
                    <a:pt x="90786" y="247001"/>
                  </a:lnTo>
                  <a:lnTo>
                    <a:pt x="67690" y="285235"/>
                  </a:lnTo>
                  <a:lnTo>
                    <a:pt x="47694" y="325415"/>
                  </a:lnTo>
                  <a:lnTo>
                    <a:pt x="30964" y="367375"/>
                  </a:lnTo>
                  <a:lnTo>
                    <a:pt x="17665" y="410951"/>
                  </a:lnTo>
                  <a:lnTo>
                    <a:pt x="7961" y="455977"/>
                  </a:lnTo>
                  <a:lnTo>
                    <a:pt x="2017" y="502289"/>
                  </a:lnTo>
                  <a:lnTo>
                    <a:pt x="0" y="549721"/>
                  </a:lnTo>
                  <a:lnTo>
                    <a:pt x="2017" y="597153"/>
                  </a:lnTo>
                  <a:lnTo>
                    <a:pt x="7961" y="643465"/>
                  </a:lnTo>
                  <a:lnTo>
                    <a:pt x="17665" y="688491"/>
                  </a:lnTo>
                  <a:lnTo>
                    <a:pt x="30964" y="732067"/>
                  </a:lnTo>
                  <a:lnTo>
                    <a:pt x="47694" y="774027"/>
                  </a:lnTo>
                  <a:lnTo>
                    <a:pt x="67690" y="814207"/>
                  </a:lnTo>
                  <a:lnTo>
                    <a:pt x="90786" y="852441"/>
                  </a:lnTo>
                  <a:lnTo>
                    <a:pt x="116818" y="888565"/>
                  </a:lnTo>
                  <a:lnTo>
                    <a:pt x="145620" y="922414"/>
                  </a:lnTo>
                  <a:lnTo>
                    <a:pt x="177028" y="953822"/>
                  </a:lnTo>
                  <a:lnTo>
                    <a:pt x="210877" y="982624"/>
                  </a:lnTo>
                  <a:lnTo>
                    <a:pt x="247001" y="1008656"/>
                  </a:lnTo>
                  <a:lnTo>
                    <a:pt x="285235" y="1031752"/>
                  </a:lnTo>
                  <a:lnTo>
                    <a:pt x="325415" y="1051748"/>
                  </a:lnTo>
                  <a:lnTo>
                    <a:pt x="367375" y="1068478"/>
                  </a:lnTo>
                  <a:lnTo>
                    <a:pt x="410951" y="1081777"/>
                  </a:lnTo>
                  <a:lnTo>
                    <a:pt x="455977" y="1091481"/>
                  </a:lnTo>
                  <a:lnTo>
                    <a:pt x="502289" y="1097425"/>
                  </a:lnTo>
                  <a:lnTo>
                    <a:pt x="549721" y="1099442"/>
                  </a:lnTo>
                  <a:lnTo>
                    <a:pt x="597153" y="1097425"/>
                  </a:lnTo>
                  <a:lnTo>
                    <a:pt x="643465" y="1091481"/>
                  </a:lnTo>
                  <a:lnTo>
                    <a:pt x="688491" y="1081777"/>
                  </a:lnTo>
                  <a:lnTo>
                    <a:pt x="732067" y="1068478"/>
                  </a:lnTo>
                  <a:lnTo>
                    <a:pt x="774027" y="1051748"/>
                  </a:lnTo>
                  <a:lnTo>
                    <a:pt x="814207" y="1031752"/>
                  </a:lnTo>
                  <a:lnTo>
                    <a:pt x="852441" y="1008656"/>
                  </a:lnTo>
                  <a:lnTo>
                    <a:pt x="888565" y="982624"/>
                  </a:lnTo>
                  <a:lnTo>
                    <a:pt x="922414" y="953822"/>
                  </a:lnTo>
                  <a:lnTo>
                    <a:pt x="953822" y="922414"/>
                  </a:lnTo>
                  <a:lnTo>
                    <a:pt x="982624" y="888565"/>
                  </a:lnTo>
                  <a:lnTo>
                    <a:pt x="1008656" y="852441"/>
                  </a:lnTo>
                  <a:lnTo>
                    <a:pt x="1031752" y="814207"/>
                  </a:lnTo>
                  <a:lnTo>
                    <a:pt x="1051748" y="774027"/>
                  </a:lnTo>
                  <a:lnTo>
                    <a:pt x="1068478" y="732067"/>
                  </a:lnTo>
                  <a:lnTo>
                    <a:pt x="1081777" y="688491"/>
                  </a:lnTo>
                  <a:lnTo>
                    <a:pt x="1091481" y="643465"/>
                  </a:lnTo>
                  <a:lnTo>
                    <a:pt x="1097425" y="597153"/>
                  </a:lnTo>
                  <a:lnTo>
                    <a:pt x="1099442" y="549721"/>
                  </a:lnTo>
                  <a:lnTo>
                    <a:pt x="1097425" y="502289"/>
                  </a:lnTo>
                  <a:lnTo>
                    <a:pt x="1091481" y="455977"/>
                  </a:lnTo>
                  <a:lnTo>
                    <a:pt x="1081777" y="410951"/>
                  </a:lnTo>
                  <a:lnTo>
                    <a:pt x="1068478" y="367375"/>
                  </a:lnTo>
                  <a:lnTo>
                    <a:pt x="1051748" y="325415"/>
                  </a:lnTo>
                  <a:lnTo>
                    <a:pt x="1031752" y="285235"/>
                  </a:lnTo>
                  <a:lnTo>
                    <a:pt x="1008656" y="247001"/>
                  </a:lnTo>
                  <a:lnTo>
                    <a:pt x="982624" y="210877"/>
                  </a:lnTo>
                  <a:lnTo>
                    <a:pt x="953822" y="177028"/>
                  </a:lnTo>
                  <a:lnTo>
                    <a:pt x="922414" y="145620"/>
                  </a:lnTo>
                  <a:lnTo>
                    <a:pt x="888565" y="116818"/>
                  </a:lnTo>
                  <a:lnTo>
                    <a:pt x="852441" y="90786"/>
                  </a:lnTo>
                  <a:lnTo>
                    <a:pt x="814207" y="67690"/>
                  </a:lnTo>
                  <a:lnTo>
                    <a:pt x="774027" y="47694"/>
                  </a:lnTo>
                  <a:lnTo>
                    <a:pt x="732067" y="30964"/>
                  </a:lnTo>
                  <a:lnTo>
                    <a:pt x="688491" y="17665"/>
                  </a:lnTo>
                  <a:lnTo>
                    <a:pt x="643465" y="7961"/>
                  </a:lnTo>
                  <a:lnTo>
                    <a:pt x="597153" y="2017"/>
                  </a:lnTo>
                  <a:lnTo>
                    <a:pt x="549721" y="0"/>
                  </a:lnTo>
                  <a:close/>
                </a:path>
              </a:pathLst>
            </a:custGeom>
            <a:solidFill>
              <a:srgbClr val="F74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31964" y="9747192"/>
              <a:ext cx="900430" cy="901700"/>
            </a:xfrm>
            <a:custGeom>
              <a:avLst/>
              <a:gdLst/>
              <a:ahLst/>
              <a:cxnLst/>
              <a:rect l="l" t="t" r="r" b="b"/>
              <a:pathLst>
                <a:path w="900430" h="901700">
                  <a:moveTo>
                    <a:pt x="156819" y="188150"/>
                  </a:moveTo>
                  <a:lnTo>
                    <a:pt x="138239" y="161493"/>
                  </a:lnTo>
                  <a:lnTo>
                    <a:pt x="128651" y="161861"/>
                  </a:lnTo>
                  <a:lnTo>
                    <a:pt x="121208" y="169697"/>
                  </a:lnTo>
                  <a:lnTo>
                    <a:pt x="121361" y="179247"/>
                  </a:lnTo>
                  <a:lnTo>
                    <a:pt x="122885" y="186156"/>
                  </a:lnTo>
                  <a:lnTo>
                    <a:pt x="126834" y="191681"/>
                  </a:lnTo>
                  <a:lnTo>
                    <a:pt x="132638" y="195287"/>
                  </a:lnTo>
                  <a:lnTo>
                    <a:pt x="139700" y="196418"/>
                  </a:lnTo>
                  <a:lnTo>
                    <a:pt x="149263" y="196049"/>
                  </a:lnTo>
                  <a:lnTo>
                    <a:pt x="156819" y="188150"/>
                  </a:lnTo>
                  <a:close/>
                </a:path>
                <a:path w="900430" h="901700">
                  <a:moveTo>
                    <a:pt x="317347" y="469963"/>
                  </a:moveTo>
                  <a:lnTo>
                    <a:pt x="317182" y="460565"/>
                  </a:lnTo>
                  <a:lnTo>
                    <a:pt x="309333" y="452856"/>
                  </a:lnTo>
                  <a:lnTo>
                    <a:pt x="299796" y="452755"/>
                  </a:lnTo>
                  <a:lnTo>
                    <a:pt x="290156" y="452640"/>
                  </a:lnTo>
                  <a:lnTo>
                    <a:pt x="282397" y="460032"/>
                  </a:lnTo>
                  <a:lnTo>
                    <a:pt x="282105" y="469607"/>
                  </a:lnTo>
                  <a:lnTo>
                    <a:pt x="283298" y="476656"/>
                  </a:lnTo>
                  <a:lnTo>
                    <a:pt x="286956" y="482409"/>
                  </a:lnTo>
                  <a:lnTo>
                    <a:pt x="292506" y="486308"/>
                  </a:lnTo>
                  <a:lnTo>
                    <a:pt x="299427" y="487756"/>
                  </a:lnTo>
                  <a:lnTo>
                    <a:pt x="306412" y="486359"/>
                  </a:lnTo>
                  <a:lnTo>
                    <a:pt x="312140" y="482511"/>
                  </a:lnTo>
                  <a:lnTo>
                    <a:pt x="316001" y="476834"/>
                  </a:lnTo>
                  <a:lnTo>
                    <a:pt x="317347" y="469963"/>
                  </a:lnTo>
                  <a:close/>
                </a:path>
                <a:path w="900430" h="901700">
                  <a:moveTo>
                    <a:pt x="900430" y="321310"/>
                  </a:moveTo>
                  <a:lnTo>
                    <a:pt x="897496" y="302260"/>
                  </a:lnTo>
                  <a:lnTo>
                    <a:pt x="891463" y="288290"/>
                  </a:lnTo>
                  <a:lnTo>
                    <a:pt x="889825" y="284480"/>
                  </a:lnTo>
                  <a:lnTo>
                    <a:pt x="878281" y="270510"/>
                  </a:lnTo>
                  <a:lnTo>
                    <a:pt x="864679" y="261416"/>
                  </a:lnTo>
                  <a:lnTo>
                    <a:pt x="864679" y="316230"/>
                  </a:lnTo>
                  <a:lnTo>
                    <a:pt x="863333" y="331470"/>
                  </a:lnTo>
                  <a:lnTo>
                    <a:pt x="855408" y="344170"/>
                  </a:lnTo>
                  <a:lnTo>
                    <a:pt x="846531" y="353060"/>
                  </a:lnTo>
                  <a:lnTo>
                    <a:pt x="837488" y="361950"/>
                  </a:lnTo>
                  <a:lnTo>
                    <a:pt x="827227" y="372694"/>
                  </a:lnTo>
                  <a:lnTo>
                    <a:pt x="827227" y="474980"/>
                  </a:lnTo>
                  <a:lnTo>
                    <a:pt x="824534" y="519430"/>
                  </a:lnTo>
                  <a:lnTo>
                    <a:pt x="816444" y="565150"/>
                  </a:lnTo>
                  <a:lnTo>
                    <a:pt x="803389" y="608330"/>
                  </a:lnTo>
                  <a:lnTo>
                    <a:pt x="785723" y="648970"/>
                  </a:lnTo>
                  <a:lnTo>
                    <a:pt x="763790" y="687070"/>
                  </a:lnTo>
                  <a:lnTo>
                    <a:pt x="737946" y="721360"/>
                  </a:lnTo>
                  <a:lnTo>
                    <a:pt x="708533" y="754380"/>
                  </a:lnTo>
                  <a:lnTo>
                    <a:pt x="675894" y="782320"/>
                  </a:lnTo>
                  <a:lnTo>
                    <a:pt x="640397" y="807720"/>
                  </a:lnTo>
                  <a:lnTo>
                    <a:pt x="602373" y="828040"/>
                  </a:lnTo>
                  <a:lnTo>
                    <a:pt x="562178" y="845820"/>
                  </a:lnTo>
                  <a:lnTo>
                    <a:pt x="520166" y="857250"/>
                  </a:lnTo>
                  <a:lnTo>
                    <a:pt x="476669" y="864870"/>
                  </a:lnTo>
                  <a:lnTo>
                    <a:pt x="432054" y="867410"/>
                  </a:lnTo>
                  <a:lnTo>
                    <a:pt x="386664" y="863600"/>
                  </a:lnTo>
                  <a:lnTo>
                    <a:pt x="387223" y="859790"/>
                  </a:lnTo>
                  <a:lnTo>
                    <a:pt x="390359" y="858520"/>
                  </a:lnTo>
                  <a:lnTo>
                    <a:pt x="391617" y="857250"/>
                  </a:lnTo>
                  <a:lnTo>
                    <a:pt x="459917" y="788670"/>
                  </a:lnTo>
                  <a:lnTo>
                    <a:pt x="493661" y="755650"/>
                  </a:lnTo>
                  <a:lnTo>
                    <a:pt x="523697" y="725170"/>
                  </a:lnTo>
                  <a:lnTo>
                    <a:pt x="527456" y="721360"/>
                  </a:lnTo>
                  <a:lnTo>
                    <a:pt x="561327" y="688340"/>
                  </a:lnTo>
                  <a:lnTo>
                    <a:pt x="572744" y="674370"/>
                  </a:lnTo>
                  <a:lnTo>
                    <a:pt x="579666" y="659130"/>
                  </a:lnTo>
                  <a:lnTo>
                    <a:pt x="581647" y="643890"/>
                  </a:lnTo>
                  <a:lnTo>
                    <a:pt x="578218" y="626110"/>
                  </a:lnTo>
                  <a:lnTo>
                    <a:pt x="576465" y="621030"/>
                  </a:lnTo>
                  <a:lnTo>
                    <a:pt x="580009" y="619760"/>
                  </a:lnTo>
                  <a:lnTo>
                    <a:pt x="582676" y="618490"/>
                  </a:lnTo>
                  <a:lnTo>
                    <a:pt x="594664" y="609600"/>
                  </a:lnTo>
                  <a:lnTo>
                    <a:pt x="607047" y="603250"/>
                  </a:lnTo>
                  <a:lnTo>
                    <a:pt x="617626" y="596900"/>
                  </a:lnTo>
                  <a:lnTo>
                    <a:pt x="619734" y="595630"/>
                  </a:lnTo>
                  <a:lnTo>
                    <a:pt x="632663" y="590550"/>
                  </a:lnTo>
                  <a:lnTo>
                    <a:pt x="685101" y="560070"/>
                  </a:lnTo>
                  <a:lnTo>
                    <a:pt x="730681" y="519430"/>
                  </a:lnTo>
                  <a:lnTo>
                    <a:pt x="753529" y="495300"/>
                  </a:lnTo>
                  <a:lnTo>
                    <a:pt x="776859" y="472440"/>
                  </a:lnTo>
                  <a:lnTo>
                    <a:pt x="800531" y="449580"/>
                  </a:lnTo>
                  <a:lnTo>
                    <a:pt x="824420" y="425450"/>
                  </a:lnTo>
                  <a:lnTo>
                    <a:pt x="827151" y="471170"/>
                  </a:lnTo>
                  <a:lnTo>
                    <a:pt x="827227" y="474980"/>
                  </a:lnTo>
                  <a:lnTo>
                    <a:pt x="827227" y="372694"/>
                  </a:lnTo>
                  <a:lnTo>
                    <a:pt x="819289" y="381000"/>
                  </a:lnTo>
                  <a:lnTo>
                    <a:pt x="788911" y="410210"/>
                  </a:lnTo>
                  <a:lnTo>
                    <a:pt x="698195" y="501650"/>
                  </a:lnTo>
                  <a:lnTo>
                    <a:pt x="663486" y="532130"/>
                  </a:lnTo>
                  <a:lnTo>
                    <a:pt x="624116" y="554990"/>
                  </a:lnTo>
                  <a:lnTo>
                    <a:pt x="607072" y="562610"/>
                  </a:lnTo>
                  <a:lnTo>
                    <a:pt x="590232" y="571500"/>
                  </a:lnTo>
                  <a:lnTo>
                    <a:pt x="573874" y="581660"/>
                  </a:lnTo>
                  <a:lnTo>
                    <a:pt x="558279" y="591820"/>
                  </a:lnTo>
                  <a:lnTo>
                    <a:pt x="552792" y="596900"/>
                  </a:lnTo>
                  <a:lnTo>
                    <a:pt x="550989" y="591820"/>
                  </a:lnTo>
                  <a:lnTo>
                    <a:pt x="546646" y="587514"/>
                  </a:lnTo>
                  <a:lnTo>
                    <a:pt x="546646" y="637540"/>
                  </a:lnTo>
                  <a:lnTo>
                    <a:pt x="546188" y="643890"/>
                  </a:lnTo>
                  <a:lnTo>
                    <a:pt x="546493" y="650240"/>
                  </a:lnTo>
                  <a:lnTo>
                    <a:pt x="544195" y="655320"/>
                  </a:lnTo>
                  <a:lnTo>
                    <a:pt x="509041" y="689610"/>
                  </a:lnTo>
                  <a:lnTo>
                    <a:pt x="493433" y="706120"/>
                  </a:lnTo>
                  <a:lnTo>
                    <a:pt x="474903" y="723900"/>
                  </a:lnTo>
                  <a:lnTo>
                    <a:pt x="472821" y="725170"/>
                  </a:lnTo>
                  <a:lnTo>
                    <a:pt x="469531" y="720090"/>
                  </a:lnTo>
                  <a:lnTo>
                    <a:pt x="468604" y="720090"/>
                  </a:lnTo>
                  <a:lnTo>
                    <a:pt x="448652" y="700011"/>
                  </a:lnTo>
                  <a:lnTo>
                    <a:pt x="448652" y="750570"/>
                  </a:lnTo>
                  <a:lnTo>
                    <a:pt x="419836" y="779780"/>
                  </a:lnTo>
                  <a:lnTo>
                    <a:pt x="344500" y="854710"/>
                  </a:lnTo>
                  <a:lnTo>
                    <a:pt x="342709" y="857250"/>
                  </a:lnTo>
                  <a:lnTo>
                    <a:pt x="315747" y="849630"/>
                  </a:lnTo>
                  <a:lnTo>
                    <a:pt x="271818" y="833120"/>
                  </a:lnTo>
                  <a:lnTo>
                    <a:pt x="204419" y="795020"/>
                  </a:lnTo>
                  <a:lnTo>
                    <a:pt x="163360" y="763270"/>
                  </a:lnTo>
                  <a:lnTo>
                    <a:pt x="127419" y="725170"/>
                  </a:lnTo>
                  <a:lnTo>
                    <a:pt x="96583" y="681990"/>
                  </a:lnTo>
                  <a:lnTo>
                    <a:pt x="70840" y="635000"/>
                  </a:lnTo>
                  <a:lnTo>
                    <a:pt x="68110" y="628650"/>
                  </a:lnTo>
                  <a:lnTo>
                    <a:pt x="68884" y="626110"/>
                  </a:lnTo>
                  <a:lnTo>
                    <a:pt x="102946" y="591820"/>
                  </a:lnTo>
                  <a:lnTo>
                    <a:pt x="104228" y="590550"/>
                  </a:lnTo>
                  <a:lnTo>
                    <a:pt x="161988" y="533400"/>
                  </a:lnTo>
                  <a:lnTo>
                    <a:pt x="195694" y="499110"/>
                  </a:lnTo>
                  <a:lnTo>
                    <a:pt x="197840" y="499110"/>
                  </a:lnTo>
                  <a:lnTo>
                    <a:pt x="236728" y="538480"/>
                  </a:lnTo>
                  <a:lnTo>
                    <a:pt x="374853" y="675640"/>
                  </a:lnTo>
                  <a:lnTo>
                    <a:pt x="447789" y="749300"/>
                  </a:lnTo>
                  <a:lnTo>
                    <a:pt x="448652" y="750570"/>
                  </a:lnTo>
                  <a:lnTo>
                    <a:pt x="448652" y="700011"/>
                  </a:lnTo>
                  <a:lnTo>
                    <a:pt x="365175" y="615950"/>
                  </a:lnTo>
                  <a:lnTo>
                    <a:pt x="296735" y="548640"/>
                  </a:lnTo>
                  <a:lnTo>
                    <a:pt x="262483" y="514350"/>
                  </a:lnTo>
                  <a:lnTo>
                    <a:pt x="246989" y="499110"/>
                  </a:lnTo>
                  <a:lnTo>
                    <a:pt x="222440" y="474980"/>
                  </a:lnTo>
                  <a:lnTo>
                    <a:pt x="223177" y="472440"/>
                  </a:lnTo>
                  <a:lnTo>
                    <a:pt x="228485" y="467360"/>
                  </a:lnTo>
                  <a:lnTo>
                    <a:pt x="242862" y="452120"/>
                  </a:lnTo>
                  <a:lnTo>
                    <a:pt x="285496" y="410210"/>
                  </a:lnTo>
                  <a:lnTo>
                    <a:pt x="294119" y="403860"/>
                  </a:lnTo>
                  <a:lnTo>
                    <a:pt x="302196" y="401320"/>
                  </a:lnTo>
                  <a:lnTo>
                    <a:pt x="310235" y="402590"/>
                  </a:lnTo>
                  <a:lnTo>
                    <a:pt x="318757" y="410210"/>
                  </a:lnTo>
                  <a:lnTo>
                    <a:pt x="542671" y="633730"/>
                  </a:lnTo>
                  <a:lnTo>
                    <a:pt x="546646" y="637540"/>
                  </a:lnTo>
                  <a:lnTo>
                    <a:pt x="546646" y="587514"/>
                  </a:lnTo>
                  <a:lnTo>
                    <a:pt x="511302" y="552450"/>
                  </a:lnTo>
                  <a:lnTo>
                    <a:pt x="474218" y="514350"/>
                  </a:lnTo>
                  <a:lnTo>
                    <a:pt x="362445" y="403860"/>
                  </a:lnTo>
                  <a:lnTo>
                    <a:pt x="360083" y="401320"/>
                  </a:lnTo>
                  <a:lnTo>
                    <a:pt x="354177" y="394970"/>
                  </a:lnTo>
                  <a:lnTo>
                    <a:pt x="348462" y="384810"/>
                  </a:lnTo>
                  <a:lnTo>
                    <a:pt x="345097" y="373380"/>
                  </a:lnTo>
                  <a:lnTo>
                    <a:pt x="343865" y="360680"/>
                  </a:lnTo>
                  <a:lnTo>
                    <a:pt x="343750" y="347980"/>
                  </a:lnTo>
                  <a:lnTo>
                    <a:pt x="343865" y="323850"/>
                  </a:lnTo>
                  <a:lnTo>
                    <a:pt x="344157" y="308610"/>
                  </a:lnTo>
                  <a:lnTo>
                    <a:pt x="345744" y="281940"/>
                  </a:lnTo>
                  <a:lnTo>
                    <a:pt x="348754" y="255270"/>
                  </a:lnTo>
                  <a:lnTo>
                    <a:pt x="349656" y="228600"/>
                  </a:lnTo>
                  <a:lnTo>
                    <a:pt x="335940" y="176530"/>
                  </a:lnTo>
                  <a:lnTo>
                    <a:pt x="313626" y="134620"/>
                  </a:lnTo>
                  <a:lnTo>
                    <a:pt x="290537" y="102870"/>
                  </a:lnTo>
                  <a:lnTo>
                    <a:pt x="274650" y="85090"/>
                  </a:lnTo>
                  <a:lnTo>
                    <a:pt x="271487" y="81280"/>
                  </a:lnTo>
                  <a:lnTo>
                    <a:pt x="268909" y="78740"/>
                  </a:lnTo>
                  <a:lnTo>
                    <a:pt x="264744" y="71120"/>
                  </a:lnTo>
                  <a:lnTo>
                    <a:pt x="262763" y="63500"/>
                  </a:lnTo>
                  <a:lnTo>
                    <a:pt x="263093" y="55880"/>
                  </a:lnTo>
                  <a:lnTo>
                    <a:pt x="265861" y="46990"/>
                  </a:lnTo>
                  <a:lnTo>
                    <a:pt x="270433" y="40640"/>
                  </a:lnTo>
                  <a:lnTo>
                    <a:pt x="276301" y="36830"/>
                  </a:lnTo>
                  <a:lnTo>
                    <a:pt x="283197" y="34290"/>
                  </a:lnTo>
                  <a:lnTo>
                    <a:pt x="290893" y="34290"/>
                  </a:lnTo>
                  <a:lnTo>
                    <a:pt x="350088" y="58420"/>
                  </a:lnTo>
                  <a:lnTo>
                    <a:pt x="388569" y="93980"/>
                  </a:lnTo>
                  <a:lnTo>
                    <a:pt x="413867" y="128270"/>
                  </a:lnTo>
                  <a:lnTo>
                    <a:pt x="422071" y="142240"/>
                  </a:lnTo>
                  <a:lnTo>
                    <a:pt x="429628" y="154940"/>
                  </a:lnTo>
                  <a:lnTo>
                    <a:pt x="451180" y="187960"/>
                  </a:lnTo>
                  <a:lnTo>
                    <a:pt x="472490" y="195580"/>
                  </a:lnTo>
                  <a:lnTo>
                    <a:pt x="478409" y="193040"/>
                  </a:lnTo>
                  <a:lnTo>
                    <a:pt x="484657" y="187960"/>
                  </a:lnTo>
                  <a:lnTo>
                    <a:pt x="520242" y="152400"/>
                  </a:lnTo>
                  <a:lnTo>
                    <a:pt x="596468" y="76200"/>
                  </a:lnTo>
                  <a:lnTo>
                    <a:pt x="601548" y="71120"/>
                  </a:lnTo>
                  <a:lnTo>
                    <a:pt x="608888" y="64770"/>
                  </a:lnTo>
                  <a:lnTo>
                    <a:pt x="616851" y="60960"/>
                  </a:lnTo>
                  <a:lnTo>
                    <a:pt x="625563" y="59690"/>
                  </a:lnTo>
                  <a:lnTo>
                    <a:pt x="635114" y="59690"/>
                  </a:lnTo>
                  <a:lnTo>
                    <a:pt x="649795" y="68580"/>
                  </a:lnTo>
                  <a:lnTo>
                    <a:pt x="658507" y="81280"/>
                  </a:lnTo>
                  <a:lnTo>
                    <a:pt x="660260" y="96520"/>
                  </a:lnTo>
                  <a:lnTo>
                    <a:pt x="654075" y="111760"/>
                  </a:lnTo>
                  <a:lnTo>
                    <a:pt x="652691" y="114300"/>
                  </a:lnTo>
                  <a:lnTo>
                    <a:pt x="651002" y="115570"/>
                  </a:lnTo>
                  <a:lnTo>
                    <a:pt x="649605" y="116840"/>
                  </a:lnTo>
                  <a:lnTo>
                    <a:pt x="646468" y="123190"/>
                  </a:lnTo>
                  <a:lnTo>
                    <a:pt x="645731" y="129540"/>
                  </a:lnTo>
                  <a:lnTo>
                    <a:pt x="647344" y="135890"/>
                  </a:lnTo>
                  <a:lnTo>
                    <a:pt x="651281" y="140970"/>
                  </a:lnTo>
                  <a:lnTo>
                    <a:pt x="656653" y="144780"/>
                  </a:lnTo>
                  <a:lnTo>
                    <a:pt x="662711" y="146050"/>
                  </a:lnTo>
                  <a:lnTo>
                    <a:pt x="668896" y="144780"/>
                  </a:lnTo>
                  <a:lnTo>
                    <a:pt x="674624" y="142240"/>
                  </a:lnTo>
                  <a:lnTo>
                    <a:pt x="679780" y="137160"/>
                  </a:lnTo>
                  <a:lnTo>
                    <a:pt x="684276" y="132080"/>
                  </a:lnTo>
                  <a:lnTo>
                    <a:pt x="689241" y="128270"/>
                  </a:lnTo>
                  <a:lnTo>
                    <a:pt x="700582" y="120650"/>
                  </a:lnTo>
                  <a:lnTo>
                    <a:pt x="713079" y="118110"/>
                  </a:lnTo>
                  <a:lnTo>
                    <a:pt x="725385" y="120650"/>
                  </a:lnTo>
                  <a:lnTo>
                    <a:pt x="736180" y="128270"/>
                  </a:lnTo>
                  <a:lnTo>
                    <a:pt x="743292" y="138430"/>
                  </a:lnTo>
                  <a:lnTo>
                    <a:pt x="745769" y="151130"/>
                  </a:lnTo>
                  <a:lnTo>
                    <a:pt x="743585" y="162560"/>
                  </a:lnTo>
                  <a:lnTo>
                    <a:pt x="736688" y="173990"/>
                  </a:lnTo>
                  <a:lnTo>
                    <a:pt x="732929" y="179070"/>
                  </a:lnTo>
                  <a:lnTo>
                    <a:pt x="728789" y="181610"/>
                  </a:lnTo>
                  <a:lnTo>
                    <a:pt x="724890" y="186690"/>
                  </a:lnTo>
                  <a:lnTo>
                    <a:pt x="719848" y="193040"/>
                  </a:lnTo>
                  <a:lnTo>
                    <a:pt x="717816" y="199390"/>
                  </a:lnTo>
                  <a:lnTo>
                    <a:pt x="718794" y="207010"/>
                  </a:lnTo>
                  <a:lnTo>
                    <a:pt x="722820" y="213360"/>
                  </a:lnTo>
                  <a:lnTo>
                    <a:pt x="728497" y="217170"/>
                  </a:lnTo>
                  <a:lnTo>
                    <a:pt x="734974" y="218440"/>
                  </a:lnTo>
                  <a:lnTo>
                    <a:pt x="741883" y="217170"/>
                  </a:lnTo>
                  <a:lnTo>
                    <a:pt x="748842" y="212090"/>
                  </a:lnTo>
                  <a:lnTo>
                    <a:pt x="757059" y="207010"/>
                  </a:lnTo>
                  <a:lnTo>
                    <a:pt x="765708" y="203200"/>
                  </a:lnTo>
                  <a:lnTo>
                    <a:pt x="774763" y="203200"/>
                  </a:lnTo>
                  <a:lnTo>
                    <a:pt x="804722" y="233680"/>
                  </a:lnTo>
                  <a:lnTo>
                    <a:pt x="804760" y="240030"/>
                  </a:lnTo>
                  <a:lnTo>
                    <a:pt x="803313" y="247650"/>
                  </a:lnTo>
                  <a:lnTo>
                    <a:pt x="800404" y="254000"/>
                  </a:lnTo>
                  <a:lnTo>
                    <a:pt x="796086" y="259080"/>
                  </a:lnTo>
                  <a:lnTo>
                    <a:pt x="792530" y="262890"/>
                  </a:lnTo>
                  <a:lnTo>
                    <a:pt x="788631" y="266700"/>
                  </a:lnTo>
                  <a:lnTo>
                    <a:pt x="784936" y="270510"/>
                  </a:lnTo>
                  <a:lnTo>
                    <a:pt x="779843" y="278130"/>
                  </a:lnTo>
                  <a:lnTo>
                    <a:pt x="777786" y="284480"/>
                  </a:lnTo>
                  <a:lnTo>
                    <a:pt x="778776" y="290830"/>
                  </a:lnTo>
                  <a:lnTo>
                    <a:pt x="782815" y="297180"/>
                  </a:lnTo>
                  <a:lnTo>
                    <a:pt x="788517" y="300990"/>
                  </a:lnTo>
                  <a:lnTo>
                    <a:pt x="794956" y="302260"/>
                  </a:lnTo>
                  <a:lnTo>
                    <a:pt x="801827" y="300990"/>
                  </a:lnTo>
                  <a:lnTo>
                    <a:pt x="808812" y="297180"/>
                  </a:lnTo>
                  <a:lnTo>
                    <a:pt x="818603" y="290830"/>
                  </a:lnTo>
                  <a:lnTo>
                    <a:pt x="828827" y="288290"/>
                  </a:lnTo>
                  <a:lnTo>
                    <a:pt x="839076" y="288290"/>
                  </a:lnTo>
                  <a:lnTo>
                    <a:pt x="848906" y="292100"/>
                  </a:lnTo>
                  <a:lnTo>
                    <a:pt x="859764" y="303530"/>
                  </a:lnTo>
                  <a:lnTo>
                    <a:pt x="864679" y="316230"/>
                  </a:lnTo>
                  <a:lnTo>
                    <a:pt x="864679" y="261416"/>
                  </a:lnTo>
                  <a:lnTo>
                    <a:pt x="863092" y="260350"/>
                  </a:lnTo>
                  <a:lnTo>
                    <a:pt x="844473" y="254000"/>
                  </a:lnTo>
                  <a:lnTo>
                    <a:pt x="840346" y="252730"/>
                  </a:lnTo>
                  <a:lnTo>
                    <a:pt x="838860" y="251460"/>
                  </a:lnTo>
                  <a:lnTo>
                    <a:pt x="839266" y="247650"/>
                  </a:lnTo>
                  <a:lnTo>
                    <a:pt x="837717" y="219710"/>
                  </a:lnTo>
                  <a:lnTo>
                    <a:pt x="830630" y="203200"/>
                  </a:lnTo>
                  <a:lnTo>
                    <a:pt x="827913" y="196850"/>
                  </a:lnTo>
                  <a:lnTo>
                    <a:pt x="810006" y="180340"/>
                  </a:lnTo>
                  <a:lnTo>
                    <a:pt x="784123" y="168910"/>
                  </a:lnTo>
                  <a:lnTo>
                    <a:pt x="781075" y="168910"/>
                  </a:lnTo>
                  <a:lnTo>
                    <a:pt x="779259" y="167640"/>
                  </a:lnTo>
                  <a:lnTo>
                    <a:pt x="779830" y="163830"/>
                  </a:lnTo>
                  <a:lnTo>
                    <a:pt x="777227" y="129540"/>
                  </a:lnTo>
                  <a:lnTo>
                    <a:pt x="770509" y="118110"/>
                  </a:lnTo>
                  <a:lnTo>
                    <a:pt x="761555" y="102870"/>
                  </a:lnTo>
                  <a:lnTo>
                    <a:pt x="735393" y="87630"/>
                  </a:lnTo>
                  <a:lnTo>
                    <a:pt x="712660" y="85090"/>
                  </a:lnTo>
                  <a:lnTo>
                    <a:pt x="701294" y="83820"/>
                  </a:lnTo>
                  <a:lnTo>
                    <a:pt x="695502" y="85090"/>
                  </a:lnTo>
                  <a:lnTo>
                    <a:pt x="695198" y="82550"/>
                  </a:lnTo>
                  <a:lnTo>
                    <a:pt x="694232" y="78740"/>
                  </a:lnTo>
                  <a:lnTo>
                    <a:pt x="688060" y="60960"/>
                  </a:lnTo>
                  <a:lnTo>
                    <a:pt x="687235" y="59690"/>
                  </a:lnTo>
                  <a:lnTo>
                    <a:pt x="678294" y="45720"/>
                  </a:lnTo>
                  <a:lnTo>
                    <a:pt x="664959" y="35560"/>
                  </a:lnTo>
                  <a:lnTo>
                    <a:pt x="648055" y="26670"/>
                  </a:lnTo>
                  <a:lnTo>
                    <a:pt x="629551" y="24130"/>
                  </a:lnTo>
                  <a:lnTo>
                    <a:pt x="611974" y="25400"/>
                  </a:lnTo>
                  <a:lnTo>
                    <a:pt x="595439" y="31750"/>
                  </a:lnTo>
                  <a:lnTo>
                    <a:pt x="580034" y="41910"/>
                  </a:lnTo>
                  <a:lnTo>
                    <a:pt x="575017" y="46990"/>
                  </a:lnTo>
                  <a:lnTo>
                    <a:pt x="570153" y="52070"/>
                  </a:lnTo>
                  <a:lnTo>
                    <a:pt x="562610" y="59690"/>
                  </a:lnTo>
                  <a:lnTo>
                    <a:pt x="559917" y="60960"/>
                  </a:lnTo>
                  <a:lnTo>
                    <a:pt x="555612" y="59690"/>
                  </a:lnTo>
                  <a:lnTo>
                    <a:pt x="530974" y="53340"/>
                  </a:lnTo>
                  <a:lnTo>
                    <a:pt x="530974" y="88900"/>
                  </a:lnTo>
                  <a:lnTo>
                    <a:pt x="467702" y="152400"/>
                  </a:lnTo>
                  <a:lnTo>
                    <a:pt x="457720" y="133350"/>
                  </a:lnTo>
                  <a:lnTo>
                    <a:pt x="446493" y="114300"/>
                  </a:lnTo>
                  <a:lnTo>
                    <a:pt x="433908" y="95250"/>
                  </a:lnTo>
                  <a:lnTo>
                    <a:pt x="419836" y="76200"/>
                  </a:lnTo>
                  <a:lnTo>
                    <a:pt x="448589" y="76200"/>
                  </a:lnTo>
                  <a:lnTo>
                    <a:pt x="476618" y="78740"/>
                  </a:lnTo>
                  <a:lnTo>
                    <a:pt x="504037" y="82550"/>
                  </a:lnTo>
                  <a:lnTo>
                    <a:pt x="530974" y="88900"/>
                  </a:lnTo>
                  <a:lnTo>
                    <a:pt x="530974" y="53340"/>
                  </a:lnTo>
                  <a:lnTo>
                    <a:pt x="516267" y="49530"/>
                  </a:lnTo>
                  <a:lnTo>
                    <a:pt x="476516" y="43180"/>
                  </a:lnTo>
                  <a:lnTo>
                    <a:pt x="436384" y="40640"/>
                  </a:lnTo>
                  <a:lnTo>
                    <a:pt x="395846" y="43180"/>
                  </a:lnTo>
                  <a:lnTo>
                    <a:pt x="390105" y="43180"/>
                  </a:lnTo>
                  <a:lnTo>
                    <a:pt x="386003" y="41910"/>
                  </a:lnTo>
                  <a:lnTo>
                    <a:pt x="381609" y="38100"/>
                  </a:lnTo>
                  <a:lnTo>
                    <a:pt x="376720" y="34290"/>
                  </a:lnTo>
                  <a:lnTo>
                    <a:pt x="363689" y="24130"/>
                  </a:lnTo>
                  <a:lnTo>
                    <a:pt x="344678" y="13970"/>
                  </a:lnTo>
                  <a:lnTo>
                    <a:pt x="324345" y="5080"/>
                  </a:lnTo>
                  <a:lnTo>
                    <a:pt x="302488" y="0"/>
                  </a:lnTo>
                  <a:lnTo>
                    <a:pt x="267957" y="2540"/>
                  </a:lnTo>
                  <a:lnTo>
                    <a:pt x="242023" y="20320"/>
                  </a:lnTo>
                  <a:lnTo>
                    <a:pt x="228574" y="48260"/>
                  </a:lnTo>
                  <a:lnTo>
                    <a:pt x="231470" y="82550"/>
                  </a:lnTo>
                  <a:lnTo>
                    <a:pt x="233464" y="87630"/>
                  </a:lnTo>
                  <a:lnTo>
                    <a:pt x="231838" y="90170"/>
                  </a:lnTo>
                  <a:lnTo>
                    <a:pt x="193268" y="113030"/>
                  </a:lnTo>
                  <a:lnTo>
                    <a:pt x="182841" y="132080"/>
                  </a:lnTo>
                  <a:lnTo>
                    <a:pt x="185674" y="138430"/>
                  </a:lnTo>
                  <a:lnTo>
                    <a:pt x="190842" y="143510"/>
                  </a:lnTo>
                  <a:lnTo>
                    <a:pt x="197345" y="146050"/>
                  </a:lnTo>
                  <a:lnTo>
                    <a:pt x="204787" y="146050"/>
                  </a:lnTo>
                  <a:lnTo>
                    <a:pt x="212775" y="142240"/>
                  </a:lnTo>
                  <a:lnTo>
                    <a:pt x="222123" y="135890"/>
                  </a:lnTo>
                  <a:lnTo>
                    <a:pt x="231571" y="130810"/>
                  </a:lnTo>
                  <a:lnTo>
                    <a:pt x="241134" y="124460"/>
                  </a:lnTo>
                  <a:lnTo>
                    <a:pt x="250825" y="119380"/>
                  </a:lnTo>
                  <a:lnTo>
                    <a:pt x="255028" y="116840"/>
                  </a:lnTo>
                  <a:lnTo>
                    <a:pt x="257111" y="118110"/>
                  </a:lnTo>
                  <a:lnTo>
                    <a:pt x="260146" y="121920"/>
                  </a:lnTo>
                  <a:lnTo>
                    <a:pt x="269455" y="133350"/>
                  </a:lnTo>
                  <a:lnTo>
                    <a:pt x="293814" y="170180"/>
                  </a:lnTo>
                  <a:lnTo>
                    <a:pt x="309422" y="207010"/>
                  </a:lnTo>
                  <a:lnTo>
                    <a:pt x="314083" y="245110"/>
                  </a:lnTo>
                  <a:lnTo>
                    <a:pt x="313055" y="256540"/>
                  </a:lnTo>
                  <a:lnTo>
                    <a:pt x="311645" y="267970"/>
                  </a:lnTo>
                  <a:lnTo>
                    <a:pt x="310159" y="279400"/>
                  </a:lnTo>
                  <a:lnTo>
                    <a:pt x="308889" y="289560"/>
                  </a:lnTo>
                  <a:lnTo>
                    <a:pt x="307809" y="307340"/>
                  </a:lnTo>
                  <a:lnTo>
                    <a:pt x="307657" y="325120"/>
                  </a:lnTo>
                  <a:lnTo>
                    <a:pt x="308038" y="340360"/>
                  </a:lnTo>
                  <a:lnTo>
                    <a:pt x="308152" y="344170"/>
                  </a:lnTo>
                  <a:lnTo>
                    <a:pt x="308914" y="363220"/>
                  </a:lnTo>
                  <a:lnTo>
                    <a:pt x="310299" y="365760"/>
                  </a:lnTo>
                  <a:lnTo>
                    <a:pt x="304571" y="365760"/>
                  </a:lnTo>
                  <a:lnTo>
                    <a:pt x="258711" y="386080"/>
                  </a:lnTo>
                  <a:lnTo>
                    <a:pt x="219290" y="426720"/>
                  </a:lnTo>
                  <a:lnTo>
                    <a:pt x="140284" y="505460"/>
                  </a:lnTo>
                  <a:lnTo>
                    <a:pt x="59105" y="585470"/>
                  </a:lnTo>
                  <a:lnTo>
                    <a:pt x="56807" y="588010"/>
                  </a:lnTo>
                  <a:lnTo>
                    <a:pt x="54013" y="590550"/>
                  </a:lnTo>
                  <a:lnTo>
                    <a:pt x="42583" y="546100"/>
                  </a:lnTo>
                  <a:lnTo>
                    <a:pt x="36728" y="502920"/>
                  </a:lnTo>
                  <a:lnTo>
                    <a:pt x="36207" y="449580"/>
                  </a:lnTo>
                  <a:lnTo>
                    <a:pt x="42329" y="397510"/>
                  </a:lnTo>
                  <a:lnTo>
                    <a:pt x="55143" y="347980"/>
                  </a:lnTo>
                  <a:lnTo>
                    <a:pt x="74688" y="299720"/>
                  </a:lnTo>
                  <a:lnTo>
                    <a:pt x="101015" y="254000"/>
                  </a:lnTo>
                  <a:lnTo>
                    <a:pt x="104940" y="245110"/>
                  </a:lnTo>
                  <a:lnTo>
                    <a:pt x="105638" y="237490"/>
                  </a:lnTo>
                  <a:lnTo>
                    <a:pt x="103187" y="231140"/>
                  </a:lnTo>
                  <a:lnTo>
                    <a:pt x="97650" y="226060"/>
                  </a:lnTo>
                  <a:lnTo>
                    <a:pt x="90690" y="223520"/>
                  </a:lnTo>
                  <a:lnTo>
                    <a:pt x="83870" y="223520"/>
                  </a:lnTo>
                  <a:lnTo>
                    <a:pt x="46101" y="278130"/>
                  </a:lnTo>
                  <a:lnTo>
                    <a:pt x="26123" y="323850"/>
                  </a:lnTo>
                  <a:lnTo>
                    <a:pt x="11772" y="369570"/>
                  </a:lnTo>
                  <a:lnTo>
                    <a:pt x="3035" y="417830"/>
                  </a:lnTo>
                  <a:lnTo>
                    <a:pt x="101" y="463550"/>
                  </a:lnTo>
                  <a:lnTo>
                    <a:pt x="0" y="467360"/>
                  </a:lnTo>
                  <a:lnTo>
                    <a:pt x="2489" y="515620"/>
                  </a:lnTo>
                  <a:lnTo>
                    <a:pt x="10680" y="565150"/>
                  </a:lnTo>
                  <a:lnTo>
                    <a:pt x="23482" y="612140"/>
                  </a:lnTo>
                  <a:lnTo>
                    <a:pt x="41173" y="655320"/>
                  </a:lnTo>
                  <a:lnTo>
                    <a:pt x="63411" y="697230"/>
                  </a:lnTo>
                  <a:lnTo>
                    <a:pt x="89877" y="735330"/>
                  </a:lnTo>
                  <a:lnTo>
                    <a:pt x="120243" y="769620"/>
                  </a:lnTo>
                  <a:lnTo>
                    <a:pt x="154165" y="801370"/>
                  </a:lnTo>
                  <a:lnTo>
                    <a:pt x="191325" y="829310"/>
                  </a:lnTo>
                  <a:lnTo>
                    <a:pt x="231394" y="853440"/>
                  </a:lnTo>
                  <a:lnTo>
                    <a:pt x="274040" y="872490"/>
                  </a:lnTo>
                  <a:lnTo>
                    <a:pt x="318935" y="887730"/>
                  </a:lnTo>
                  <a:lnTo>
                    <a:pt x="365734" y="897890"/>
                  </a:lnTo>
                  <a:lnTo>
                    <a:pt x="372808" y="897890"/>
                  </a:lnTo>
                  <a:lnTo>
                    <a:pt x="393687" y="901700"/>
                  </a:lnTo>
                  <a:lnTo>
                    <a:pt x="464413" y="901700"/>
                  </a:lnTo>
                  <a:lnTo>
                    <a:pt x="477901" y="899160"/>
                  </a:lnTo>
                  <a:lnTo>
                    <a:pt x="484771" y="899160"/>
                  </a:lnTo>
                  <a:lnTo>
                    <a:pt x="541210" y="887730"/>
                  </a:lnTo>
                  <a:lnTo>
                    <a:pt x="587997" y="873760"/>
                  </a:lnTo>
                  <a:lnTo>
                    <a:pt x="631952" y="853440"/>
                  </a:lnTo>
                  <a:lnTo>
                    <a:pt x="673011" y="829310"/>
                  </a:lnTo>
                  <a:lnTo>
                    <a:pt x="711161" y="800100"/>
                  </a:lnTo>
                  <a:lnTo>
                    <a:pt x="746340" y="765810"/>
                  </a:lnTo>
                  <a:lnTo>
                    <a:pt x="778522" y="727710"/>
                  </a:lnTo>
                  <a:lnTo>
                    <a:pt x="805484" y="687070"/>
                  </a:lnTo>
                  <a:lnTo>
                    <a:pt x="827252" y="645160"/>
                  </a:lnTo>
                  <a:lnTo>
                    <a:pt x="843813" y="600710"/>
                  </a:lnTo>
                  <a:lnTo>
                    <a:pt x="855230" y="556260"/>
                  </a:lnTo>
                  <a:lnTo>
                    <a:pt x="861491" y="510540"/>
                  </a:lnTo>
                  <a:lnTo>
                    <a:pt x="862647" y="463550"/>
                  </a:lnTo>
                  <a:lnTo>
                    <a:pt x="859612" y="425450"/>
                  </a:lnTo>
                  <a:lnTo>
                    <a:pt x="858697" y="414020"/>
                  </a:lnTo>
                  <a:lnTo>
                    <a:pt x="857961" y="403860"/>
                  </a:lnTo>
                  <a:lnTo>
                    <a:pt x="859345" y="393700"/>
                  </a:lnTo>
                  <a:lnTo>
                    <a:pt x="863574" y="386080"/>
                  </a:lnTo>
                  <a:lnTo>
                    <a:pt x="871410" y="378460"/>
                  </a:lnTo>
                  <a:lnTo>
                    <a:pt x="873798" y="377190"/>
                  </a:lnTo>
                  <a:lnTo>
                    <a:pt x="875601" y="374650"/>
                  </a:lnTo>
                  <a:lnTo>
                    <a:pt x="890282" y="356870"/>
                  </a:lnTo>
                  <a:lnTo>
                    <a:pt x="897940" y="340360"/>
                  </a:lnTo>
                  <a:lnTo>
                    <a:pt x="900430" y="321310"/>
                  </a:lnTo>
                  <a:close/>
                </a:path>
              </a:pathLst>
            </a:custGeom>
            <a:solidFill>
              <a:srgbClr val="C9D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910</TotalTime>
  <Words>2614</Words>
  <Application>Microsoft Office PowerPoint</Application>
  <PresentationFormat>Personalizado</PresentationFormat>
  <Paragraphs>965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2" baseType="lpstr">
      <vt:lpstr>Arial</vt:lpstr>
      <vt:lpstr>Arial Black</vt:lpstr>
      <vt:lpstr>Arial MT</vt:lpstr>
      <vt:lpstr>Calibri</vt:lpstr>
      <vt:lpstr>Tahoma</vt:lpstr>
      <vt:lpstr>Trebuchet MS</vt:lpstr>
      <vt:lpstr>Office Theme</vt:lpstr>
      <vt:lpstr>Presentación de PowerPoint</vt:lpstr>
      <vt:lpstr>15</vt:lpstr>
      <vt:lpstr>Calle 116</vt:lpstr>
      <vt:lpstr>3,87 km Ciclorruta</vt:lpstr>
      <vt:lpstr>Presentación de PowerPoint</vt:lpstr>
      <vt:lpstr>1 peatonal</vt:lpstr>
      <vt:lpstr>Presentación de PowerPoint</vt:lpstr>
      <vt:lpstr>1,53 km Vía</vt:lpstr>
      <vt:lpstr>Presentación de PowerPoint</vt:lpstr>
      <vt:lpstr>33.806 m2 Espacio  público</vt:lpstr>
      <vt:lpstr>Presentación de PowerPoint</vt:lpstr>
      <vt:lpstr>0,79 km Vía</vt:lpstr>
      <vt:lpstr>Compromisos cierre de frentes abiertos</vt:lpstr>
      <vt:lpstr>Presentación de PowerPoint</vt:lpstr>
      <vt:lpstr>18.772 m2</vt:lpstr>
      <vt:lpstr>Presentación de PowerPoint</vt:lpstr>
      <vt:lpstr>2.517 m2 Espacio público</vt:lpstr>
      <vt:lpstr>Presentación de PowerPoint</vt:lpstr>
      <vt:lpstr>+</vt:lpstr>
      <vt:lpstr>Presentación de PowerPoint</vt:lpstr>
      <vt:lpstr>38.940 m2 Espacio público</vt:lpstr>
      <vt:lpstr>Presentación de PowerPoint</vt:lpstr>
      <vt:lpstr>Presentación de PowerPoint</vt:lpstr>
      <vt:lpstr>2,2 km Vía</vt:lpstr>
      <vt:lpstr>Presentación de PowerPoint</vt:lpstr>
      <vt:lpstr>7,16 km</vt:lpstr>
      <vt:lpstr>Presentación de PowerPoint</vt:lpstr>
      <vt:lpstr>CIVS: 21</vt:lpstr>
      <vt:lpstr>Presentación de PowerPoint</vt:lpstr>
      <vt:lpstr>CIVS: 27</vt:lpstr>
      <vt:lpstr>Presentación de PowerPoint</vt:lpstr>
      <vt:lpstr>CIVS: 30</vt:lpstr>
      <vt:lpstr>Presentación de PowerPoint</vt:lpstr>
      <vt:lpstr>CIVS: 29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PresentacionValorizacion</dc:title>
  <dc:creator>Katherin Hernandez</dc:creator>
  <cp:lastModifiedBy>KATHERIN</cp:lastModifiedBy>
  <cp:revision>98</cp:revision>
  <dcterms:created xsi:type="dcterms:W3CDTF">2023-03-01T03:25:10Z</dcterms:created>
  <dcterms:modified xsi:type="dcterms:W3CDTF">2023-04-22T01:40:30Z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2023-02-28T00:00:00Z</vt:filetime>
  </property>
  <property fmtid="{D5CDD505-2E9C-101B-9397-08002B2CF9AE}" pid="3" name="Creator">
    <vt:lpwstr>Adobe Illustrator 27.2 (Windows)</vt:lpwstr>
  </property>
  <property fmtid="{D5CDD505-2E9C-101B-9397-08002B2CF9AE}" pid="4" name="LastSaved">
    <vt:filetime>2023-03-01T00:00:00Z</vt:filetime>
  </property>
</Properties>
</file>