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957" autoAdjust="0"/>
  </p:normalViewPr>
  <p:slideViewPr>
    <p:cSldViewPr>
      <p:cViewPr>
        <p:scale>
          <a:sx n="90" d="100"/>
          <a:sy n="90" d="100"/>
        </p:scale>
        <p:origin x="-2238" y="14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CuadroTexto"/>
          <p:cNvSpPr txBox="1"/>
          <p:nvPr/>
        </p:nvSpPr>
        <p:spPr>
          <a:xfrm>
            <a:off x="17367" y="3131840"/>
            <a:ext cx="6858000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algn="ctr"/>
            <a:endParaRPr lang="es-CO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3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6872" y="89371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58 CuadroTexto"/>
          <p:cNvSpPr txBox="1"/>
          <p:nvPr/>
        </p:nvSpPr>
        <p:spPr>
          <a:xfrm>
            <a:off x="2470485" y="3159303"/>
            <a:ext cx="4365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3780581" y="953247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836712" y="3707904"/>
            <a:ext cx="5400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altLang="es-CO" dirty="0">
                <a:latin typeface="Tahoma" pitchFamily="34" charset="0"/>
                <a:ea typeface="Tahoma" pitchFamily="34" charset="0"/>
                <a:cs typeface="Tahoma" pitchFamily="34" charset="0"/>
              </a:rPr>
              <a:t>Las actividades de obra de XXXXXXXXX han iniciado. Por esta razón el Instituto de Desarrollo Urbano – IDU  y el encargado de ejecutar estas obras XXXXXXXXX solicitan a los propietarios y encargados de los establecimientos comerciales del sector, abstenerse de conceder créditos a los trabajadores de la obra a nombre de la empresa, ya que esta no podrá hacerse responsable de las deudas adquiridas por su personal.</a:t>
            </a:r>
          </a:p>
          <a:p>
            <a:pPr algn="just"/>
            <a:endParaRPr lang="es-CO" altLang="es-CO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altLang="es-CO" dirty="0">
                <a:latin typeface="Tahoma" pitchFamily="34" charset="0"/>
                <a:ea typeface="Tahoma" pitchFamily="34" charset="0"/>
                <a:cs typeface="Tahoma" pitchFamily="34" charset="0"/>
              </a:rPr>
              <a:t>Recuerde que estas obras se realizan para su beneficio y que el trato respetuoso entre  el personal de obra y la comunidad facilitará el rápido y correcto desarrollo de las mismas. </a:t>
            </a:r>
          </a:p>
          <a:p>
            <a:endParaRPr lang="es-CO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http://www.cuentocuentos.net/images/colorear/dibujos/Verdulero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19512"/>
            <a:ext cx="1690471" cy="23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53 CuadroTexto"/>
          <p:cNvSpPr txBox="1"/>
          <p:nvPr/>
        </p:nvSpPr>
        <p:spPr>
          <a:xfrm>
            <a:off x="1474553" y="1751183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a los comerciantes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466180" y="1302697"/>
            <a:ext cx="4209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3600" dirty="0">
                <a:latin typeface="Impact" pitchFamily="34" charset="0"/>
                <a:cs typeface="Arial" pitchFamily="34" charset="0"/>
              </a:rPr>
              <a:t>Recomendaciones</a:t>
            </a:r>
            <a:endParaRPr lang="es-CO" sz="3600" dirty="0"/>
          </a:p>
        </p:txBody>
      </p:sp>
      <p:grpSp>
        <p:nvGrpSpPr>
          <p:cNvPr id="24" name="23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5" name="24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6" name="25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1" name="30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2" name="31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3" name="32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201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33</cp:revision>
  <dcterms:created xsi:type="dcterms:W3CDTF">2015-03-19T17:35:27Z</dcterms:created>
  <dcterms:modified xsi:type="dcterms:W3CDTF">2016-01-06T14:33:23Z</dcterms:modified>
</cp:coreProperties>
</file>