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469650" y="3212554"/>
            <a:ext cx="56956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 </a:t>
            </a:r>
            <a:r>
              <a:rPr lang="es-CO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Contratista </a:t>
            </a:r>
            <a:r>
              <a:rPr lang="es-CO" altLang="es-CO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CO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informan </a:t>
            </a:r>
            <a:r>
              <a:rPr lang="es-MX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la comunidad </a:t>
            </a:r>
            <a:r>
              <a:rPr lang="es-MX" alt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residente del sector, </a:t>
            </a:r>
            <a:r>
              <a:rPr lang="es-MX" alt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que </a:t>
            </a:r>
            <a:r>
              <a:rPr lang="es-MX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</a:t>
            </a:r>
            <a:r>
              <a:rPr lang="es-MX" altLang="es-CO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motivo de la continuación de actividades </a:t>
            </a:r>
            <a:r>
              <a:rPr lang="es-MX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constructivas, se </a:t>
            </a:r>
            <a:r>
              <a:rPr lang="es-CO" altLang="es-CO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llevará a cabo 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tala (o 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traslado 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la actividad correspondiente) de </a:t>
            </a:r>
            <a:r>
              <a:rPr lang="es-CO" altLang="es-CO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árboles por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xxxxxxxxxx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s-CO" altLang="es-CO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Estos tratamientos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silviculturales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s-CO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realizarán en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xxxxxxxxxx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los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xxxxxxx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 horario de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xxxxxxxx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tala antes mencionada fue aprobada mediante Resolución No </a:t>
            </a:r>
            <a:r>
              <a:rPr lang="es-CO" altLang="es-CO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xxxxx</a:t>
            </a:r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Secretaría Distrital de Ambiente.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Agradecemos atender las siguientes recomendaciones, para el buen desarrollo de las actividades: </a:t>
            </a:r>
            <a:endParaRPr lang="es-MX" alt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MX" alt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2894698" y="2395404"/>
            <a:ext cx="3870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ES" altLang="es-CO" sz="1000" dirty="0" smtClean="0">
                <a:latin typeface="Arial Narrow" pitchFamily="34" charset="0"/>
              </a:rPr>
              <a:t>Escriba aquí el objeto del contrato RESUMIDO</a:t>
            </a:r>
            <a:endParaRPr lang="es-CO" altLang="es-CO" sz="1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98142" y="6012160"/>
            <a:ext cx="5955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Respete la señalización informativa y reglamentaria ubicada en obra.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Atienda las recomendaciones del personal de la obra.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Circule por los senderos peatonales demarcados.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Ningún trabajador está autorizado para realizar cobros externos por la ejecución de la obra.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Evite ingresar y jugar en la zona de trabajo.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Conserve en buen estado la malla o las cintas de demarcación dispuestas para su protección.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cualquier </a:t>
            </a:r>
            <a:r>
              <a:rPr lang="es-CO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irregularidad,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nuestro PUNTO CREA .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-31531" y="2749148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(Tala de Árboles o traslado , </a:t>
            </a:r>
            <a:r>
              <a:rPr lang="es-CO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etc</a:t>
            </a:r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616" y="75657"/>
            <a:ext cx="3473100" cy="67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59 CuadroTexto"/>
          <p:cNvSpPr txBox="1"/>
          <p:nvPr/>
        </p:nvSpPr>
        <p:spPr>
          <a:xfrm>
            <a:off x="3533501" y="771545"/>
            <a:ext cx="32971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de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Chapinero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-23108"/>
            <a:ext cx="16891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25 CuadroTexto"/>
          <p:cNvSpPr txBox="1"/>
          <p:nvPr/>
        </p:nvSpPr>
        <p:spPr>
          <a:xfrm>
            <a:off x="1292572" y="871572"/>
            <a:ext cx="5472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Actividades </a:t>
            </a:r>
            <a:r>
              <a:rPr lang="es-CO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S</a:t>
            </a:r>
            <a:r>
              <a:rPr lang="es-CO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ilviculturales</a:t>
            </a:r>
            <a:r>
              <a:rPr lang="es-CO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 </a:t>
            </a:r>
            <a:endParaRPr lang="es-CO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5" name="24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9" name="28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3" name="32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4" name="33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282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51</cp:revision>
  <dcterms:created xsi:type="dcterms:W3CDTF">2015-03-19T17:35:27Z</dcterms:created>
  <dcterms:modified xsi:type="dcterms:W3CDTF">2016-01-06T14:36:11Z</dcterms:modified>
</cp:coreProperties>
</file>