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3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613666" y="3995936"/>
            <a:ext cx="56956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</a:t>
            </a:r>
            <a:r>
              <a:rPr lang="es-CO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 </a:t>
            </a:r>
            <a:r>
              <a:rPr lang="es-CO" altLang="es-CO" dirty="0">
                <a:latin typeface="Tahoma" pitchFamily="34" charset="0"/>
                <a:ea typeface="Tahoma" pitchFamily="34" charset="0"/>
                <a:cs typeface="Tahoma" pitchFamily="34" charset="0"/>
              </a:rPr>
              <a:t>Contratista </a:t>
            </a:r>
            <a:r>
              <a:rPr lang="es-CO" altLang="es-CO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r>
              <a:rPr 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CO" altLang="es-CO" dirty="0">
                <a:latin typeface="Tahoma" pitchFamily="34" charset="0"/>
                <a:ea typeface="Tahoma" pitchFamily="34" charset="0"/>
                <a:cs typeface="Tahoma" pitchFamily="34" charset="0"/>
              </a:rPr>
              <a:t>informan </a:t>
            </a:r>
            <a:r>
              <a:rPr lang="es-MX" altLang="es-CO" dirty="0">
                <a:latin typeface="Tahoma" pitchFamily="34" charset="0"/>
                <a:ea typeface="Tahoma" pitchFamily="34" charset="0"/>
                <a:cs typeface="Tahoma" pitchFamily="34" charset="0"/>
              </a:rPr>
              <a:t>a la </a:t>
            </a:r>
            <a:r>
              <a:rPr lang="es-MX" alt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comunidad, </a:t>
            </a:r>
            <a:r>
              <a:rPr lang="es-MX" altLang="es-CO" dirty="0">
                <a:latin typeface="Tahoma" pitchFamily="34" charset="0"/>
                <a:ea typeface="Tahoma" pitchFamily="34" charset="0"/>
                <a:cs typeface="Tahoma" pitchFamily="34" charset="0"/>
              </a:rPr>
              <a:t>que </a:t>
            </a:r>
            <a:r>
              <a:rPr lang="es-MX" alt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</a:t>
            </a:r>
            <a:r>
              <a:rPr lang="es-MX" alt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motivo </a:t>
            </a:r>
            <a:r>
              <a:rPr lang="es-MX" alt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desarrollo de las actividades constructivas </a:t>
            </a:r>
            <a:r>
              <a:rPr lang="es-MX" altLang="es-CO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xxxxxx</a:t>
            </a:r>
            <a:r>
              <a:rPr lang="es-MX" alt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es necesaria la suspensión de</a:t>
            </a:r>
            <a:r>
              <a:rPr lang="es-CO" alt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</a:t>
            </a:r>
            <a:r>
              <a:rPr lang="es-CO" alt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servicio de </a:t>
            </a:r>
            <a:r>
              <a:rPr lang="es-CO" alt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energía eléctrica. </a:t>
            </a:r>
            <a:endParaRPr lang="es-MX" alt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la suspensión, necesaria para el buen desarrollo de las actividades.</a:t>
            </a:r>
          </a:p>
          <a:p>
            <a:pPr algn="just"/>
            <a:endParaRPr lang="es-CO" alt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PUNTO CREA .</a:t>
            </a:r>
          </a:p>
          <a:p>
            <a:pPr algn="just"/>
            <a:endParaRPr lang="es-MX" altLang="es-CO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MX" altLang="es-CO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MX" alt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2894698" y="2395404"/>
            <a:ext cx="3870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ES" altLang="es-CO" sz="1000" dirty="0" smtClean="0">
                <a:latin typeface="Arial Narrow" pitchFamily="34" charset="0"/>
              </a:rPr>
              <a:t>Escriba aquí el objeto del contrato RESUMIDO</a:t>
            </a:r>
            <a:endParaRPr lang="es-CO" altLang="es-CO" sz="10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-31531" y="2749148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barrio o sector afectado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616" y="75657"/>
            <a:ext cx="3473100" cy="67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59 CuadroTexto"/>
          <p:cNvSpPr txBox="1"/>
          <p:nvPr/>
        </p:nvSpPr>
        <p:spPr>
          <a:xfrm>
            <a:off x="3533501" y="771545"/>
            <a:ext cx="32971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Chapinero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292572" y="871572"/>
            <a:ext cx="54726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Suspensión  del </a:t>
            </a:r>
          </a:p>
          <a:p>
            <a:pPr algn="r"/>
            <a:r>
              <a:rPr lang="es-CO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Servicio de energía</a:t>
            </a:r>
            <a:endParaRPr lang="es-CO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utoShape 2" descr="data:image/jpeg;base64,/9j/4AAQSkZJRgABAQAAAQABAAD/2wCEAAkGBxISEhAUEBIQEhQQFBUQEhAUEBASFRUQFRUWFhQXFBUYHSggGBwlHRQVITEhJikrLi4uFx8zODMsNygtLisBCgoKDQ0NFA0PFSwZFRksLCwyNywsLCwsLCsrKywsLCsrLCwrKyssKyssKyssKys3LCsrKysrKysrKysrKysrK//AABEIASUArAMBIgACEQEDEQH/xAAcAAEAAgMBAQEAAAAAAAAAAAAABAUCAwYBBwj/xABHEAABAwICBQgIAwYEBQUAAAABAAIDBBEFIRIxQVFhBhMiMnGBkbEHQlJygqHB0RQjYiQzkrLC8EOTouEVNHPS4hYXRFNU/8QAFgEBAQEAAAAAAAAAAAAAAAAAAAED/8QAGBEBAQEBAQAAAAAAAAAAAAAAABECASH/2gAMAwEAAhEDEQA/APuKIiAiIgItNVVNjF3m24bSeAVNUYhJJk28beB6R7XbO7xKC2qa6OPrOF/ZGbvAear5cZcf3bLcXn+kfdRYaRTI6RBFdVTO1vI4NAHz1/NazC49Zzz2vcfMq1ZTLaIEFJ+AB1geAXhw8eyPAK+5hOZQUQpyOqXN91xb5LayrmZqfpDc4B3z1/NWxgWl9Mg1QYyNUjS39TekO8ax3XVnFK1wu0hw3g3VPLSKJzbmHSYS07xt7Rt70HTIquixYHoy2adjvVP/AG/32K0QEREBERAREQFCxGvEYsM3nU3cN7uHn5e4lWiJuWbndUfU8AqWCIuJLiSTmSdpQGsc92k8kk7eG4bgp8FMttPAprGINUcK3NYswF6gxDV7Zeog8sll6iDyy8LVkiDS6NRpYFPWDmoKOopUoa90VmvuWagdZb2bxw8NytZYlW1VMgu2uBAIIIOYIzBC9XP0FYYjou6hP8J3jhvHf234KD1ERAWuomDGlztTRf8A2HFbFRY1UaTxGNTM3cXnUO4H58EEUF0jy92s7Nw2AK0poVoo4VaRMQZMaswEC9QEREBERAREQEREBERBiQo80alLFwQUdXAtuDVljzTtXqH+n7eG5TKiJU1XFbMZEZgjWCNRCDpkUXDarnGA+sOi4fqH3yPepSDVVThjHOPqi9t52DvNgudpGEm5zJNyd5OZVhyglyYwesdI9jdQPeb/AArVRRoJ9NGpbQtcTVuCAiIgIiICIiAiIgIiICIiAiIg1SNVbWRK2cFEqGIKrC5ublserJ0T73qnzHxLoVzFbHuyOw7jsK6Gkm02Md7QBI3HaPG6CjxF+lO79NmDuFz83HwU+jYqqI6T3n2nOd3FxIV1ShBLYFmvGr1AREQEREBF5deoCIiAixe6wuVkgIiICIiAtEwW9a5EFLXMW7BaprYy1xtovNuw2d5krytC5+rc4O6P9lBPw7U3sCvqZUWHiwA3ZK9pkEsL1eBeoC11EzWMe919FjS9xALjotFzYDM6tQWxEFNRY7+IYySkhkljkaHsmcWwsc06rB3T/wBK3fiav/8APB31b/pCqDkd+yVVXhxyY0mtot34WVx5yNvBkhI7HBdkgpKqrq26Lvw8IuQw2qSR0iA294x61h8RW5lVWOALYKYAgHpVcl7HgIfqrOWMOBacw4EEcCsYXXAvrGR7Rke5BAFRVjrU8BH6Kp5Pg6ID5p/xlrf38ctP+qRoLO+Rhcwd5Cs0QUlbyiptTZ4X30RoxuErjdwHRay5yvfUpBxcnqU1U8b+bbH8pXNPyU2RoLmCw1l5y3au+5B7luQVn/FyOvT1TBv5psnyjc4rdhOKw1LOcgfpsDnRk6L22ewlrwQ4AggghQuWWMGko6iZub2s0IW2uXTvIZEANvSc35rPkng4o6Omp9ZiYNN3tSu6Uju9xce9BboiIC1vWxa5EFZWqgqXgOV9WlUU9IXm4vll/fignlujLI3c8+BNx8iFb0rlBxiPRlDtj2/6m5H5FqkUb0Fm1ZLBhWaAiIg5D0hRGEU2IRgl+HSacgGt9FJ0KhtttgQ/PVoLrIpA5rXNILXAOa4ai0i4IXlRA2Rj2PAc17SxzTqLXCxB7iuV9Hk7o456CU3kwyTmQTrdSO6VM/8Ag6PwIOuWpuTyPaGl3jI/LRW1aptbDxsTwIOXjooNqIsZX6IJ9kE+CDCHMudvOiOxtx56S2rCFlmgbQMzvO0r2R4aCXEANBJJ1ADMkoOQxwfjMTpKXXFQAYjUbjNm2lYeIOk+3ALsVyHo4jMkVRWvBD8SnfO24sRTN/Lp2nsY2/xLr0BERAWmUraVHncgq65yk4DEObJIvpPJHdZvm0qvr5NavaGHQjY06w0X97WfndBHxqHSjJGuM6fcOt8iT3BV9FIr4hc5zfNyOZuPR909X7doKC9hctwUGmkU1pQZIiIC43lR+x11HXDKKa2HVm4MkdenkOwaMmRO567JQMdwtlVTz08vUnY5h4E6nDiDYjiEE9UXKblHBSBjZdMuku5jWNv1SMySQLXttWnkDij56RgnP7RSudR1Odzz8J0ST7w0XfErfEsLhqGhs8bJAMxpDMHgdY7kHNj0iUp1R1J+CIf1rF3LyF3+FMBcEn8smwN9Wlwtr2rZRckqKQSflFpZLJHdssuprjo5FxGqy85L4TTiarbzbXiFzWM0wHkZvDtY13ag6bDq1k8bJY76LxcXBaddtR7Fz3pIqnCjMERtLiEjKGLhzxtI7sEYebrqQLati49v7Xi99cWEREXzsa2pGdth0Yh3F6DqqGlZDHHFGNFkTGxsbuYwBrR4ALeiICIiDFxUGqepUrlV1siCNDHzkrG7L6Tvdbn4E2HeujVVgUGTpD6x0W+6Nfif5QrVAVXjlPkJBrZk73D9j5lWi8c0EEHMEWI4FBS0cqtYnKi0DG8sOzUd7TqP07QVaU0iCcF6sWlZICIiDjmfsmMOGqLFotIbhW0ws62waURB4li7Fct6R6R7qMzwi82HvZXRa8zCbvblnZzNMW23XQ4fWMmiiljN2TMbKw72vAcPkUFVyel/MrW+zUOd/Fl/QoXI515q473g+L5V5gE1q6tb7Rc7+F//AJlaeQT7vqT7QYfm/wC6g6PHcUZS089RJ1YI3SEb7DJo4k2HeqrkDhb4KNhm/f1TnVlSbWJnmOk4H3Rot+FQeWv7TU4fQDNssn42qGX/AC1MQWtcNz5CwfCuxVBERAWLivStUrkGipkVRLd7g1utxsOG89wue5SqyZbcEp9ch9bot93ae8+XFBZRRhrQ0amgAdgWaIgIiIK7GabSbpjXHmeLNvhr8d6iUcyvFz9TBzUlh1XdJnZtHd5EILmJ63BV9LIpzCgzREQYvaCCDYgixB1W23XFcgsQjpqaoppZABh9VNTRkuuXQXEkJG09GQD4V0XKiQtpZyPZA7nOAPyK470bYJC9lY6VgkcyunZck6JDQy2W3XtQRJMTInlljy0zJa/svuM+Od+0K05F18cT5RI4M0w0NJ1XBOV9mtdvzTANHRYG6g2wtbsUKqwOmkB0oWC/rNAYfFqkHP4LUMfjOIuc5hcKekigNwbxHnXyBp29K112a+RUeHmnxl8T8y91PLC7fTtcB3G5N19dVBEXhQeOKhVMikTOVTWza0GpsZleGDUc3Hc0a/t3roWtAAAFgBYDcAoWE0ug27h0n5ngNg+fiSpyAiIgIiICi4jTc4wgdYdJvvDZ36u9SkQUFFLqVvC5VVdFoSm2p/THb63zz+JTqV6CcF6sWrJBX8oYtKmnH6C7+HpfRct6JXtNHO6+bqqeR1+JAB7LNHguyrnARyF2oMcT2aJuviPJSSZ1LTwxh55zpFrb/mPcSc94APmewPoU/Kwc44NYHsDiA/SsSL5EZarK+wjFo5hk4B1+o4gOtsy27sl83lpJY/3jHNzIvrBINiARkVZw4NO6J0gZk3W2/TtYG+j2HtUVLxhgOP0HGlff4XPcPILv18rwEudiNHLI8nm2PgAIuSHg6PSvsJPivqiqCxcVktchQRKp6gUkXOSi/VZ0nf0jvPkVurXqRgsdmF217ie4ZDyv3oLBERAREQEREBERBX41H0Gu9hw8HdG3iR4LVRuUvEx+VJwF/DP6Kvoigt2FZrVGVtQQcc/5efjG4eIsuZ5E0LRK99uo2w4Fx2dwI710+NfuJvcPkqnkeyzZTvLR4A/dBMoOp8T/AOYqRh3+L7/9IUeg6nxP/mK34drl9/6BRXKVNEI6tthbRmY4cAXBw813a5bHo7VEZ36B8HW+i6lVBaJitxUecoKjEH2BO7NXdNHosY32WhvgLKjqhdzR7Tmt/iIH1XQoCIiAiIgIiICIiDRXtvFKBrLHAdtiqehfqV+ucdHzUjmbAbt9w6vt3FBeQuW4KBTyqWHoI+NfuJvcPkq/kqOhJ7w8lPxZ14Jv+m7yULk5k1/vDyQbaLqn33/zlbsO1y+/9FqpNTvfk/nK2YcelN7w8lFV/KBv5sR4D5O/3XQqix8dKI9vmFdlyqPSotQVvc9QaqRBB1yx++35G/0XQKkwuHTk0tkf8xFgPAk94V2gIiICIiAiIgIiICquUVC+SMmH96wEsF7B29hPHYd/erVEHx0cuJWEtc2RpaS0tLHAgjIgi2RWwekJ+5/8DvsseWsTm1tQGFti4OzG1zGuPmqPRl9pvggu5/SE9zXNIf0mlvUftFty1UfL50YPXzN+o77Kp0Zfab4LCZslj0h4IL+D0gEA9bNzjqO0k/VYw+kMtL83dI31Fcnd/tKbhtS8OaCGOuQOkFBdV3pAL9HM5X2HgpH/ALlH2j4FdHByfmLQR+GsRfqn7KDivJyWON7zzGQvlpfZFVDvSUfaUvAuUs9fLzVP0tr3+qxntOP01lcbUae9q+q+igj8EercSv0ra75W0u6yqOto6cRsa0XNtbjrJ2krciICIiAiIgIiICIiAiIg+P8AKqS9XUk//YR4AD6KpLxvC67l/TRNqGubo6UjdKQA+sMgSNlx5LlHiLbZSrGszN3ha5Z22OYWTo4d3mtToYtjT80pEAvCm0FOxxBfKxgvt1rxtGxxtYt4lXeDYNS6QEry8n1Wg+aDs6LlVRxxsZzwOiAL2KjYvyypXRva0l5cCNS1t5OUtujTO7XOsqTHMKZE0lsbW/GCUHK1EgOravo3orweeISzSWbHO1oYy9yS1zukRsGZ7br51UBfSfRXic8kUscjSYodERS2tmb6TL+tbI8L57FUd2iIgIiICIiAiIgIiICIiD5Zy1wsx1LyDcTEyi+sEnpDuOrgQuddTv2aK6HlsZxVSc7e3+Fbq81stx1349y519R2qL4wNNJvatT6eTeFsNVwKwNT+koI0jXjWViJnjMF2W5b3Vf6VtpJXOPRi0+ACDUMSqPbl8Svece7rF57VexTSj/4X+ly8mkqHDKmDfhQc9K23FfWvR5jcU9O2FjSx9M1rXtsACDpWc0jXexvtuvldTA4H8waN19a5BYbTRUzH0+i50zWOmk0tImQDNp9kNJI0dnbcqo6VERAREQEREBERAREQEREHzHlviwlqC1rSBBeMk7XX6WW7Jc4ZhuC7f0lUbbQvDGguc5r5A0AnojRDjtyBtfcuENOCpFrZz44LB9SN4CwNG3+yotVTgaiPFIVnI9h1m6tMFxWOF2RDP1WuVQ8xxHivfw/EeKI7t/KOI66mTuYqytxSJwOjNM7uso+HPpwwAxNc4ayXbVqnhaSSNFo3BFVNQ8uO033lfUfRxycdSxvlkcC6qbG7QbqawAltztd089y+aVEA9sL6vyBpaqOmAqnE3P5LHDpMhsAA7bxsdQt2Co6VERAREQEREBERAREQEREEevomTRujlbpNcMx5EHYRvXyvlFgElI/O7o3HoS2yP6Xbneezh9cWuogZI0ska17XZFrgCD3IPh6rJ+sbqd6XMBrsPeamjkc6jeek3m43mnedjiWk6B2O2HI7L/Mjyrqzrkae2KP6BB3aLg//VNV7TP8tn2Xh5T1Xtt/y2fZQfRKNp0lYWvqzvkAN6+Vw8oK17msZLI5zyGNYxjdJznGwDQ0XJJNrBfoX0X8hJKRgqK+R81XIMmOkL2U7T6rc7F52uGrUMrl1EjkdyM0S2eqb0h0ooT6p2OePa3DZ26u7REBERAREQEREBERAREQEREBERBhNE17XNe0Oa8FrmuAIc0ixBB1gjYvleO+g2geXPp5Z6bWTGCJWWGdm6XSHe4oiDh5/RlTtcW89Obbfyx/SrXAPQ1TVOZqahgGZAbGSRwNsvAoixxrvdRprnJX0jkh6M8Pw6QSwskkmaC1s0zw9zQ7XogANabZXAvYkXzN+yRFszEREBERAREQER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AutoShape 4" descr="data:image/jpeg;base64,/9j/4AAQSkZJRgABAQAAAQABAAD/2wCEAAkGBxISEhAUEBIQEhQQFBUQEhAUEBASFRUQFRUWFhQXFBUYHSggGBwlHRQVITEhJikrLi4uFx8zODMsNygtLisBCgoKDQ0NFA0PFSwZFRksLCwyNywsLCwsLCsrKywsLCsrLCwrKyssKyssKyssKys3LCsrKysrKysrKysrKysrK//AABEIASUArAMBIgACEQEDEQH/xAAcAAEAAgMBAQEAAAAAAAAAAAAABAUCAwYBBwj/xABHEAABAwICBQgIAwYEBQUAAAABAAIDBBEFIRIxQVFhBhMiMnGBkbEHQlJygqHB0RQjYiQzkrLC8EOTouEVNHPS4hYXRFNU/8QAFgEBAQEAAAAAAAAAAAAAAAAAAAED/8QAGBEBAQEBAQAAAAAAAAAAAAAAABECASH/2gAMAwEAAhEDEQA/APuKIiAiIgItNVVNjF3m24bSeAVNUYhJJk28beB6R7XbO7xKC2qa6OPrOF/ZGbvAear5cZcf3bLcXn+kfdRYaRTI6RBFdVTO1vI4NAHz1/NazC49Zzz2vcfMq1ZTLaIEFJ+AB1geAXhw8eyPAK+5hOZQUQpyOqXN91xb5LayrmZqfpDc4B3z1/NWxgWl9Mg1QYyNUjS39TekO8ax3XVnFK1wu0hw3g3VPLSKJzbmHSYS07xt7Rt70HTIquixYHoy2adjvVP/AG/32K0QEREBERAREQFCxGvEYsM3nU3cN7uHn5e4lWiJuWbndUfU8AqWCIuJLiSTmSdpQGsc92k8kk7eG4bgp8FMttPAprGINUcK3NYswF6gxDV7Zeog8sll6iDyy8LVkiDS6NRpYFPWDmoKOopUoa90VmvuWagdZb2bxw8NytZYlW1VMgu2uBAIIIOYIzBC9XP0FYYjou6hP8J3jhvHf234KD1ERAWuomDGlztTRf8A2HFbFRY1UaTxGNTM3cXnUO4H58EEUF0jy92s7Nw2AK0poVoo4VaRMQZMaswEC9QEREBERAREQEREBERBiQo80alLFwQUdXAtuDVljzTtXqH+n7eG5TKiJU1XFbMZEZgjWCNRCDpkUXDarnGA+sOi4fqH3yPepSDVVThjHOPqi9t52DvNgudpGEm5zJNyd5OZVhyglyYwesdI9jdQPeb/AArVRRoJ9NGpbQtcTVuCAiIgIiICIiAiIgIiICIiAiIg1SNVbWRK2cFEqGIKrC5ublserJ0T73qnzHxLoVzFbHuyOw7jsK6Gkm02Md7QBI3HaPG6CjxF+lO79NmDuFz83HwU+jYqqI6T3n2nOd3FxIV1ShBLYFmvGr1AREQEREBF5deoCIiAixe6wuVkgIiICIiAtEwW9a5EFLXMW7BaprYy1xtovNuw2d5krytC5+rc4O6P9lBPw7U3sCvqZUWHiwA3ZK9pkEsL1eBeoC11EzWMe919FjS9xALjotFzYDM6tQWxEFNRY7+IYySkhkljkaHsmcWwsc06rB3T/wBK3fiav/8APB31b/pCqDkd+yVVXhxyY0mtot34WVx5yNvBkhI7HBdkgpKqrq26Lvw8IuQw2qSR0iA294x61h8RW5lVWOALYKYAgHpVcl7HgIfqrOWMOBacw4EEcCsYXXAvrGR7Rke5BAFRVjrU8BH6Kp5Pg6ID5p/xlrf38ctP+qRoLO+Rhcwd5Cs0QUlbyiptTZ4X30RoxuErjdwHRay5yvfUpBxcnqU1U8b+bbH8pXNPyU2RoLmCw1l5y3au+5B7luQVn/FyOvT1TBv5psnyjc4rdhOKw1LOcgfpsDnRk6L22ewlrwQ4AggghQuWWMGko6iZub2s0IW2uXTvIZEANvSc35rPkng4o6Omp9ZiYNN3tSu6Uju9xce9BboiIC1vWxa5EFZWqgqXgOV9WlUU9IXm4vll/fignlujLI3c8+BNx8iFb0rlBxiPRlDtj2/6m5H5FqkUb0Fm1ZLBhWaAiIg5D0hRGEU2IRgl+HSacgGt9FJ0KhtttgQ/PVoLrIpA5rXNILXAOa4ai0i4IXlRA2Rj2PAc17SxzTqLXCxB7iuV9Hk7o456CU3kwyTmQTrdSO6VM/8Ag6PwIOuWpuTyPaGl3jI/LRW1aptbDxsTwIOXjooNqIsZX6IJ9kE+CDCHMudvOiOxtx56S2rCFlmgbQMzvO0r2R4aCXEANBJJ1ADMkoOQxwfjMTpKXXFQAYjUbjNm2lYeIOk+3ALsVyHo4jMkVRWvBD8SnfO24sRTN/Lp2nsY2/xLr0BERAWmUraVHncgq65yk4DEObJIvpPJHdZvm0qvr5NavaGHQjY06w0X97WfndBHxqHSjJGuM6fcOt8iT3BV9FIr4hc5zfNyOZuPR909X7doKC9hctwUGmkU1pQZIiIC43lR+x11HXDKKa2HVm4MkdenkOwaMmRO567JQMdwtlVTz08vUnY5h4E6nDiDYjiEE9UXKblHBSBjZdMuku5jWNv1SMySQLXttWnkDij56RgnP7RSudR1Odzz8J0ST7w0XfErfEsLhqGhs8bJAMxpDMHgdY7kHNj0iUp1R1J+CIf1rF3LyF3+FMBcEn8smwN9Wlwtr2rZRckqKQSflFpZLJHdssuprjo5FxGqy85L4TTiarbzbXiFzWM0wHkZvDtY13ag6bDq1k8bJY76LxcXBaddtR7Fz3pIqnCjMERtLiEjKGLhzxtI7sEYebrqQLati49v7Xi99cWEREXzsa2pGdth0Yh3F6DqqGlZDHHFGNFkTGxsbuYwBrR4ALeiICIiDFxUGqepUrlV1siCNDHzkrG7L6Tvdbn4E2HeujVVgUGTpD6x0W+6Nfif5QrVAVXjlPkJBrZk73D9j5lWi8c0EEHMEWI4FBS0cqtYnKi0DG8sOzUd7TqP07QVaU0iCcF6sWlZICIiDjmfsmMOGqLFotIbhW0ws62waURB4li7Fct6R6R7qMzwi82HvZXRa8zCbvblnZzNMW23XQ4fWMmiiljN2TMbKw72vAcPkUFVyel/MrW+zUOd/Fl/QoXI515q473g+L5V5gE1q6tb7Rc7+F//AJlaeQT7vqT7QYfm/wC6g6PHcUZS089RJ1YI3SEb7DJo4k2HeqrkDhb4KNhm/f1TnVlSbWJnmOk4H3Rot+FQeWv7TU4fQDNssn42qGX/AC1MQWtcNz5CwfCuxVBERAWLivStUrkGipkVRLd7g1utxsOG89wue5SqyZbcEp9ch9bot93ae8+XFBZRRhrQ0amgAdgWaIgIiIK7GabSbpjXHmeLNvhr8d6iUcyvFz9TBzUlh1XdJnZtHd5EILmJ63BV9LIpzCgzREQYvaCCDYgixB1W23XFcgsQjpqaoppZABh9VNTRkuuXQXEkJG09GQD4V0XKiQtpZyPZA7nOAPyK470bYJC9lY6VgkcyunZck6JDQy2W3XtQRJMTInlljy0zJa/svuM+Od+0K05F18cT5RI4M0w0NJ1XBOV9mtdvzTANHRYG6g2wtbsUKqwOmkB0oWC/rNAYfFqkHP4LUMfjOIuc5hcKekigNwbxHnXyBp29K112a+RUeHmnxl8T8y91PLC7fTtcB3G5N19dVBEXhQeOKhVMikTOVTWza0GpsZleGDUc3Hc0a/t3roWtAAAFgBYDcAoWE0ug27h0n5ngNg+fiSpyAiIgIiICi4jTc4wgdYdJvvDZ36u9SkQUFFLqVvC5VVdFoSm2p/THb63zz+JTqV6CcF6sWrJBX8oYtKmnH6C7+HpfRct6JXtNHO6+bqqeR1+JAB7LNHguyrnARyF2oMcT2aJuviPJSSZ1LTwxh55zpFrb/mPcSc94APmewPoU/Kwc44NYHsDiA/SsSL5EZarK+wjFo5hk4B1+o4gOtsy27sl83lpJY/3jHNzIvrBINiARkVZw4NO6J0gZk3W2/TtYG+j2HtUVLxhgOP0HGlff4XPcPILv18rwEudiNHLI8nm2PgAIuSHg6PSvsJPivqiqCxcVktchQRKp6gUkXOSi/VZ0nf0jvPkVurXqRgsdmF217ie4ZDyv3oLBERAREQEREBERBX41H0Gu9hw8HdG3iR4LVRuUvEx+VJwF/DP6Kvoigt2FZrVGVtQQcc/5efjG4eIsuZ5E0LRK99uo2w4Fx2dwI710+NfuJvcPkqnkeyzZTvLR4A/dBMoOp8T/AOYqRh3+L7/9IUeg6nxP/mK34drl9/6BRXKVNEI6tthbRmY4cAXBw813a5bHo7VEZ36B8HW+i6lVBaJitxUecoKjEH2BO7NXdNHosY32WhvgLKjqhdzR7Tmt/iIH1XQoCIiAiIgIiICIiDRXtvFKBrLHAdtiqehfqV+ucdHzUjmbAbt9w6vt3FBeQuW4KBTyqWHoI+NfuJvcPkq/kqOhJ7w8lPxZ14Jv+m7yULk5k1/vDyQbaLqn33/zlbsO1y+/9FqpNTvfk/nK2YcelN7w8lFV/KBv5sR4D5O/3XQqix8dKI9vmFdlyqPSotQVvc9QaqRBB1yx++35G/0XQKkwuHTk0tkf8xFgPAk94V2gIiICIiAiIgIiICquUVC+SMmH96wEsF7B29hPHYd/erVEHx0cuJWEtc2RpaS0tLHAgjIgi2RWwekJ+5/8DvsseWsTm1tQGFti4OzG1zGuPmqPRl9pvggu5/SE9zXNIf0mlvUftFty1UfL50YPXzN+o77Kp0Zfab4LCZslj0h4IL+D0gEA9bNzjqO0k/VYw+kMtL83dI31Fcnd/tKbhtS8OaCGOuQOkFBdV3pAL9HM5X2HgpH/ALlH2j4FdHByfmLQR+GsRfqn7KDivJyWON7zzGQvlpfZFVDvSUfaUvAuUs9fLzVP0tr3+qxntOP01lcbUae9q+q+igj8EercSv0ra75W0u6yqOto6cRsa0XNtbjrJ2krciICIiAiIgIiICIiAiIg+P8AKqS9XUk//YR4AD6KpLxvC67l/TRNqGubo6UjdKQA+sMgSNlx5LlHiLbZSrGszN3ha5Z22OYWTo4d3mtToYtjT80pEAvCm0FOxxBfKxgvt1rxtGxxtYt4lXeDYNS6QEry8n1Wg+aDs6LlVRxxsZzwOiAL2KjYvyypXRva0l5cCNS1t5OUtujTO7XOsqTHMKZE0lsbW/GCUHK1EgOravo3orweeISzSWbHO1oYy9yS1zukRsGZ7br51UBfSfRXic8kUscjSYodERS2tmb6TL+tbI8L57FUd2iIgIiICIiAiIgIiICIiD5Zy1wsx1LyDcTEyi+sEnpDuOrgQuddTv2aK6HlsZxVSc7e3+Fbq81stx1349y519R2qL4wNNJvatT6eTeFsNVwKwNT+koI0jXjWViJnjMF2W5b3Vf6VtpJXOPRi0+ACDUMSqPbl8Svece7rF57VexTSj/4X+ly8mkqHDKmDfhQc9K23FfWvR5jcU9O2FjSx9M1rXtsACDpWc0jXexvtuvldTA4H8waN19a5BYbTRUzH0+i50zWOmk0tImQDNp9kNJI0dnbcqo6VERAREQEREBERAREQEREHzHlviwlqC1rSBBeMk7XX6WW7Jc4ZhuC7f0lUbbQvDGguc5r5A0AnojRDjtyBtfcuENOCpFrZz44LB9SN4CwNG3+yotVTgaiPFIVnI9h1m6tMFxWOF2RDP1WuVQ8xxHivfw/EeKI7t/KOI66mTuYqytxSJwOjNM7uso+HPpwwAxNc4ayXbVqnhaSSNFo3BFVNQ8uO033lfUfRxycdSxvlkcC6qbG7QbqawAltztd089y+aVEA9sL6vyBpaqOmAqnE3P5LHDpMhsAA7bxsdQt2Co6VERAREQEREBERAREQEREEevomTRujlbpNcMx5EHYRvXyvlFgElI/O7o3HoS2yP6Xbneezh9cWuogZI0ska17XZFrgCD3IPh6rJ+sbqd6XMBrsPeamjkc6jeek3m43mnedjiWk6B2O2HI7L/Mjyrqzrkae2KP6BB3aLg//VNV7TP8tn2Xh5T1Xtt/y2fZQfRKNp0lYWvqzvkAN6+Vw8oK17msZLI5zyGNYxjdJznGwDQ0XJJNrBfoX0X8hJKRgqK+R81XIMmOkL2U7T6rc7F52uGrUMrl1EjkdyM0S2eqb0h0ooT6p2OePa3DZ26u7REBERAREQEREBERAREQEREBERBhNE17XNe0Oa8FrmuAIc0ixBB1gjYvleO+g2geXPp5Z6bWTGCJWWGdm6XSHe4oiDh5/RlTtcW89Obbfyx/SrXAPQ1TVOZqahgGZAbGSRwNsvAoixxrvdRprnJX0jkh6M8Pw6QSwskkmaC1s0zw9zQ7XogANabZXAvYkXzN+yRFszEREBERAREQEREH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30" name="Picture 6" descr="Bombillo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-26823"/>
            <a:ext cx="1754710" cy="277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36712" y="3275856"/>
            <a:ext cx="5160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/>
              <a:t>El día </a:t>
            </a:r>
            <a:r>
              <a:rPr lang="es-CO" sz="2000" b="1" dirty="0" err="1" smtClean="0"/>
              <a:t>xxxxxxxxx</a:t>
            </a:r>
            <a:r>
              <a:rPr lang="es-CO" sz="2000" b="1" dirty="0" smtClean="0"/>
              <a:t> en horario </a:t>
            </a:r>
            <a:r>
              <a:rPr lang="es-CO" sz="2000" b="1" dirty="0" err="1" smtClean="0"/>
              <a:t>xxxxxxxxxxx</a:t>
            </a:r>
            <a:endParaRPr lang="es-CO" sz="2000" b="1" dirty="0"/>
          </a:p>
        </p:txBody>
      </p:sp>
      <p:grpSp>
        <p:nvGrpSpPr>
          <p:cNvPr id="27" name="26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9" name="28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30" name="29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31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4" name="33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6" name="35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186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52</cp:revision>
  <dcterms:created xsi:type="dcterms:W3CDTF">2015-03-19T17:35:27Z</dcterms:created>
  <dcterms:modified xsi:type="dcterms:W3CDTF">2016-01-06T14:31:04Z</dcterms:modified>
</cp:coreProperties>
</file>