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5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72838" y="3013080"/>
            <a:ext cx="553648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la finalización de las actividades de </a:t>
            </a:r>
            <a:r>
              <a:rPr 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obra, </a:t>
            </a:r>
            <a:r>
              <a:rPr lang="es-ES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Instituto de Desarrollo Urbano –IDU- y el contratista encargado de esta obra </a:t>
            </a:r>
            <a:r>
              <a:rPr lang="es-ES_tradnl" sz="1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están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realizando el </a:t>
            </a:r>
            <a:r>
              <a:rPr lang="es-MX" sz="1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Cierre de </a:t>
            </a:r>
            <a:r>
              <a:rPr lang="es-MX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Actas de Vecindad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 en los predios ubicados sobre el área de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influencia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actividad consiste en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firma del Acta de Vecindad Inicial, por parte del propietario, en donde deja constancia que su predio no </a:t>
            </a:r>
            <a:r>
              <a:rPr 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presentó</a:t>
            </a:r>
            <a:r>
              <a:rPr lang="es-ES" alt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afectación alguna por las obras </a:t>
            </a:r>
            <a:r>
              <a:rPr lang="es-ES" alt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terminadas. Y se registran las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condiciones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su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predio </a:t>
            </a:r>
            <a:r>
              <a:rPr lang="es-ES" alt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una </a:t>
            </a: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Los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profesionales debidamente identificados del Área Técnica y Social del Contratista, acompañados por la firma interventora del contrato, visitarán su predio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día ________________.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Para adelantar la actividad se requiere la presencia de los propietarios, arrendatarios y/o encargados de los predios, así como su acompañamiento </a:t>
            </a:r>
            <a:r>
              <a:rPr lang="es-ES" alt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 </a:t>
            </a: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actividad no tiene ningún costo, ni requiere la entrega de documentos del 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 caso de no poder atender esta visita, comuníquese con nuestro Punto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CREA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Una vez cumplida la programación, y de no poder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realizar esta actividad, el contratista procederá a cerrar el acta, con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lo cual no habrá lugar a futuras reclamaciones. </a:t>
            </a:r>
            <a:endParaRPr lang="es-MX" sz="11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CO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8640" y="1187101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Actas de vecindad</a:t>
            </a:r>
            <a:endParaRPr lang="es-CO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772838" y="827584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Cierre de 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268324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 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0728" y="7102611"/>
            <a:ext cx="51845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Ingrese aquí el nombre de quienes harán las visitas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3820" y="2483768"/>
            <a:ext cx="683558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la dirección del frente o el sector </a:t>
            </a:r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327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30</cp:revision>
  <dcterms:created xsi:type="dcterms:W3CDTF">2015-03-19T17:35:27Z</dcterms:created>
  <dcterms:modified xsi:type="dcterms:W3CDTF">2016-01-06T14:30:08Z</dcterms:modified>
</cp:coreProperties>
</file>