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15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48680" y="3222133"/>
            <a:ext cx="583264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el inicio de actividades de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obra, </a:t>
            </a:r>
            <a:r>
              <a:rPr lang="es-E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Instituto de Desarrollo Urbano –IDU- y el contratista encargado de esta obra </a:t>
            </a:r>
            <a:r>
              <a:rPr lang="es-ES_tradnl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realizaron el </a:t>
            </a:r>
            <a:r>
              <a:rPr lang="es-MX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Levantamiento de las Actas de Vecindad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en los predios ubicados sobre el área de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influencia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actividad consiste en una evaluación externa e interna del estado de su inmueble, registrando de manera escrita, fotográfica y fílmica; las condiciones actuales de su predio </a:t>
            </a: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antes del inicio de las obras y 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 acta servirá como soporte técnico en caso que exista alguna afectación en los predios durante la ejecución de la obra, determinando la responsabilidad del contratista de obra.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Los profesionales debidamente identificados del Área Técnica y Social del Contratista, acompañados por la firma interventora del contrato, realizaron la PRIMERA VISITA el ____________________________,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 una SEGUNDA VISITA el _______________ , sin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encontrar a una persona que los atendiera y suministrara la información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necesaria.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s-ES_tradnl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Por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tal motivo, se procedió a  levantar 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únicamente el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acta de la fachada 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su respectivo registro fotográfico y 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fílmico,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con lo cual no habrá lugar a futuras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reclamaciones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 interior de su predio.</a:t>
            </a:r>
            <a:endParaRPr lang="es-MX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endParaRPr lang="es-ES_tradnl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Para constancia de su entrega se firma por quienes asistieron: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  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________________________    		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Profesional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Social  - Contratista</a:t>
            </a:r>
          </a:p>
          <a:p>
            <a:endParaRPr lang="es-ES_tradnl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ES_tradnl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________________________</a:t>
            </a: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Profesional Técnico - Contratista</a:t>
            </a:r>
          </a:p>
          <a:p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8640" y="1423433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Actas de vecindad</a:t>
            </a:r>
            <a:endParaRPr lang="es-CO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54885" y="1043328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Levantamiento de 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268324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23564" y="2483768"/>
            <a:ext cx="68580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Señor Propietario (a) del inmueble: </a:t>
            </a:r>
          </a:p>
          <a:p>
            <a:pPr algn="ctr"/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la dirección del predio</a:t>
            </a:r>
            <a:endParaRPr lang="es-CO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0470" y="63178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Última visita</a:t>
            </a:r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315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33</cp:revision>
  <dcterms:created xsi:type="dcterms:W3CDTF">2015-03-19T17:35:27Z</dcterms:created>
  <dcterms:modified xsi:type="dcterms:W3CDTF">2016-01-06T14:28:19Z</dcterms:modified>
</cp:coreProperties>
</file>