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96" y="15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69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524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633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5471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2477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693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8625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653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722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908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166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A7EF2-2F83-4FC2-8FA2-33CB92544F58}" type="datetimeFigureOut">
              <a:rPr lang="es-CO" smtClean="0"/>
              <a:t>06/01/2016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BAC94-16EB-4D63-9A39-16818FA16DF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709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548680" y="3222133"/>
            <a:ext cx="5832648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686300" algn="l"/>
              </a:tabLst>
              <a:defRPr/>
            </a:pPr>
            <a:r>
              <a:rPr lang="es-E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 el inicio de actividades de </a:t>
            </a:r>
            <a:r>
              <a:rPr lang="es-CO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obra, </a:t>
            </a:r>
            <a:r>
              <a:rPr lang="es-E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el 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Instituto de Desarrollo Urbano –IDU- y el contratista encargado de esta obra </a:t>
            </a:r>
            <a:r>
              <a:rPr lang="es-ES_tradnl" sz="12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xxxxxxxxx</a:t>
            </a:r>
            <a:r>
              <a:rPr lang="es-ES_tradnl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s-MX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realizaron el </a:t>
            </a:r>
            <a:r>
              <a:rPr lang="es-MX" sz="1200" b="1" dirty="0">
                <a:latin typeface="Tahoma" pitchFamily="34" charset="0"/>
                <a:ea typeface="Tahoma" pitchFamily="34" charset="0"/>
                <a:cs typeface="Tahoma" pitchFamily="34" charset="0"/>
              </a:rPr>
              <a:t>Levantamiento de las Actas de Vecindad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 en los predios ubicados sobre el área de </a:t>
            </a:r>
            <a:r>
              <a:rPr lang="es-MX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influencia</a:t>
            </a:r>
            <a:r>
              <a:rPr lang="es-MX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Esta actividad consiste en una evaluación externa e interna del estado de su inmueble, registrando de manera escrita, fotográfica y fílmica; las condiciones actuales de su predio </a:t>
            </a:r>
            <a:r>
              <a:rPr lang="es-ES" alt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antes del inicio de las obras y una 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El acta servirá como soporte técnico en caso que exista alguna afectación en los predios durante la ejecución de la obra, determinando la responsabilidad del contratista de obra.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Los profesionales debidamente identificados del Área Técnica y Social del Contratista, acompañados por la firma interventora del contrato, realizaron la PRIMERA VISITA el ____________________________,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 una SEGUNDA VISITA el _______________ , sin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encontrar a una persona que los atendiera y suministrara la información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necesaria.</a:t>
            </a:r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s-ES_tradnl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_tradnl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Por </a:t>
            </a:r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tal motivo, se procedió a  levantar </a:t>
            </a:r>
            <a:r>
              <a:rPr lang="es-ES_tradnl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únicamente el </a:t>
            </a:r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acta de la fachada </a:t>
            </a:r>
            <a:r>
              <a:rPr lang="es-ES_tradnl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 </a:t>
            </a:r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su respectivo registro fotográfico y </a:t>
            </a:r>
            <a:r>
              <a:rPr lang="es-ES_tradnl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fílmico, 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con lo cual no habrá lugar a futuras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reclamaciones</a:t>
            </a:r>
            <a:r>
              <a:rPr lang="es-MX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MX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 interior de su predio.</a:t>
            </a:r>
            <a:endParaRPr lang="es-MX" sz="1100" b="1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endParaRPr lang="es-ES_tradnl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Para constancia de su entrega se firma por quienes asistieron: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   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________________________    		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ES_tradnl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Profesional </a:t>
            </a:r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Social  - Contratista</a:t>
            </a:r>
          </a:p>
          <a:p>
            <a:endParaRPr lang="es-ES_tradnl" sz="11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s-ES_tradnl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r>
              <a:rPr lang="es-ES_tradnl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________________________</a:t>
            </a:r>
          </a:p>
          <a:p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Profesional Técnico - Contratista</a:t>
            </a:r>
          </a:p>
          <a:p>
            <a:r>
              <a:rPr lang="es-ES_tradnl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endParaRPr lang="es-MX" sz="11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8640" y="1423433"/>
            <a:ext cx="5904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Actas de vecindad</a:t>
            </a:r>
            <a:endParaRPr lang="es-CO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  <p:pic>
        <p:nvPicPr>
          <p:cNvPr id="15" name="Picture 2" descr="C:\Users\cjrodri13\Desktop\Plantillas comunicacione en obra\Plantillas\Reunion Inicio\reunion inicio-01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6" t="17222" r="4376" b="18914"/>
          <a:stretch/>
        </p:blipFill>
        <p:spPr bwMode="auto">
          <a:xfrm>
            <a:off x="2270234" y="0"/>
            <a:ext cx="4587766" cy="9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554885" y="1043328"/>
            <a:ext cx="3077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Impact" pitchFamily="34" charset="0"/>
                <a:cs typeface="Arial" pitchFamily="34" charset="0"/>
              </a:rPr>
              <a:t>Levantamiento de </a:t>
            </a:r>
            <a:endParaRPr lang="es-CO" sz="2800" dirty="0">
              <a:latin typeface="Impac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348880" y="2268324"/>
            <a:ext cx="43651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el objeto del contrato resumido</a:t>
            </a:r>
            <a:endParaRPr lang="es-CO" sz="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753197" y="863878"/>
            <a:ext cx="296078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Comunicado: xxx   Fecha: </a:t>
            </a:r>
            <a:r>
              <a:rPr lang="es-CO" sz="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xxxx</a:t>
            </a:r>
            <a:r>
              <a:rPr lang="es-CO" sz="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</a:t>
            </a:r>
            <a:r>
              <a:rPr lang="es-CO" sz="7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Localidad: xxx</a:t>
            </a:r>
            <a:endParaRPr lang="es-CO" sz="7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-23564" y="2483768"/>
            <a:ext cx="6858000" cy="5232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Señor Propietario (a) del inmueble: </a:t>
            </a:r>
          </a:p>
          <a:p>
            <a:pPr algn="ctr"/>
            <a:r>
              <a:rPr lang="es-CO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Escriba aquí la dirección del predio</a:t>
            </a:r>
            <a:endParaRPr lang="es-CO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70470" y="63178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Última visita</a:t>
            </a:r>
            <a:endParaRPr lang="es-CO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-19182" y="7965406"/>
            <a:ext cx="6881564" cy="1152128"/>
            <a:chOff x="-19182" y="7965406"/>
            <a:chExt cx="6881564" cy="1152128"/>
          </a:xfrm>
        </p:grpSpPr>
        <p:sp>
          <p:nvSpPr>
            <p:cNvPr id="24" name="23 Rectángulo"/>
            <p:cNvSpPr/>
            <p:nvPr/>
          </p:nvSpPr>
          <p:spPr>
            <a:xfrm>
              <a:off x="-19182" y="7965406"/>
              <a:ext cx="6858000" cy="4916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25" name="24 Conector recto"/>
            <p:cNvCxnSpPr/>
            <p:nvPr/>
          </p:nvCxnSpPr>
          <p:spPr>
            <a:xfrm flipH="1">
              <a:off x="-19182" y="8469462"/>
              <a:ext cx="686297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 flipH="1">
              <a:off x="-19182" y="9117534"/>
              <a:ext cx="6858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1844377" y="8521057"/>
              <a:ext cx="2772206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Atención al Ciudadano IDU: Calle 22 No. 6-27   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Tel: 3412214- 3387555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Línea gratuita: 018000910312</a:t>
              </a:r>
            </a:p>
            <a:p>
              <a:r>
                <a:rPr lang="es-CO" sz="80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Correo electrónico: atnciudadano@idu.gov.co </a:t>
              </a:r>
              <a:endParaRPr lang="es-CO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8" name="Text Box 12"/>
            <p:cNvSpPr txBox="1">
              <a:spLocks noChangeArrowheads="1"/>
            </p:cNvSpPr>
            <p:nvPr/>
          </p:nvSpPr>
          <p:spPr bwMode="auto">
            <a:xfrm>
              <a:off x="1489166" y="8007797"/>
              <a:ext cx="53732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>
              <a:defPPr>
                <a:defRPr lang="es-E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eaLnBrk="1" hangingPunct="1"/>
              <a:r>
                <a:rPr lang="es-CO" altLang="es-CO" sz="800" dirty="0">
                  <a:latin typeface="Arial Narrow" pitchFamily="34" charset="0"/>
                </a:rPr>
                <a:t>MAYOR INFORMACIÓN </a:t>
              </a:r>
              <a:r>
                <a:rPr lang="es-CO" altLang="es-CO" sz="800" dirty="0" smtClean="0">
                  <a:latin typeface="Arial Narrow" pitchFamily="34" charset="0"/>
                </a:rPr>
                <a:t>sobre el </a:t>
              </a:r>
              <a:r>
                <a:rPr lang="es-CO" altLang="es-CO" sz="800" dirty="0">
                  <a:latin typeface="Arial Narrow" pitchFamily="34" charset="0"/>
                </a:rPr>
                <a:t>Contrato IDU No. </a:t>
              </a:r>
              <a:r>
                <a:rPr lang="es-CO" altLang="es-CO" sz="800" dirty="0" err="1" smtClean="0">
                  <a:latin typeface="Arial Narrow" pitchFamily="34" charset="0"/>
                </a:rPr>
                <a:t>xxxx</a:t>
              </a:r>
              <a:r>
                <a:rPr lang="es-CO" altLang="es-CO" sz="800" dirty="0" smtClean="0">
                  <a:latin typeface="Arial Narrow" pitchFamily="34" charset="0"/>
                </a:rPr>
                <a:t>  de xxx  en </a:t>
              </a:r>
              <a:r>
                <a:rPr lang="es-CO" altLang="es-CO" sz="800" dirty="0">
                  <a:latin typeface="Arial Narrow" pitchFamily="34" charset="0"/>
                </a:rPr>
                <a:t>el </a:t>
              </a:r>
              <a:r>
                <a:rPr lang="es-CO" altLang="es-CO" sz="800" dirty="0" smtClean="0">
                  <a:latin typeface="Arial Narrow" pitchFamily="34" charset="0"/>
                </a:rPr>
                <a:t> </a:t>
              </a:r>
              <a:r>
                <a:rPr lang="es-ES" altLang="es-CO" sz="800" b="1" dirty="0" smtClean="0">
                  <a:latin typeface="Arial Narrow" pitchFamily="34" charset="0"/>
                </a:rPr>
                <a:t>PUNTO </a:t>
              </a:r>
              <a:r>
                <a:rPr lang="es-ES" altLang="es-CO" sz="800" b="1" dirty="0">
                  <a:latin typeface="Arial Narrow" pitchFamily="34" charset="0"/>
                </a:rPr>
                <a:t>CREA (Centro de Reunión, Encuentro y Atención): </a:t>
              </a:r>
              <a:r>
                <a:rPr lang="es-ES" altLang="es-CO" sz="800" dirty="0">
                  <a:latin typeface="Arial Narrow" pitchFamily="34" charset="0"/>
                </a:rPr>
                <a:t> </a:t>
              </a:r>
              <a:endParaRPr lang="es-ES" altLang="es-CO" sz="800" dirty="0" smtClean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dirty="0" smtClean="0">
                  <a:latin typeface="Arial Narrow" pitchFamily="34" charset="0"/>
                </a:rPr>
                <a:t>(escriba aquí la dirección)  Horario </a:t>
              </a:r>
              <a:r>
                <a:rPr lang="es-ES" altLang="es-CO" sz="800" dirty="0">
                  <a:latin typeface="Arial Narrow" pitchFamily="34" charset="0"/>
                </a:rPr>
                <a:t>de atención: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</a:t>
              </a:r>
              <a:r>
                <a:rPr lang="es-ES" altLang="es-CO" sz="800" dirty="0" smtClean="0">
                  <a:latin typeface="Arial Narrow" pitchFamily="34" charset="0"/>
                </a:rPr>
                <a:t>  Teléfono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smtClean="0">
                  <a:latin typeface="Arial Narrow" pitchFamily="34" charset="0"/>
                </a:rPr>
                <a:t>xxx  </a:t>
              </a:r>
              <a:r>
                <a:rPr lang="es-ES" altLang="es-CO" sz="800" dirty="0">
                  <a:latin typeface="Arial Narrow" pitchFamily="34" charset="0"/>
                </a:rPr>
                <a:t>- Correo electrónico: </a:t>
              </a:r>
              <a:r>
                <a:rPr lang="es-ES" altLang="es-CO" sz="800" dirty="0" err="1" smtClean="0">
                  <a:latin typeface="Arial Narrow" pitchFamily="34" charset="0"/>
                </a:rPr>
                <a:t>xxxxxxxxxxxxxxxx</a:t>
              </a:r>
              <a:endParaRPr lang="es-ES" altLang="es-CO" sz="800" dirty="0">
                <a:latin typeface="Arial Narrow" pitchFamily="34" charset="0"/>
              </a:endParaRPr>
            </a:p>
            <a:p>
              <a:pPr eaLnBrk="1" hangingPunct="1"/>
              <a:r>
                <a:rPr lang="es-ES" altLang="es-CO" sz="800" b="1" dirty="0">
                  <a:latin typeface="Arial Narrow" pitchFamily="34" charset="0"/>
                </a:rPr>
                <a:t>Contratista</a:t>
              </a:r>
              <a:r>
                <a:rPr lang="es-ES" altLang="es-CO" sz="800" dirty="0">
                  <a:latin typeface="Arial Narrow" pitchFamily="34" charset="0"/>
                </a:rPr>
                <a:t>:  </a:t>
              </a:r>
              <a:r>
                <a:rPr lang="es-ES" altLang="es-CO" sz="800" dirty="0" err="1" smtClean="0">
                  <a:latin typeface="Arial Narrow" pitchFamily="34" charset="0"/>
                </a:rPr>
                <a:t>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</a:t>
              </a:r>
              <a:r>
                <a:rPr lang="es-ES" altLang="es-CO" sz="800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</a:t>
              </a:r>
              <a:r>
                <a:rPr lang="es-ES" altLang="es-CO" sz="800" dirty="0" smtClean="0">
                  <a:latin typeface="Arial Narrow" pitchFamily="34" charset="0"/>
                </a:rPr>
                <a:t>    </a:t>
              </a:r>
              <a:r>
                <a:rPr lang="es-ES" altLang="es-CO" sz="800" b="1" dirty="0" smtClean="0">
                  <a:latin typeface="Arial Narrow" pitchFamily="34" charset="0"/>
                </a:rPr>
                <a:t>Interventoría</a:t>
              </a:r>
              <a:r>
                <a:rPr lang="es-ES" altLang="es-CO" sz="800" b="1" dirty="0">
                  <a:latin typeface="Arial Narrow" pitchFamily="34" charset="0"/>
                </a:rPr>
                <a:t>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r>
                <a:rPr lang="es-ES" altLang="es-CO" sz="800" dirty="0" smtClean="0">
                  <a:latin typeface="Arial Narrow" pitchFamily="34" charset="0"/>
                </a:rPr>
                <a:t>   </a:t>
              </a:r>
              <a:r>
                <a:rPr lang="es-ES" altLang="es-CO" sz="800" b="1" dirty="0" smtClean="0">
                  <a:latin typeface="Arial Narrow" pitchFamily="34" charset="0"/>
                </a:rPr>
                <a:t>Residente </a:t>
              </a:r>
              <a:r>
                <a:rPr lang="es-ES" altLang="es-CO" sz="800" b="1" dirty="0">
                  <a:latin typeface="Arial Narrow" pitchFamily="34" charset="0"/>
                </a:rPr>
                <a:t>social: </a:t>
              </a:r>
              <a:r>
                <a:rPr lang="es-ES" altLang="es-CO" sz="800" dirty="0" err="1" smtClean="0">
                  <a:latin typeface="Arial Narrow" pitchFamily="34" charset="0"/>
                </a:rPr>
                <a:t>xxxxxxxx</a:t>
              </a:r>
              <a:endParaRPr lang="es-ES" altLang="es-CO" sz="700" b="1" dirty="0">
                <a:latin typeface="Arial Narrow" pitchFamily="34" charset="0"/>
              </a:endParaRPr>
            </a:p>
          </p:txBody>
        </p:sp>
        <p:pic>
          <p:nvPicPr>
            <p:cNvPr id="29" name="28 Imagen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13062" y="8496232"/>
              <a:ext cx="1572768" cy="609600"/>
            </a:xfrm>
            <a:prstGeom prst="rect">
              <a:avLst/>
            </a:prstGeom>
          </p:spPr>
        </p:pic>
        <p:pic>
          <p:nvPicPr>
            <p:cNvPr id="35" name="34 Imagen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954" y="8011207"/>
              <a:ext cx="843814" cy="449225"/>
            </a:xfrm>
            <a:prstGeom prst="rect">
              <a:avLst/>
            </a:prstGeom>
          </p:spPr>
        </p:pic>
        <p:pic>
          <p:nvPicPr>
            <p:cNvPr id="36" name="35 Imagen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8992" y="8502328"/>
              <a:ext cx="1261872" cy="5974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957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315</Words>
  <Application>Microsoft Office PowerPoint</Application>
  <PresentationFormat>Presentación en pantalla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Anamaria</dc:creator>
  <cp:lastModifiedBy>IDU</cp:lastModifiedBy>
  <cp:revision>33</cp:revision>
  <dcterms:created xsi:type="dcterms:W3CDTF">2015-03-19T17:35:27Z</dcterms:created>
  <dcterms:modified xsi:type="dcterms:W3CDTF">2016-01-06T14:28:19Z</dcterms:modified>
</cp:coreProperties>
</file>