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12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48680" y="2912035"/>
            <a:ext cx="583264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686300" algn="l"/>
              </a:tabLst>
              <a:defRPr/>
            </a:pPr>
            <a:r>
              <a:rPr lang="es-E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el inicio de actividades de </a:t>
            </a:r>
            <a:r>
              <a:rPr lang="es-CO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Instituto de Desarrollo Urbano –IDU- y el contratista encargado de esta obra </a:t>
            </a:r>
            <a:r>
              <a:rPr lang="es-ES_tradnl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ES_trad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están 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realizando el </a:t>
            </a:r>
            <a:r>
              <a:rPr lang="es-MX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Levantamiento de las Actas de Vecindad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en los predios ubicados sobre el área de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influencia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Esta actividad consiste en una evaluación externa e interna del estado de su inmueble, registrando de manera escrita, fotográfica y fílmica; las condiciones actuales de su predio </a:t>
            </a: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antes del inicio de las obras y 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El acta servirá como soporte técnico en caso que exista alguna afectación en los predios durante la ejecución de la obra, determinando la responsabilidad del contratista de obra.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Los profesionales debidamente identificados del Área Técnica y Social del Contratista, acompañados por la firma interventora del contrato,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realizarán una PRIMERA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VISITA el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____________________________. En caso de no encontrar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a una persona que los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atienda y/o suministre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la información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necesaria; se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realizará una SEGUNDA Y </a:t>
            </a:r>
            <a:r>
              <a:rPr lang="es-MX" sz="1100">
                <a:latin typeface="Tahoma" pitchFamily="34" charset="0"/>
                <a:ea typeface="Tahoma" pitchFamily="34" charset="0"/>
                <a:cs typeface="Tahoma" pitchFamily="34" charset="0"/>
              </a:rPr>
              <a:t>ULTIMA </a:t>
            </a:r>
            <a:r>
              <a:rPr lang="es-MX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VISITA.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Para adelantar la actividad se requiere la presencia de los propietarios, arrendatarios y/o encargados de los predios, así como su acompañamiento y autorización de ingreso al inmueble al 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Esta actividad no tiene ningún costo, ni requiere la entrega de documentos del 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Una vez cumplida la programación, y de no poder tener acceso, se levantará únicamente un acta de vecindad de fachada del </a:t>
            </a:r>
            <a:r>
              <a:rPr lang="es-MX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predio; </a:t>
            </a:r>
            <a:r>
              <a:rPr lang="es-MX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con lo cual no habrá lugar a futuras reclamaciones. </a:t>
            </a:r>
            <a:endParaRPr lang="es-MX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CO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8640" y="1423433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Actas de vecindad</a:t>
            </a:r>
            <a:endParaRPr lang="es-CO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54885" y="1043328"/>
            <a:ext cx="307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Levantamiento de 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268324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76020" y="7299013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Ingrese aquí el personal que realizará la actividad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-23564" y="2483768"/>
            <a:ext cx="6858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tramo o el barrio que hará actas de vecindad</a:t>
            </a:r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0470" y="63178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Primera visita</a:t>
            </a:r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4" name="23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5" name="24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29" name="28 Imagen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7" name="36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376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32</cp:revision>
  <dcterms:created xsi:type="dcterms:W3CDTF">2015-03-19T17:35:27Z</dcterms:created>
  <dcterms:modified xsi:type="dcterms:W3CDTF">2016-01-06T14:37:11Z</dcterms:modified>
</cp:coreProperties>
</file>