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14" y="38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685674" y="4427984"/>
            <a:ext cx="5695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 (escriba aquí el contratista), invitan a toda la comunidad que se beneficiará con el proyecto, a seguir estas recomendaciones para el correcto desarrollo de las obras: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2047002" y="2669595"/>
            <a:ext cx="4694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 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596131" y="3504654"/>
            <a:ext cx="3874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 partir de (fecha REAL de INICIO), durante (Tiempo aproximado de obra) y en horario  de </a:t>
            </a:r>
            <a:r>
              <a:rPr lang="es-CO" dirty="0" err="1" smtClean="0"/>
              <a:t>xxxxxxxxxxx</a:t>
            </a:r>
            <a:endParaRPr lang="es-C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42158" y="5180870"/>
            <a:ext cx="23547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Atienda la señalización informativa y reglamentaria ubicada en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Acate las recomendaciones del personal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Circule por los senderos peatonales demarcados.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Recuerde que ningún trabajador está autorizado para realizar cobros externos por la ejecución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Evite ingresar y jugar en la zona de trabajo.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Conserve en buen estado la malla o las cintas de demarcación dispuestas para su protección.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</a:t>
            </a: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cualquier </a:t>
            </a:r>
            <a:r>
              <a:rPr lang="es-CO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irregularidad, </a:t>
            </a:r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nuestro PUNTO CREA .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0" y="2987824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frente afectado por el cierre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312"/>
          <a:stretch/>
        </p:blipFill>
        <p:spPr bwMode="auto">
          <a:xfrm>
            <a:off x="32126" y="75657"/>
            <a:ext cx="3906038" cy="240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354496" y="827584"/>
            <a:ext cx="60992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Cierre vial </a:t>
            </a:r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- desvío </a:t>
            </a:r>
            <a:endParaRPr lang="es-CO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  <a:cs typeface="Arial" pitchFamily="34" charset="0"/>
            </a:endParaRPr>
          </a:p>
          <a:p>
            <a:pPr algn="r"/>
            <a:r>
              <a:rPr lang="es-CO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restricción – </a:t>
            </a:r>
          </a:p>
          <a:p>
            <a:pPr algn="r"/>
            <a:r>
              <a:rPr lang="es-CO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contraflujo  </a:t>
            </a:r>
            <a:endParaRPr lang="es-CO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16" y="75657"/>
            <a:ext cx="3473100" cy="67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59 CuadroTexto"/>
          <p:cNvSpPr txBox="1"/>
          <p:nvPr/>
        </p:nvSpPr>
        <p:spPr>
          <a:xfrm>
            <a:off x="3869829" y="771545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   Fecha: xxx  de 2015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</a:t>
            </a:r>
            <a:r>
              <a:rPr lang="es-CO" sz="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12976" y="5652120"/>
            <a:ext cx="338437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Adjunte aquí el plano LIMPIO (sin obstáculos para leerlo), únicamente en caso de haber desvíos.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1567425" y="2034332"/>
            <a:ext cx="268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Escoja una sola de las anteriores, según el caso.</a:t>
            </a:r>
            <a:endParaRPr lang="es-CO" sz="1000" dirty="0"/>
          </a:p>
        </p:txBody>
      </p:sp>
      <p:grpSp>
        <p:nvGrpSpPr>
          <p:cNvPr id="22" name="21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3" name="22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4" name="23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41" name="40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42" name="41 Imagen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279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41</cp:revision>
  <dcterms:created xsi:type="dcterms:W3CDTF">2015-03-19T17:35:27Z</dcterms:created>
  <dcterms:modified xsi:type="dcterms:W3CDTF">2016-01-06T14:27:49Z</dcterms:modified>
</cp:coreProperties>
</file>