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12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535766" y="3654186"/>
            <a:ext cx="5865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Allí se desarrollaron actividades de </a:t>
            </a:r>
            <a:r>
              <a:rPr lang="es-CO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xxxxxxxxxxxx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El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Instituto de Desarrollo Urbano - IDU y (escriba aquí el nombre del contratista),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invitan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toda la comunidad que se beneficiará con las obras finalizadas, a seguir estas recomendaciones para su correcta sostenibilidad:</a:t>
            </a:r>
          </a:p>
        </p:txBody>
      </p:sp>
      <p:pic>
        <p:nvPicPr>
          <p:cNvPr id="53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6872" y="89371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53 CuadroTexto"/>
          <p:cNvSpPr txBox="1"/>
          <p:nvPr/>
        </p:nvSpPr>
        <p:spPr>
          <a:xfrm>
            <a:off x="980728" y="1404061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Finalización de Obras 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254560" y="2204280"/>
            <a:ext cx="4365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780581" y="953247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26468" y="3059832"/>
            <a:ext cx="387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 partir de (fecha REAL de </a:t>
            </a:r>
            <a:r>
              <a:rPr lang="es-CO" dirty="0" smtClean="0"/>
              <a:t>finalización) </a:t>
            </a:r>
            <a:endParaRPr lang="es-C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14699" y="4860032"/>
            <a:ext cx="5955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Conserve en buen estado las obras entregadas.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Cualquier irregularidad, denúnciela a las autoridades competentes.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(añada cualquier recomendación que considere necesaria para la sostenibilidad de las obras)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367" y="2555776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la dirección del frente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2696" y="731004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El disfrute y el cuidado de las obras entregadas es el derecho y la responsabilidad de la comunidad.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692696" y="622818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Puede añadir una imagen del antes y después</a:t>
            </a:r>
            <a:endParaRPr lang="es-CO" dirty="0"/>
          </a:p>
        </p:txBody>
      </p:sp>
      <p:grpSp>
        <p:nvGrpSpPr>
          <p:cNvPr id="21" name="20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2" name="21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3" name="22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9" name="38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40" name="39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41" name="40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215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32</cp:revision>
  <dcterms:created xsi:type="dcterms:W3CDTF">2015-03-19T17:35:27Z</dcterms:created>
  <dcterms:modified xsi:type="dcterms:W3CDTF">2016-01-06T14:38:45Z</dcterms:modified>
</cp:coreProperties>
</file>