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96" y="12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>
            <a:off x="535766" y="3654186"/>
            <a:ext cx="58653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Allí se desarrollaron actividades de </a:t>
            </a:r>
            <a:r>
              <a:rPr lang="es-CO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xxxxxxxxxxxx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El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Instituto de Desarrollo Urbano - IDU y (escriba aquí el nombre del contratista),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invitan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toda la comunidad que se beneficiará con las obras finalizadas, a seguir estas recomendaciones para su correcta sostenibilidad:</a:t>
            </a:r>
          </a:p>
        </p:txBody>
      </p:sp>
      <p:pic>
        <p:nvPicPr>
          <p:cNvPr id="53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6872" y="89371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53 CuadroTexto"/>
          <p:cNvSpPr txBox="1"/>
          <p:nvPr/>
        </p:nvSpPr>
        <p:spPr>
          <a:xfrm>
            <a:off x="980728" y="1404061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  <a:cs typeface="Arial" pitchFamily="34" charset="0"/>
              </a:rPr>
              <a:t>Finalización de Obras </a:t>
            </a:r>
          </a:p>
        </p:txBody>
      </p:sp>
      <p:sp>
        <p:nvSpPr>
          <p:cNvPr id="59" name="58 CuadroTexto"/>
          <p:cNvSpPr txBox="1"/>
          <p:nvPr/>
        </p:nvSpPr>
        <p:spPr>
          <a:xfrm>
            <a:off x="2254560" y="2204280"/>
            <a:ext cx="4365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1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0" name="59 CuadroTexto"/>
          <p:cNvSpPr txBox="1"/>
          <p:nvPr/>
        </p:nvSpPr>
        <p:spPr>
          <a:xfrm>
            <a:off x="3780581" y="953247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1426468" y="3059832"/>
            <a:ext cx="3874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A partir de (fecha REAL de </a:t>
            </a:r>
            <a:r>
              <a:rPr lang="es-CO" dirty="0" smtClean="0"/>
              <a:t>finalización) </a:t>
            </a:r>
            <a:endParaRPr lang="es-CO" dirty="0"/>
          </a:p>
        </p:txBody>
      </p:sp>
      <p:sp>
        <p:nvSpPr>
          <p:cNvPr id="27" name="26 CuadroTexto"/>
          <p:cNvSpPr txBox="1"/>
          <p:nvPr/>
        </p:nvSpPr>
        <p:spPr>
          <a:xfrm>
            <a:off x="614699" y="4860032"/>
            <a:ext cx="59551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Conserve en buen estado las obras entregadas.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Cualquier irregularidad, denúnciela a las autoridades competentes.</a:t>
            </a:r>
          </a:p>
          <a:p>
            <a:pPr marL="171450" indent="-171450">
              <a:buFont typeface="Arial" pitchFamily="34" charset="0"/>
              <a:buChar char="•"/>
            </a:pPr>
            <a:endParaRPr lang="es-CO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(añada cualquier recomendación que considere necesaria para la sostenibilidad de las obras)</a:t>
            </a:r>
            <a:endParaRPr lang="es-CO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7367" y="2555776"/>
            <a:ext cx="6858000" cy="369332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la dirección del frente</a:t>
            </a:r>
            <a:endParaRPr lang="es-CO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92696" y="7310045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El disfrute y el cuidado de las obras entregadas es el derecho y la responsabilidad de la comunidad.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692696" y="6228184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Puede añadir una imagen del antes y después</a:t>
            </a:r>
            <a:endParaRPr lang="es-CO" dirty="0"/>
          </a:p>
        </p:txBody>
      </p:sp>
      <p:grpSp>
        <p:nvGrpSpPr>
          <p:cNvPr id="21" name="20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2" name="21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3" name="22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25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8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39" name="38 Imagen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40" name="39 Imagen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41" name="40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215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32</cp:revision>
  <dcterms:created xsi:type="dcterms:W3CDTF">2015-03-19T17:35:27Z</dcterms:created>
  <dcterms:modified xsi:type="dcterms:W3CDTF">2016-01-06T14:38:45Z</dcterms:modified>
</cp:coreProperties>
</file>