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518" autoAdjust="0"/>
  </p:normalViewPr>
  <p:slideViewPr>
    <p:cSldViewPr>
      <p:cViewPr>
        <p:scale>
          <a:sx n="90" d="100"/>
          <a:sy n="90" d="100"/>
        </p:scale>
        <p:origin x="-2238" y="9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496"/>
            <a:ext cx="1988840" cy="1988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48 Rectángulo"/>
          <p:cNvSpPr/>
          <p:nvPr/>
        </p:nvSpPr>
        <p:spPr>
          <a:xfrm>
            <a:off x="516010" y="4069685"/>
            <a:ext cx="5865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(escriba aquí el nombre del contratista),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informan que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iniciarán las actividades de </a:t>
            </a:r>
            <a:r>
              <a:rPr lang="es-CO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xxxxxxxxxx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 e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invitan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toda la comunidad que se beneficiará con el proyecto, a seguir estas recomendaciones para el correcto desarrollo de las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mismas:</a:t>
            </a: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3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6872" y="89371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53 CuadroTexto"/>
          <p:cNvSpPr txBox="1"/>
          <p:nvPr/>
        </p:nvSpPr>
        <p:spPr>
          <a:xfrm>
            <a:off x="1700808" y="1404061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Inicio de Obras 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2254560" y="2204280"/>
            <a:ext cx="4365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3780581" y="953247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426468" y="3131840"/>
            <a:ext cx="3874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 partir de (fecha REAL de INICIO), durante (Tiempo aproximado de obra) y en horario  de </a:t>
            </a:r>
            <a:r>
              <a:rPr lang="es-CO" dirty="0" err="1" smtClean="0"/>
              <a:t>xxxxxxxxxxx</a:t>
            </a:r>
            <a:endParaRPr lang="es-CO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14699" y="4860032"/>
            <a:ext cx="59551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Atienda la señalización informativa y reglamentaria ubicada en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Acate las recomendaciones del personal de la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Circule por los senderos peatonales demarcados.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Recuerde que ningún </a:t>
            </a:r>
            <a:r>
              <a:rPr lang="es-CO" sz="1200" smtClean="0">
                <a:latin typeface="Tahoma" pitchFamily="34" charset="0"/>
                <a:ea typeface="Tahoma" pitchFamily="34" charset="0"/>
                <a:cs typeface="Tahoma" pitchFamily="34" charset="0"/>
              </a:rPr>
              <a:t>trabajador </a:t>
            </a:r>
            <a:r>
              <a:rPr lang="es-CO" sz="1200" smtClean="0">
                <a:latin typeface="Tahoma" pitchFamily="34" charset="0"/>
                <a:ea typeface="Tahoma" pitchFamily="34" charset="0"/>
                <a:cs typeface="Tahoma" pitchFamily="34" charset="0"/>
              </a:rPr>
              <a:t>está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autorizado para realizar cobros externos por la ejecución de la obra.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Evite ingresar a la zona de trabajo</a:t>
            </a: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 romper la malla o las cintas de demarcación dispuestas para su protección.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Cualquier irregularidad, comuníquela a nuestro PUNTO CREA 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(añada cualquier recomendación que considere necesaria para su proyecto)</a:t>
            </a: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367" y="2555776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la dirección del frente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1" name="20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2" name="21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9" name="38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40" name="39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257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32</cp:revision>
  <dcterms:created xsi:type="dcterms:W3CDTF">2015-03-19T17:35:27Z</dcterms:created>
  <dcterms:modified xsi:type="dcterms:W3CDTF">2016-01-06T14:39:36Z</dcterms:modified>
</cp:coreProperties>
</file>