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942" y="14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89578" y="3290372"/>
            <a:ext cx="60916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4686300" algn="l"/>
              </a:tabLst>
              <a:defRPr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Instituto de Desarrollo Urbano - IDU y (escriba aquí el nombre del contratista),</a:t>
            </a:r>
            <a:r>
              <a:rPr lang="es-ES_tradnl" sz="1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_trad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informan </a:t>
            </a:r>
            <a:r>
              <a:rPr lang="es-ES_tradnl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 la comunidad </a:t>
            </a:r>
            <a:r>
              <a:rPr lang="es-ES_trad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los </a:t>
            </a:r>
            <a:r>
              <a:rPr lang="es-ES_tradnl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criterios para aprobación de rampa de acceso vehicular a </a:t>
            </a:r>
            <a:r>
              <a:rPr lang="es-ES_trad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garaje, bajo </a:t>
            </a:r>
            <a:r>
              <a:rPr lang="es-ES_tradnl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las </a:t>
            </a:r>
            <a:r>
              <a:rPr lang="es-MX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especificaciones de  la normatividad de espacio </a:t>
            </a:r>
            <a:r>
              <a:rPr lang="es-MX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público </a:t>
            </a:r>
            <a:r>
              <a:rPr lang="es-MX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y el </a:t>
            </a:r>
            <a:r>
              <a:rPr lang="es-MX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Plan </a:t>
            </a:r>
            <a:r>
              <a:rPr lang="es-MX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de </a:t>
            </a:r>
            <a:r>
              <a:rPr lang="es-MX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Ordenamiento Territorial </a:t>
            </a:r>
            <a:r>
              <a:rPr lang="es-MX" sz="1200" dirty="0">
                <a:latin typeface="Arial Narrow" pitchFamily="34" charset="0"/>
                <a:cs typeface="Times New Roman" pitchFamily="18" charset="0"/>
              </a:rPr>
              <a:t>(</a:t>
            </a:r>
            <a:r>
              <a:rPr lang="es-MX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POT). </a:t>
            </a:r>
            <a:endParaRPr lang="es-MX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4686300" algn="l"/>
              </a:tabLst>
              <a:defRPr/>
            </a:pPr>
            <a:r>
              <a:rPr lang="es-ES_trad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 </a:t>
            </a:r>
            <a:r>
              <a:rPr lang="es-ES_tradnl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acuerdo con la norma, es necesario identificar los predios que hacen uso exclusivo del espacio interior como garaje, y que cuentan con la documentación de aprobación emitidas por las entidades correspondientes para este uso. </a:t>
            </a:r>
            <a:r>
              <a:rPr 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Por lo anterior,</a:t>
            </a:r>
            <a:r>
              <a:rPr lang="es-MX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MX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 necesario </a:t>
            </a:r>
            <a:r>
              <a:rPr lang="es-MX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el cumplimiento de los siguientes requisitos</a:t>
            </a:r>
            <a:r>
              <a:rPr lang="es-MX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s-CO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459432" y="1700679"/>
            <a:ext cx="71249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4400" b="1" dirty="0" smtClean="0">
                <a:latin typeface="Impact" pitchFamily="34" charset="0"/>
              </a:rPr>
              <a:t>Rampas de acceso a garaje</a:t>
            </a:r>
            <a:endParaRPr lang="es-CO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0234" y="0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531717" y="1331640"/>
            <a:ext cx="4365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Impact" pitchFamily="34" charset="0"/>
                <a:cs typeface="Arial" pitchFamily="34" charset="0"/>
              </a:rPr>
              <a:t>Criterios y requisitos para </a:t>
            </a:r>
            <a:endParaRPr lang="es-CO" sz="2800" dirty="0">
              <a:latin typeface="Impact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381565" y="2470120"/>
            <a:ext cx="4365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753197" y="863878"/>
            <a:ext cx="29607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 xxx   Fecha 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2 CuadroTexto"/>
          <p:cNvSpPr txBox="1">
            <a:spLocks noChangeArrowheads="1"/>
          </p:cNvSpPr>
          <p:nvPr/>
        </p:nvSpPr>
        <p:spPr bwMode="auto">
          <a:xfrm>
            <a:off x="458153" y="4932040"/>
            <a:ext cx="2754823" cy="15465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defRPr/>
            </a:pPr>
            <a:r>
              <a:rPr lang="es-MX" sz="105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En caso de ser un predio únicamente residencial: 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Ser pre-existente al inicio de la obra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Presentar Licencia de Construcción 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Ancho de la puerta de mínimo de 2,50Mts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Existir físicamente al interior de la misma 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 tener usos distintos al de parqueo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Copia de la tarjeta de propiedad del vehículo</a:t>
            </a:r>
            <a:endParaRPr lang="es-CO" sz="10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10 CuadroTexto"/>
          <p:cNvSpPr txBox="1">
            <a:spLocks noChangeArrowheads="1"/>
          </p:cNvSpPr>
          <p:nvPr/>
        </p:nvSpPr>
        <p:spPr bwMode="auto">
          <a:xfrm>
            <a:off x="3284984" y="4932040"/>
            <a:ext cx="3196281" cy="15465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6863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defRPr/>
            </a:pPr>
            <a:r>
              <a:rPr lang="es-MX" sz="105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 caso de ser un predio comercial o institucional: 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Ser pre-existente al inicio de la obra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Presentar Licencia de construcción 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Ancho de la puerta de mínimo de 2,50Mts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Existir físicamente al interior de la misma 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 tener usos distintos al de parqueo</a:t>
            </a: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Copia de la tarjeta de propiedad del vehículo</a:t>
            </a:r>
            <a:endParaRPr lang="es-CO" sz="10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Tx/>
              <a:buChar char="•"/>
              <a:defRPr/>
            </a:pPr>
            <a:r>
              <a:rPr lang="es-MX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Espacio no compartido con productos consumibles.</a:t>
            </a:r>
            <a:endParaRPr lang="es-CO" sz="10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89578" y="6660231"/>
            <a:ext cx="60045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4686300" algn="l"/>
              </a:tabLst>
              <a:defRPr/>
            </a:pPr>
            <a:r>
              <a:rPr lang="es-MX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Esta documentación debe ser presentada al contratista antes del inicio de la obra frente a su predio. De no contar con ella,  no será posible </a:t>
            </a:r>
            <a:r>
              <a:rPr 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la </a:t>
            </a:r>
            <a:r>
              <a:rPr lang="es-ES_tradnl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construcción de la rampa de acceso vehicular, que permita ingresar al predio.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4686300" algn="l"/>
              </a:tabLst>
              <a:defRPr/>
            </a:pPr>
            <a:r>
              <a:rPr lang="es-ES_tradnl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Cualquier información adicional o entrega de documentos, se brindará a través del área de gestión social en el </a:t>
            </a:r>
            <a:r>
              <a:rPr 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Punto CREA.</a:t>
            </a:r>
            <a:endParaRPr lang="es-CO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-23564" y="2807044"/>
            <a:ext cx="688538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Escriba aquí el frente o los predios interesados</a:t>
            </a:r>
            <a:endParaRPr lang="es-CO" dirty="0"/>
          </a:p>
        </p:txBody>
      </p:sp>
      <p:grpSp>
        <p:nvGrpSpPr>
          <p:cNvPr id="24" name="23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5" name="24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6" name="25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27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9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30" name="29 Imagen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31" name="30 Imagen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32" name="31 Imagen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385</Words>
  <Application>Microsoft Office PowerPoint</Application>
  <PresentationFormat>Presentación en pantalla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24</cp:revision>
  <dcterms:created xsi:type="dcterms:W3CDTF">2015-03-19T17:35:27Z</dcterms:created>
  <dcterms:modified xsi:type="dcterms:W3CDTF">2016-01-06T14:35:23Z</dcterms:modified>
</cp:coreProperties>
</file>