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96" y="12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Rectángulo"/>
          <p:cNvSpPr/>
          <p:nvPr/>
        </p:nvSpPr>
        <p:spPr>
          <a:xfrm>
            <a:off x="468957" y="3738418"/>
            <a:ext cx="58653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alt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Buscando reducir al máximo los posibles riesgos, prevenir accidentes, causar los mínimos impactos al medio ambiente, así como el óptimo y rápido desarrollo de las actividades de obra, el Instituto de Desarrollo Urbano -IDU- y la firma contratista </a:t>
            </a:r>
            <a:r>
              <a:rPr lang="es-MX" altLang="es-CO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xxxxxxxxx</a:t>
            </a:r>
            <a:r>
              <a:rPr lang="es-MX" alt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., hacen las siguientes recomendaciones </a:t>
            </a:r>
            <a:r>
              <a:rPr lang="es-ES_tradnl" alt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 los representantes de las Juntas de Acción Comunal del </a:t>
            </a:r>
            <a:r>
              <a:rPr lang="es-ES_tradnl" altLang="es-CO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xxxxxxxxxxx</a:t>
            </a:r>
            <a:r>
              <a:rPr lang="es-ES_tradnl" alt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 </a:t>
            </a:r>
            <a:r>
              <a:rPr lang="es-ES_tradnl" alt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 la comunidad en general</a:t>
            </a:r>
            <a:r>
              <a:rPr lang="es-ES_tradnl" alt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</p:txBody>
      </p:sp>
      <p:pic>
        <p:nvPicPr>
          <p:cNvPr id="53" name="Picture 2" descr="C:\Users\cjrodri13\Desktop\Plantillas comunicacione en obra\Plantillas\Reunion Inicio\reunion inicio-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t="17222" r="4376" b="18914"/>
          <a:stretch/>
        </p:blipFill>
        <p:spPr bwMode="auto">
          <a:xfrm>
            <a:off x="2276872" y="89371"/>
            <a:ext cx="4587766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53 CuadroTexto"/>
          <p:cNvSpPr txBox="1"/>
          <p:nvPr/>
        </p:nvSpPr>
        <p:spPr>
          <a:xfrm>
            <a:off x="134583" y="1187624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Recomendaciones a la comunidad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2388203" y="2834458"/>
            <a:ext cx="4365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</a:t>
            </a:r>
            <a:endParaRPr lang="es-CO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3780581" y="953247"/>
            <a:ext cx="29607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 xxx   Fecha: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7974" y="4950038"/>
            <a:ext cx="5506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Atienda la señalización informativa y reglamentaria ubicada en obra.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Acate las recomendaciones del personal de la obra.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Circule por los senderos peatonales demarcados.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Recuerde que ningún trabajador 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está 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autorizado para realizar cobros externos por la ejecución de la obra.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Evite ingresar a la zona de trabajo</a:t>
            </a:r>
            <a:r>
              <a:rPr 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 romper la malla o las cintas de demarcación dispuestas para su protección.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Cualquier irregularidad, comuníquela a nuestro PUNTO CREA 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(añada cualquier recomendación que considere necesaria para su proyecto)</a:t>
            </a:r>
            <a:endParaRPr lang="es-CO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7367" y="3131840"/>
            <a:ext cx="6858000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la dirección del frente</a:t>
            </a:r>
            <a:endParaRPr lang="es-CO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3" name="22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4" name="23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5" name="24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28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31" name="30 Imagen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32" name="31 Imagen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33" name="32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256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32</cp:revision>
  <dcterms:created xsi:type="dcterms:W3CDTF">2015-03-19T17:35:27Z</dcterms:created>
  <dcterms:modified xsi:type="dcterms:W3CDTF">2016-01-06T14:35:33Z</dcterms:modified>
</cp:coreProperties>
</file>