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12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468957" y="3738418"/>
            <a:ext cx="58653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Buscando reducir al máximo los posibles riesgos, prevenir accidentes, causar los mínimos impactos al medio ambiente, así como el óptimo y rápido desarrollo de las actividades de obra, el Instituto de Desarrollo Urbano -IDU- y la firma contratista </a:t>
            </a:r>
            <a:r>
              <a:rPr lang="es-MX" altLang="es-CO" sz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MX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., hacen las siguientes recomendaciones </a:t>
            </a:r>
            <a:r>
              <a:rPr lang="es-ES_tradnl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los representantes de las Juntas de Acción Comunal del </a:t>
            </a:r>
            <a:r>
              <a:rPr lang="es-ES_tradnl" altLang="es-CO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xxxxxxxxxxx</a:t>
            </a:r>
            <a:r>
              <a:rPr lang="es-ES_tradnl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 </a:t>
            </a:r>
            <a:r>
              <a:rPr lang="es-ES_tradnl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la comunidad en general</a:t>
            </a:r>
            <a:r>
              <a:rPr lang="es-ES_tradnl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pic>
        <p:nvPicPr>
          <p:cNvPr id="53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6872" y="89371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53 CuadroTexto"/>
          <p:cNvSpPr txBox="1"/>
          <p:nvPr/>
        </p:nvSpPr>
        <p:spPr>
          <a:xfrm>
            <a:off x="134583" y="1187624"/>
            <a:ext cx="5472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Recomendaciones a la comunidad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2388203" y="2834458"/>
            <a:ext cx="4365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3780581" y="953247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7974" y="4950038"/>
            <a:ext cx="5506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Atienda la señalización informativa y reglamentaria ubicada en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Acate las recomendaciones del personal de la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Circule por los senderos peatonales demarcados.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Recuerde que ningún trabajador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está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autorizado para realizar cobros externos por la ejecución de la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Evite ingresar a la zona de trabajo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 romper la malla o las cintas de demarcación dispuestas para su protección.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Cualquier irregularidad, comuníquela a nuestro PUNTO CREA 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(añada cualquier recomendación que considere necesaria para su proyecto)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367" y="3131840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la dirección del frente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4" name="23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1" name="30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2" name="31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3" name="32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256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32</cp:revision>
  <dcterms:created xsi:type="dcterms:W3CDTF">2015-03-19T17:35:27Z</dcterms:created>
  <dcterms:modified xsi:type="dcterms:W3CDTF">2016-01-06T14:35:33Z</dcterms:modified>
</cp:coreProperties>
</file>