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9712" autoAdjust="0"/>
  </p:normalViewPr>
  <p:slideViewPr>
    <p:cSldViewPr>
      <p:cViewPr>
        <p:scale>
          <a:sx n="68" d="100"/>
          <a:sy n="68" d="100"/>
        </p:scale>
        <p:origin x="-2706" y="-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6872" y="89371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58 CuadroTexto"/>
          <p:cNvSpPr txBox="1"/>
          <p:nvPr/>
        </p:nvSpPr>
        <p:spPr>
          <a:xfrm>
            <a:off x="2388203" y="2588237"/>
            <a:ext cx="4365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3780581" y="953247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367" y="3059832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Contratación de Mano de Obra No Calificada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48680" y="3707904"/>
            <a:ext cx="58326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Las obras de XXXXXXXXXXXXXXXX han iniciado en la Localidad XXXXXXXX. Si quiere ser parte de ellas, el Instituto de Desarrollo Urbano –IDU – y la firma contratista encargada </a:t>
            </a:r>
            <a:r>
              <a:rPr lang="es-ES" altLang="es-CO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ES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, invitan a</a:t>
            </a:r>
            <a:r>
              <a:rPr lang="es-MX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la comunidad residente de esta  Localidad </a:t>
            </a:r>
            <a:r>
              <a:rPr lang="es-MX" altLang="es-CO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 presentar su hoja de vida, </a:t>
            </a:r>
            <a:r>
              <a:rPr lang="es-MX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como parte de nuestro equipo de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Entre las labores a ejecutar, están cargue y descargue de materiales, excavación, limpieza y demás actividades propias del desarrollo de la obra. </a:t>
            </a:r>
          </a:p>
          <a:p>
            <a:pPr algn="just"/>
            <a:endParaRPr lang="es-CO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Es indispensable certificar residencia (presentando carta de la Junta de Acción Comunal o de la Alcaldía Local), en cualquiera de los barrios pertenecientes a la Localidad. </a:t>
            </a:r>
          </a:p>
          <a:p>
            <a:pPr algn="ctr"/>
            <a:endParaRPr lang="es-CO" altLang="es-CO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CO" altLang="es-CO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Las hojas de vida  se recibirán en nuestro </a:t>
            </a:r>
            <a:r>
              <a:rPr lang="es-ES" altLang="es-CO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PUNTO CREA </a:t>
            </a:r>
          </a:p>
          <a:p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AutoShape 2" descr="Resultado de imagen para casco obre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" name="AutoShape 4" descr="Resultado de imagen para casco obrer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AutoShape 6" descr="data:image/jpeg;base64,/9j/4AAQSkZJRgABAQAAAQABAAD/2wCEAAkGBxAQEBAQEBEPEBUPFA8QEBAPDw8OEA8PFBQWFhQUFRQYHCggGBolHBQUITEhJSkrLi4uFx8zODMsNygtLisBCgoKDg0OFxAQFywcHBwsLCwsLCwsLCwsLCwsLCwsLCwsLCwsLCwsLCwsLCwsLCwsLCwsLCwsLCwsLDc3LDc3K//AABEIAL8BCAMBEQACEQEDEQH/xAAbAAABBQEBAAAAAAAAAAAAAAAAAQIDBAUGB//EADoQAAIBAgMFBQYFBAIDAQAAAAABAgMRBCExBRJBUXEGImGBkRMyQlKhsXLB0eHwFCNigkOSU7LxB//EABoBAQADAQEBAAAAAAAAAAAAAAABAgMEBQb/xAApEQEAAgICAgICAgIDAQEAAAAAAQIDEQQhEjEFQSIyE1FCYRQjcZGB/9oADAMBAAIRAxEAPwD3EAAAAAAAAAICMAGgjImde50K9fGwh70kcubm4sfuzSmK1vSnLbdPgeff5vFX03jiWIttQ4ozj53HKf8Ahymp7WpvwOnH8vhsztxrQsrFwfxHbXl47RvbOcVoPjVi9GvUvXPitPU9qzWYPNtwqUnUAREBSQAAAAAAAAAAAAAAAAAAAAAAAAAJcgUMftWlRyk7v5Vmziz83Hi9y1phtZiYjtLJ+7G3V5ni5/mL/wCEOunFj7VJbbqPV/VnBb5PNPuW8cesGPHJ6xT6oxtzJt7hpGPXontaT4W/C2jP+TDb9oTq0ElRT9yV/wDGWX7Fbcat/wBJTF5+0DqtOzvF8nkc1sV6SvuJTU8VJaP6lqZ8lfUomkSsRxt+cXzX5nbj5kT+3UspxQctuVKLW/7r0ks4PryZ305+fH3vcMrcetm1gtuU52u92/HgerxflseT8bdS5MnGtX01oSTV1n0PXi0TG4c0xotyyNlAAAAAAAAAAAAAAABACwCgIAoCAI2RMxHsYe2tpNXhCcIc5OV35JXPJ5nLnU1rLqxYt9y5arGDd3WbfFqD+7Z4Fv4pn8p3LviPGAsLF6VV5pop/Djt6lPkHgZ6pwl+F/k0RPD39pjJpDPejqjlvxrVaReJNVQxmulj1UJibR6VmEsqykt2a3l9V0fA3pn+rK60q1N+n3oP2kOK+OP6ovOCt+6rblLh8XGayfkcd8dqz3C3tYU2r8U9U8014lsWa1JUmrPr0JU+/Qu1rKk87eMeaO7dcvro3/bR2P2jay3n0Zvx+Zl41tT3DLJgrfuHVYLbkJWU+7fSXwt/kfR8f5DHm+3nZME19NdO53xMTHTnkFoCgFgFAAEsAoCAFgFAAEAUAAQAuRIpbS2jToRvJ58IrVs5eTya4oaY8drT047ae3qtVvPcj8qy9WfOcjn5Mk9dPRxceK+2NOrfiefNrT9ujxiEbmV1C2ixqeJE7NQljiJLRkRe1Z6lHjCb+uvlNX+j9TojNuNSrNf6RVY/FF7y4/Mv1K2rEkbhHTxBz2o0iViMzKYSddrNFqXms9IlTxVG/wDcp92Szklx8UdcWi8dqx0lweOvlLJ/c5cuHXcJ2uy5rIyreaz0nqWXtDB3vUp5TWcorLe8V4no0yecdojqRs7anwy46p6P9yNTjncFqxLpNmbelQaU250pOybzlB8mevxOfNdb9OHJx4n/AE7PD4iNSKlFpp6NH0FMlckRNXBasxOpS3NFQAoAAAAAAAAAAgCgACMCtjsSqcHJtX4Xdlc58+aMde5XpWbS4vHYilOTlUnOo3wglGK8E3wPm8+elp3aXoY6WrGlGVXD/wDjl19pJs5pyYoht42n7RToUZe7KcetpImP4p9J3MK1XAyWcWpLmv0H8E+0+atLeXD0zMrYlosWFUxtTS+0jzMwim1mi8WNGVO93o5PiuZeEehh8RYpaidr0KlznmugVFxRNZJUcRT+KOXNcnzOukxMalX0tYHF3yepy5cX3CVqtH4kUx2mJSy9oYRS/uQyfxJc+Z6NbxaFI6NwGN+CaunlJPiisx4zuPSbRv03Ni7YlhKijJuVKdrN8F+qO/h8u2G3+pc2bDFo6eh0K0ZxUou6krpn0+PJW9dw8u1ZrOpSF4QUkAAAAAAAAACAKAgGftbaUaELvNv3Y83+hxcrlVw179tMeObOHx+0J1ZOU23yXBdD5fPyr5pncvTx4q1hRkcjUhCdGSQiZSjdSUdGaVyTH2iawSVdT17r5rj1OmMm1dKdRtOzyfB8GUmNpS0K18nk+RheuloWGjNbZklxRaJQgrL4lqtUaR2aSYauZ3olo05XMNaSgrRszSsolSqrdaa04dDfe4Va2za6n3ZcVkYTjg+zKvcl4aPxROO2pTPbP2lhLPfj16o64ncK1PwlVVI+zk7X91/LLgyvrpOtenQdktuSoz9hV0vbP4X4Hp8Dlzit42npx8jD5RuHfwlfNZn0kTuNw83WujyQEgAAAAAAABAFAir1VCLk8lFXZnkv4Vm0piNzp59tXGyrVHN9EuUeB8ly+ROa+3qYscVhntnHMa9NtmtldJglyqxLgI0QKuIo8i9bJ0rzzVn5M2iyEKb819i09wNDDVbnPeukpZRM4kQVY2NKyKsu67o19wNHBVFLUwtRG1qsk10M9aTtRlG916G1ZJQUpOL6F5RDTdX2kb8eJzT1KYFFb0HF/Dp0OnHbak9MmrDcn5l5ja0dw0qkPaQVWPvQylbiuDLftXr3CN66dn2S2v7SChLXRdeR73x3L3Xws87k4tdw6Y9iJ24ykgAAAAAAAAARgc/2rxVoRpL43eX4VovX7HlfKZJ/j8K+5dHHrufL+nLzwrXvZeHE+f8A45ju3t3+e0E7LQpbS0IJsz2uhkykpg3fsQlJGVyspDVyNipWpGtbClVibVlB+GqWZF42NSm95HJPUrEqU8rehMSKNSPA3rKDaE3Fk2jcIadKd/M5rR2lHXjZ3LwSgxMPdkuJtEdKihVs+pnau1lqhU3Zp8Hk+jyK06lE+i7Rw+rOmfW2dUexq27Pdeku6yK21bf9rWjpr0qboVd6N0pP0fBnTX/rvFoYzHlGnebPxKqU1Ljo/B8T6nj5YyUiXmXjxnS0bqABQABAFAAABGBzmJSlWq1pe7RtGK4Oa/c8nJETe2Sf8XRSdRqHO4uu5Nt8bs8LNl8rTLtpVQnI5LWaxCGTKrwYyEmyRIicmmSlYpTuUtAdKN0ViUqGJpG9LCrHJmsqy0cLM57wldqK6Xh9jOII7Uq8DSspUpLM2Qt4apYztCF7EtSin5MpMphVhG8ZR5Zo1iekT7ViEpqc/oUmOz6a0u9GL5qx017qxnqWZVpbr3lwZnMaae4dFG06cX4WOyn5U7YT1La7N4izcW/e/wDZfsen8fl1bwlzcim43DpEe44igAAAAAAAAJIifQ5TbtXcjGmuN6k/GUnc8X5HJGOIrH268FdztzVWZ8/ady74jpA2ZSsYyEmMJNAjnEmJSZBtMt7F2Erq5jMaEeJp3Vy1JNs2pGzOiJE9CRSw19mrfnGn8zsupGPH5XiFLz49oMdRcZSi/hdhen8d5iVqTuGbUiTEpkRYlC3SnlYymFi0sprxyLVlEo6tFpsuqiaaz4DS0NfCSvTtyszfCzv7RVEn5k2qQ0dnT7jXI0xz9KWXqFRwalyafodPHt45Illeu4dnRnvRTXFJn0tLeUbebMalIXQAAAAAAAARgcFtqvvVZvxa8lkfKc7J55Jl6WCuoZEjzJdSNlJTBjISawGMAaJSZJEwjZ2HnnYWjomV6hDee6/iyXV6fWwxV8raRMsqtC11yyNPXSYNpkSlboVGmmsmndeDKxM1ncImNrOLqub3nq9RkvN53KYrpQqxFRGkWQkgyswlMnmmRXpM+lis7K5v9M1N1VJNaCsbTCTZ+IUU03zWRekxCJ7SRxGejK2yREmmjsyprdNX5k0yfltFo6aN7p9Dpj2yt6dRsCtvUI/43j6M+l4t/LHH+nm5Y1ZpHSzAAAAAAAAMrytGT5JspedVlMe3nOLlmz47kzu8vVxR+KnI4ttUbIWgxkJNZIbYBbAI4kxsM3bO5aYnRM9NGCcWn0kumqY8ZpaJV9wrbXp/3JNaS76/2z/M1yft/wClPSjFGcrpoFJEiZCUdREwIrF0AB6kV0Eq4lucYPR2v4m2vxIhfp4CnLg0cs5bROknwwsI8DoiNxtWUySWiXoPDaElO5fw0iV2LN6Syludla2VWHJxl65fke/8dk3XTh5FdS6BHpuYAKAAAAAhAobTxSjHc4zjUt0Ub/oYZ7xWuv7XpXfbgsQ8z5DPP5S9TH+qszl+msGMiVjWQGsBrJCokS0o5o0x+1LNPHYaDjFpLRZo774azTplW07N9leinxpd1+MG8n6/cyy44vjiY91TFtTpn4933XyVv56nFNpn23jX0oqJO0nRIlJyICyAisWCWCBuk7EWLp23ZcvyNaz0bbWDlo+aOK/7JPep119QpJ6LxCqWkXNpkyYlSVnY+N9jXTekluy8E3qdvDz/AMd436lhmx+UbdtF5H00TuNvO+zhACQAAAAhA4bam1VPG7qfdhGrTXi913+v2Pn+Ryf5OR4/UO/Fj/69siu8zyMvuXTT0hbOZpBrKyk1hJrAQkLEkSRJr1Ksr6r/ANteGXkdv8s+PTLXaHD45wk8k1JNSi9GmZ48/hM7WnGq4qopPuppcE3dpdTmtO5mYa1jUKxCS2CS2IA0SGWJBYILEB1WF01/LmlZRCzsyd4pcrr0MM0fklZ4nRT1CtkiNYVS0yyEhAz9o1d1b3Kz8rlJ7lNY307TsrtNV6STd5QXrHgfS/H8nzpFJ9w83k4vCzdR6bmKAAAABWx1ZU6VSfyxlL0Rjmt40mVqxuYh5DQr3rqSvk+Lvk//AKfIxP5TL2Zj8Yhp4l5mWRWqJ6GErmSdiukkuRMaSRkBCyToASxRKpZysifLREK7ZVYxslIQCogKAlwEZIYyQJgTrQtVCXAe9JefqZZiFpanTj+lbJUbKpaRKDmVkZm184SXNMxnq0L0gdhsc6deMXLJ91+f8R6PEyeHIrP0y5GPdJeqpH1W3jlAQBQADkf/ANFx8qWGio/HUgp2+TV/Y835C+qah18Om7vOdmYhe1b1yufPXr4xG3q3q3Ks97TiYWnbH0bL7GK8KuOqbsWWx13KRhKm9FEZI1KUtyiCBJ8SA9MlElqaESQhSzRKZOxEcyIsGRgTsLujaUTyfW5fXQdcqEYDWSAkT09BCDsK7VH4pkZY3BCzSldmuOVZWIs6IVTU2Sg6RSyFLGpWtq39DnyS0p1LC2RLcxCXKX2Z1V3+Mx/pfJG6S9qpSvFPmkz7DHaLViYeBbqTrl0C4AAoHL9vMD7bDbvPJPlLWP1v6nm/Ix+MS6eLfxs8gw1OdKo1K6tk0+B4uWYvV7W9uk2dWun5WPPvGmdoWWYqsraynbJXOnBr7Si2XXaW7Itnp9wlppnKg64CplUlRKEstCCENL3kLekpK6zK1DEiQMCri5WUOrOmkbgLGRnMaSeVSa2SEuSJqTEKn08pp87om0bgg+jTad27FscaRKx7dcFfob+cK6TU5vjZE+W0aSORS2zSlJ945bfs0iGJB2xP+x171Ta+unY4DaVajbclvR+Sea8nwOzj8nNjiNTuHFfDW89t/A9pqUrRqp0peOcH0kevi+Sxz1fqXJfjTX9e23Tqxkk4tNPindHoUyVv3WduWYmvtJct9hSRV2jhPa05Q56eDWhhnx+dPFalvGdvNNrbMUpOM1uzWV+L/VHy+as4ral6+PJuGPClLDt3zi7WktMjnvq/ptHa1TxifFM57UmEaQ7QqXiXxR+RpjbPqrfZ15az4p02o1DimDR6mRpCRTK6NnqSI0JVJAhHGLU45cSephKXEK0rcimtCMBGEqePoSqKKjlbizpx5Ir7EUJOL3ZakzG42LF3yMtAsAjXiSHQfiRIlXO+hPaD1ImNiT2pdCWMv55l/SD6c82Z2tKdGRpN3byS5mcUm3tO/pmLC71XeWrfqa1t/itPUOjp0rJI7a1jTmn2kdFPX04E2rE+zej8J7Si70puPOOsH5cBjvfFO6TpFqUtHcOi2Xt2NRqFReznpn7sujPX4/yMWnxv04cuCa9x6bSZ6m4cwA5btYouUVurS+9xucHL4tckNceSay5arTaXNcj57kcK+PuHo480SzqmDpvhuvnF2+hyfzW9S6IlQx2CqKL3Hv8Ag8pfub470me+k7c9RlKE3dNPimjumImo1qGL0OS+NfS7Tr3MJorpYjMzmEaPUiuhNTqFZgT1JtbrWVtPApCUSdyZQW5AAksnkhAyMe7VEduPuoswmZTAc5fn+ZGgjeb8ydBVLMgSSmEBS/nmWgSRje3kTtC3Thln4FomJQkjKMc73eZWbxBFZV8TVcunIytk20rH9rOysPm5ctDTBXdtqZLNZI9BgdYBUiEknTTWZE0i3SY19trs7jZPepTd91Xi3q0ep8byLW/67/Th5OPx7hvHsuRz/amldQl1X5lLDlaqML1i0alpW019KdSn/NDzc3x1L9x06qZ5j2Wls+rOLnCO+lru2cl1jqjysvx2WnqNt68iv2zcXg4zynGzXNWkjDyyYp1MN62ie4ZlfZbj7ua+ppTPFvbTaCFNrj6l5mJTtbpSl/GZ2rCNrcGzCYEsSswLVTSPQyDYwZKBYgKiEm1HkWgZO1H3os7MX6iam8l/OZnb2JH+pAP3GwqRBpIyNmjkyPI0cpMrMreMHptkbNJqVNsp7nRMxC3R2e37zsuSzZ0Uwyzm7SpUlFJLgdlaeMMrTs8sgXI2FuPIDkJtqNo20+ztFupKdu6k435tnpfGYpi3lLl5V9xp0p7riZXaGF6PSS/MpYcksLOpJQgrt8OS5vkU0u6TZfZ2nTtKrapLx9yPRcepfwVmUWP7O2l7TDSdKSz3U2l5PgJrH9JiWfgdl1a2KbxdO6UHvNxSjJ2UVpx4mFuPS8/lC0ZLV9LON7G0pZ0pypv5Zd+P1z+pxZ/icd/1nTanLmPbndpdkq8bt01UXzU3n6anmZfjs+L9O3XTl1lz1fZ0oO2f4ZJxkvI5LTavV41LprkrZGnJZO6KTqV9JFUfMpo8V32vdRjMdo0RVlzHiaO9quZHiE9qh4pMrTTRasCniaW+4+Gp0Vt4wJ6cEjK1tp0dYrs0UbToWGzQCTkiNoOjErMiaESkyNHB0srm+On2xtK7E6ospo9FvKUaOTHkaKR5Gjd+7tFNt8Iq7IidzqkblEzFY7auB2LOWdXur5U+8+r4Hq8b421p87//AByZOTHqG9SpxgkopJLRI92lIrGoccz5SmLIRV6MZxcZK6eqIkVdl7OVHf4uT1eu6tEREC+WAAAACAV8Tg6dRWqQhNf5RUjK+Glo1aNpi0x3DFxfZHDzvu70L8L78fR5ryZ5+X4rFfuvTopy7wwMf2KqwzpNTXJZP0f6nmZvi81P1/J105u/bDr7OqQe7KLT5O6+55d62pOrRp1Vy1si/p5L4X6XKecL/wDhHTHkkqgRsLuEbDHAt5J0VRI2FsNpLYjYXdI2FUBtBygRsSRgVmTaalAr7lWZj7a9OnZLwO6vpjOiuSXFEzMR7k1tG8RFcblJzf8A6ahYw+HrVbblN2+aS3V6m2PBnzfrXX/rO2Slftq4Xs83nVn/AKx/U9bB8RaO8kuS/K/ptYXBU6S7kUvHi+rPXw8bHj/WHLfJa3tYRv2qUkAAAAAAAAAAAgARoIwIcThIVFuzipLxX5mWXBTLGrRtat5r6Zc+zNB6b8ekrr6nmX+D49vW4bxyrwrVeyy+Gf8A2gmcl/gI/wAbNY5tlKt2UnwVOXRuJy2+E5FfVttI5kfahX7OVY/8c+sWp/Q5L8Dk0/w22ryqT9qFXZclrdfii4nPNMlfdZbRlrP2jlgJrk/Mp5LRaDP6SfIr5wtsn9LLkx5x/ZsLDy5EecGz1h3/ABjzg2cqPQdo2khQu7JN9E2y1cd7eoUm8R9rtDZVeXu0p/7d37nRj4HJvP41Z25FI9y0qXZ7Ey96UYebbXod+P4fPf8AadMLcyseoXaHZWP/ACVJy8I2ijvxfBUj97bYX5lp9Q08LsihT92nG/N95/U9PDwMGL9asLZrW+15I64jTKdyUAAB2FJAAAAAAAAAAAAAAgAAAAARsI0NBHFcc/IrOOtvcEbj7QVcDSn70IvysY34eG8atWGkZLx6lWlsPDv4LdJS/U5bfE8af8V45GT+0cuz9B8JLpIzn4bj/wBJ/wCTk/s1dnaH+f8A2Ij4Xj/0f8nJ/aSGwcOvgv1lI1r8Rxo/xVnkX/tYp7MoR0pQ81f7m9eBx6+qqTmvP2sxpRWiS6JI6IxUj1WFZmZ+zkXRopIUBAABQABABgf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0" y="38847"/>
            <a:ext cx="2270920" cy="165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53 CuadroTexto"/>
          <p:cNvSpPr txBox="1"/>
          <p:nvPr/>
        </p:nvSpPr>
        <p:spPr>
          <a:xfrm>
            <a:off x="2758" y="1612121"/>
            <a:ext cx="6861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Trabaje en esta obra</a:t>
            </a:r>
            <a:endParaRPr lang="es-CO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  <a:cs typeface="Arial" pitchFamily="34" charset="0"/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7" name="26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9" name="28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3" name="32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4" name="33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226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33</cp:revision>
  <dcterms:created xsi:type="dcterms:W3CDTF">2015-03-19T17:35:27Z</dcterms:created>
  <dcterms:modified xsi:type="dcterms:W3CDTF">2016-01-06T14:33:45Z</dcterms:modified>
</cp:coreProperties>
</file>