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7842" autoAdjust="0"/>
  </p:normalViewPr>
  <p:slideViewPr>
    <p:cSldViewPr>
      <p:cViewPr>
        <p:scale>
          <a:sx n="120" d="100"/>
          <a:sy n="120" d="100"/>
        </p:scale>
        <p:origin x="-1584" y="30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691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5242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6330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5471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247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6931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862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6533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7221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9081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1663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709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754529" y="4139952"/>
            <a:ext cx="54107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El Instituto de Desarrollo Urbano - IDU y (escriba aquí el nombre del contratista), invitan a la comunidad al Taller de Sostenibilidad del proyecto, en el que se darán pautas para el cuidado del mismo y se resolverán inquietudes. </a:t>
            </a:r>
          </a:p>
          <a:p>
            <a:endParaRPr lang="es-CO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s-CO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Adicione aquí lo que considere pertinente sobre el taller.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329814" y="3131840"/>
            <a:ext cx="27690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Lugar:  </a:t>
            </a:r>
            <a:r>
              <a:rPr lang="es-CO" sz="1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xxxxx</a:t>
            </a:r>
            <a:endParaRPr lang="es-CO" sz="1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s-CO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Fecha:  </a:t>
            </a:r>
            <a:r>
              <a:rPr lang="es-CO" sz="1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xxxxxxxx</a:t>
            </a:r>
            <a:endParaRPr lang="es-CO" sz="1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s-CO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Hora:   </a:t>
            </a:r>
            <a:r>
              <a:rPr lang="es-CO" sz="1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xxxxxxxxx</a:t>
            </a:r>
            <a:endParaRPr lang="es-CO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0" y="1768331"/>
            <a:ext cx="50544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Sostenibilidad</a:t>
            </a:r>
            <a:endParaRPr lang="es-CO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pic>
        <p:nvPicPr>
          <p:cNvPr id="15" name="Picture 2" descr="C:\Users\cjrodri13\Desktop\Plantillas comunicacione en obra\Plantillas\Reunion Inicio\reunion inicio-0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96" t="17222" r="4376" b="18914"/>
          <a:stretch/>
        </p:blipFill>
        <p:spPr bwMode="auto">
          <a:xfrm>
            <a:off x="2270234" y="0"/>
            <a:ext cx="4587766" cy="9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1 CuadroTexto"/>
          <p:cNvSpPr txBox="1"/>
          <p:nvPr/>
        </p:nvSpPr>
        <p:spPr>
          <a:xfrm>
            <a:off x="1007937" y="1403648"/>
            <a:ext cx="2681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Impact" pitchFamily="34" charset="0"/>
                <a:cs typeface="Arial" pitchFamily="34" charset="0"/>
              </a:rPr>
              <a:t>Taller de</a:t>
            </a:r>
            <a:endParaRPr lang="es-CO" sz="2800" dirty="0">
              <a:latin typeface="Impact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348880" y="2628364"/>
            <a:ext cx="43651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Escriba aquí el objeto del contrato resumido</a:t>
            </a:r>
            <a:endParaRPr lang="es-CO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3753197" y="863878"/>
            <a:ext cx="296078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Comunicado xxx   Fecha : </a:t>
            </a:r>
            <a:r>
              <a:rPr lang="es-CO" sz="7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</a:t>
            </a:r>
            <a:r>
              <a:rPr lang="es-CO" sz="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es-CO" sz="7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Localidad: xxx</a:t>
            </a:r>
            <a:endParaRPr lang="es-CO" sz="7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754528" y="7155577"/>
            <a:ext cx="5554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La participación de la comunidad es de vital importancia para el correcto desarrollo del proyecto</a:t>
            </a:r>
            <a:endParaRPr lang="es-CO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3" name="22 Grupo"/>
          <p:cNvGrpSpPr/>
          <p:nvPr/>
        </p:nvGrpSpPr>
        <p:grpSpPr>
          <a:xfrm>
            <a:off x="-19182" y="7965406"/>
            <a:ext cx="6881564" cy="1152128"/>
            <a:chOff x="-19182" y="7965406"/>
            <a:chExt cx="6881564" cy="1152128"/>
          </a:xfrm>
        </p:grpSpPr>
        <p:sp>
          <p:nvSpPr>
            <p:cNvPr id="24" name="23 Rectángulo"/>
            <p:cNvSpPr/>
            <p:nvPr/>
          </p:nvSpPr>
          <p:spPr>
            <a:xfrm>
              <a:off x="-19182" y="7965406"/>
              <a:ext cx="6858000" cy="4916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cxnSp>
          <p:nvCxnSpPr>
            <p:cNvPr id="25" name="24 Conector recto"/>
            <p:cNvCxnSpPr/>
            <p:nvPr/>
          </p:nvCxnSpPr>
          <p:spPr>
            <a:xfrm flipH="1">
              <a:off x="-19182" y="8469462"/>
              <a:ext cx="686297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Conector recto"/>
            <p:cNvCxnSpPr/>
            <p:nvPr/>
          </p:nvCxnSpPr>
          <p:spPr>
            <a:xfrm flipH="1">
              <a:off x="-19182" y="9117534"/>
              <a:ext cx="6858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26 CuadroTexto"/>
            <p:cNvSpPr txBox="1"/>
            <p:nvPr/>
          </p:nvSpPr>
          <p:spPr>
            <a:xfrm>
              <a:off x="1844377" y="8521057"/>
              <a:ext cx="2772206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Atención al Ciudadano IDU: Calle 22 No. 6-27   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Tel: 3412214- 3387555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Línea gratuita: 018000910312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Correo electrónico: atnciudadano@idu.gov.co </a:t>
              </a:r>
              <a:endParaRPr lang="es-CO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" name="Text Box 12"/>
            <p:cNvSpPr txBox="1">
              <a:spLocks noChangeArrowheads="1"/>
            </p:cNvSpPr>
            <p:nvPr/>
          </p:nvSpPr>
          <p:spPr bwMode="auto">
            <a:xfrm>
              <a:off x="1489166" y="8007797"/>
              <a:ext cx="537321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defPPr>
                <a:defRPr lang="es-E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s-CO" altLang="es-CO" sz="800" dirty="0">
                  <a:latin typeface="Arial Narrow" pitchFamily="34" charset="0"/>
                </a:rPr>
                <a:t>MAYOR INFORMACIÓN </a:t>
              </a:r>
              <a:r>
                <a:rPr lang="es-CO" altLang="es-CO" sz="800" dirty="0" smtClean="0">
                  <a:latin typeface="Arial Narrow" pitchFamily="34" charset="0"/>
                </a:rPr>
                <a:t>sobre el </a:t>
              </a:r>
              <a:r>
                <a:rPr lang="es-CO" altLang="es-CO" sz="800" dirty="0">
                  <a:latin typeface="Arial Narrow" pitchFamily="34" charset="0"/>
                </a:rPr>
                <a:t>Contrato IDU No. </a:t>
              </a:r>
              <a:r>
                <a:rPr lang="es-CO" altLang="es-CO" sz="800" dirty="0" err="1" smtClean="0">
                  <a:latin typeface="Arial Narrow" pitchFamily="34" charset="0"/>
                </a:rPr>
                <a:t>xxxx</a:t>
              </a:r>
              <a:r>
                <a:rPr lang="es-CO" altLang="es-CO" sz="800" dirty="0" smtClean="0">
                  <a:latin typeface="Arial Narrow" pitchFamily="34" charset="0"/>
                </a:rPr>
                <a:t>  de xxx  en </a:t>
              </a:r>
              <a:r>
                <a:rPr lang="es-CO" altLang="es-CO" sz="800" dirty="0">
                  <a:latin typeface="Arial Narrow" pitchFamily="34" charset="0"/>
                </a:rPr>
                <a:t>el </a:t>
              </a:r>
              <a:r>
                <a:rPr lang="es-CO" altLang="es-CO" sz="800" dirty="0" smtClean="0">
                  <a:latin typeface="Arial Narrow" pitchFamily="34" charset="0"/>
                </a:rPr>
                <a:t> </a:t>
              </a:r>
              <a:r>
                <a:rPr lang="es-ES" altLang="es-CO" sz="800" b="1" dirty="0" smtClean="0">
                  <a:latin typeface="Arial Narrow" pitchFamily="34" charset="0"/>
                </a:rPr>
                <a:t>PUNTO </a:t>
              </a:r>
              <a:r>
                <a:rPr lang="es-ES" altLang="es-CO" sz="800" b="1" dirty="0">
                  <a:latin typeface="Arial Narrow" pitchFamily="34" charset="0"/>
                </a:rPr>
                <a:t>CREA (Centro de Reunión, Encuentro y Atención): </a:t>
              </a:r>
              <a:r>
                <a:rPr lang="es-ES" altLang="es-CO" sz="800" dirty="0">
                  <a:latin typeface="Arial Narrow" pitchFamily="34" charset="0"/>
                </a:rPr>
                <a:t> </a:t>
              </a:r>
              <a:endParaRPr lang="es-ES" altLang="es-CO" sz="800" dirty="0" smtClean="0">
                <a:latin typeface="Arial Narrow" pitchFamily="34" charset="0"/>
              </a:endParaRPr>
            </a:p>
            <a:p>
              <a:pPr eaLnBrk="1" hangingPunct="1"/>
              <a:r>
                <a:rPr lang="es-ES" altLang="es-CO" sz="800" dirty="0" smtClean="0">
                  <a:latin typeface="Arial Narrow" pitchFamily="34" charset="0"/>
                </a:rPr>
                <a:t>(escriba aquí la dirección)  Horario </a:t>
              </a:r>
              <a:r>
                <a:rPr lang="es-ES" altLang="es-CO" sz="800" dirty="0">
                  <a:latin typeface="Arial Narrow" pitchFamily="34" charset="0"/>
                </a:rPr>
                <a:t>de atención: </a:t>
              </a:r>
              <a:r>
                <a:rPr lang="es-ES" altLang="es-CO" sz="800" dirty="0" err="1" smtClean="0">
                  <a:latin typeface="Arial Narrow" pitchFamily="34" charset="0"/>
                </a:rPr>
                <a:t>xxxxxxxxx</a:t>
              </a:r>
              <a:r>
                <a:rPr lang="es-ES" altLang="es-CO" sz="800" dirty="0" smtClean="0">
                  <a:latin typeface="Arial Narrow" pitchFamily="34" charset="0"/>
                </a:rPr>
                <a:t>  Teléfono</a:t>
              </a:r>
              <a:r>
                <a:rPr lang="es-ES" altLang="es-CO" sz="800" dirty="0">
                  <a:latin typeface="Arial Narrow" pitchFamily="34" charset="0"/>
                </a:rPr>
                <a:t>: </a:t>
              </a:r>
              <a:r>
                <a:rPr lang="es-ES" altLang="es-CO" sz="800" dirty="0" smtClean="0">
                  <a:latin typeface="Arial Narrow" pitchFamily="34" charset="0"/>
                </a:rPr>
                <a:t>xxx  </a:t>
              </a:r>
              <a:r>
                <a:rPr lang="es-ES" altLang="es-CO" sz="800" dirty="0">
                  <a:latin typeface="Arial Narrow" pitchFamily="34" charset="0"/>
                </a:rPr>
                <a:t>- Correo electrónico: </a:t>
              </a:r>
              <a:r>
                <a:rPr lang="es-ES" altLang="es-CO" sz="800" dirty="0" err="1" smtClean="0">
                  <a:latin typeface="Arial Narrow" pitchFamily="34" charset="0"/>
                </a:rPr>
                <a:t>xxxxxxxxxxxxxxxx</a:t>
              </a:r>
              <a:endParaRPr lang="es-ES" altLang="es-CO" sz="800" dirty="0">
                <a:latin typeface="Arial Narrow" pitchFamily="34" charset="0"/>
              </a:endParaRPr>
            </a:p>
            <a:p>
              <a:pPr eaLnBrk="1" hangingPunct="1"/>
              <a:r>
                <a:rPr lang="es-ES" altLang="es-CO" sz="800" b="1" dirty="0">
                  <a:latin typeface="Arial Narrow" pitchFamily="34" charset="0"/>
                </a:rPr>
                <a:t>Contratista</a:t>
              </a:r>
              <a:r>
                <a:rPr lang="es-ES" altLang="es-CO" sz="800" dirty="0">
                  <a:latin typeface="Arial Narrow" pitchFamily="34" charset="0"/>
                </a:rPr>
                <a:t>:  </a:t>
              </a:r>
              <a:r>
                <a:rPr lang="es-ES" altLang="es-CO" sz="800" dirty="0" err="1" smtClean="0">
                  <a:latin typeface="Arial Narrow" pitchFamily="34" charset="0"/>
                </a:rPr>
                <a:t>xxxxxx</a:t>
              </a:r>
              <a:r>
                <a:rPr lang="es-ES" altLang="es-CO" sz="800" dirty="0" smtClean="0">
                  <a:latin typeface="Arial Narrow" pitchFamily="34" charset="0"/>
                </a:rPr>
                <a:t>   </a:t>
              </a:r>
              <a:r>
                <a:rPr lang="es-ES" altLang="es-CO" sz="800" b="1" dirty="0" smtClean="0">
                  <a:latin typeface="Arial Narrow" pitchFamily="34" charset="0"/>
                </a:rPr>
                <a:t>Residente </a:t>
              </a:r>
              <a:r>
                <a:rPr lang="es-ES" altLang="es-CO" sz="800" b="1" dirty="0">
                  <a:latin typeface="Arial Narrow" pitchFamily="34" charset="0"/>
                </a:rPr>
                <a:t>social</a:t>
              </a:r>
              <a:r>
                <a:rPr lang="es-ES" altLang="es-CO" sz="800" dirty="0">
                  <a:latin typeface="Arial Narrow" pitchFamily="34" charset="0"/>
                </a:rPr>
                <a:t>: </a:t>
              </a:r>
              <a:r>
                <a:rPr lang="es-ES" altLang="es-CO" sz="800" dirty="0" err="1" smtClean="0">
                  <a:latin typeface="Arial Narrow" pitchFamily="34" charset="0"/>
                </a:rPr>
                <a:t>xxxxxxx</a:t>
              </a:r>
              <a:r>
                <a:rPr lang="es-ES" altLang="es-CO" sz="800" dirty="0" smtClean="0">
                  <a:latin typeface="Arial Narrow" pitchFamily="34" charset="0"/>
                </a:rPr>
                <a:t>    </a:t>
              </a:r>
              <a:r>
                <a:rPr lang="es-ES" altLang="es-CO" sz="800" b="1" dirty="0" smtClean="0">
                  <a:latin typeface="Arial Narrow" pitchFamily="34" charset="0"/>
                </a:rPr>
                <a:t>Interventoría</a:t>
              </a:r>
              <a:r>
                <a:rPr lang="es-ES" altLang="es-CO" sz="800" b="1" dirty="0">
                  <a:latin typeface="Arial Narrow" pitchFamily="34" charset="0"/>
                </a:rPr>
                <a:t>: </a:t>
              </a:r>
              <a:r>
                <a:rPr lang="es-ES" altLang="es-CO" sz="800" dirty="0" err="1" smtClean="0">
                  <a:latin typeface="Arial Narrow" pitchFamily="34" charset="0"/>
                </a:rPr>
                <a:t>xxxxxxxx</a:t>
              </a:r>
              <a:r>
                <a:rPr lang="es-ES" altLang="es-CO" sz="800" dirty="0" smtClean="0">
                  <a:latin typeface="Arial Narrow" pitchFamily="34" charset="0"/>
                </a:rPr>
                <a:t>   </a:t>
              </a:r>
              <a:r>
                <a:rPr lang="es-ES" altLang="es-CO" sz="800" b="1" dirty="0" smtClean="0">
                  <a:latin typeface="Arial Narrow" pitchFamily="34" charset="0"/>
                </a:rPr>
                <a:t>Residente </a:t>
              </a:r>
              <a:r>
                <a:rPr lang="es-ES" altLang="es-CO" sz="800" b="1" dirty="0">
                  <a:latin typeface="Arial Narrow" pitchFamily="34" charset="0"/>
                </a:rPr>
                <a:t>social: </a:t>
              </a:r>
              <a:r>
                <a:rPr lang="es-ES" altLang="es-CO" sz="800" dirty="0" err="1" smtClean="0">
                  <a:latin typeface="Arial Narrow" pitchFamily="34" charset="0"/>
                </a:rPr>
                <a:t>xxxxxxxx</a:t>
              </a:r>
              <a:endParaRPr lang="es-ES" altLang="es-CO" sz="700" b="1" dirty="0">
                <a:latin typeface="Arial Narrow" pitchFamily="34" charset="0"/>
              </a:endParaRPr>
            </a:p>
          </p:txBody>
        </p:sp>
        <p:pic>
          <p:nvPicPr>
            <p:cNvPr id="29" name="28 Imagen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13062" y="8496232"/>
              <a:ext cx="1572768" cy="609600"/>
            </a:xfrm>
            <a:prstGeom prst="rect">
              <a:avLst/>
            </a:prstGeom>
          </p:spPr>
        </p:pic>
        <p:pic>
          <p:nvPicPr>
            <p:cNvPr id="35" name="34 Imagen"/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954" y="8011207"/>
              <a:ext cx="843814" cy="449225"/>
            </a:xfrm>
            <a:prstGeom prst="rect">
              <a:avLst/>
            </a:prstGeom>
          </p:spPr>
        </p:pic>
        <p:pic>
          <p:nvPicPr>
            <p:cNvPr id="36" name="35 Imagen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992" y="8502328"/>
              <a:ext cx="1261872" cy="5974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7957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174</Words>
  <Application>Microsoft Office PowerPoint</Application>
  <PresentationFormat>Presentación en pantalla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Anamaria</dc:creator>
  <cp:lastModifiedBy>IDU</cp:lastModifiedBy>
  <cp:revision>21</cp:revision>
  <dcterms:created xsi:type="dcterms:W3CDTF">2015-03-19T17:35:27Z</dcterms:created>
  <dcterms:modified xsi:type="dcterms:W3CDTF">2016-01-06T14:25:15Z</dcterms:modified>
</cp:coreProperties>
</file>