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7842" autoAdjust="0"/>
  </p:normalViewPr>
  <p:slideViewPr>
    <p:cSldViewPr>
      <p:cViewPr>
        <p:scale>
          <a:sx n="120" d="100"/>
          <a:sy n="120" d="100"/>
        </p:scale>
        <p:origin x="-1584" y="30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754529" y="4139952"/>
            <a:ext cx="54107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Instituto de Desarrollo Urbano - IDU y (escriba aquí el nombre del contratista), invitan a la comunidad al Taller de Sostenibilidad del proyecto, en el que se darán pautas para el cuidado del mismo y se resolverán inquietudes. </a:t>
            </a:r>
          </a:p>
          <a:p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Adicione aquí lo que considere pertinente sobre el taller.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329814" y="3131840"/>
            <a:ext cx="27690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Lugar:  </a:t>
            </a:r>
            <a:r>
              <a:rPr lang="es-CO" sz="1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</a:t>
            </a:r>
            <a:endParaRPr lang="es-CO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Fecha:  </a:t>
            </a:r>
            <a:r>
              <a:rPr lang="es-CO" sz="1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</a:t>
            </a:r>
            <a:endParaRPr lang="es-CO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CO" sz="1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Hora:   </a:t>
            </a:r>
            <a:r>
              <a:rPr lang="es-CO" sz="1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endParaRPr lang="es-CO" sz="1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1768331"/>
            <a:ext cx="50544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Sostenibilidad</a:t>
            </a:r>
            <a:endParaRPr lang="es-CO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1007937" y="1403648"/>
            <a:ext cx="2681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Taller de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8880" y="2628364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753197" y="863878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 xxx   Fecha 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54528" y="7155577"/>
            <a:ext cx="55547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 participación de la comunidad es de vital importancia para el correcto desarrollo del proyecto</a:t>
            </a:r>
            <a:endParaRPr lang="es-CO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4" name="23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5" name="24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8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29" name="28 Imagen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5" name="34 Imagen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6" name="35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174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21</cp:revision>
  <dcterms:created xsi:type="dcterms:W3CDTF">2015-03-19T17:35:27Z</dcterms:created>
  <dcterms:modified xsi:type="dcterms:W3CDTF">2016-01-06T14:25:15Z</dcterms:modified>
</cp:coreProperties>
</file>