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942" y="7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75885" y="2365019"/>
            <a:ext cx="297534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9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toda la comunidad </a:t>
            </a:r>
            <a:r>
              <a:rPr lang="es-CO" sz="9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interesada en las obras del tramo </a:t>
            </a:r>
            <a:r>
              <a:rPr lang="es-CO" sz="9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r>
              <a:rPr lang="es-CO" sz="9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CO" sz="9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participar como veedores de este proyecto; siendo miembros del comité CREA, en el cual se resolverán todas las inquietudes de la comunidad.</a:t>
            </a:r>
            <a:endParaRPr lang="es-CO" sz="95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07361" y="2446385"/>
            <a:ext cx="276908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</a:t>
            </a:r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105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08720" y="1257023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Comité CREA</a:t>
            </a:r>
            <a:endParaRPr lang="es-CO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753196" y="1043608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1ª   Reunión de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149575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5" name="34 Grupo"/>
          <p:cNvGrpSpPr/>
          <p:nvPr/>
        </p:nvGrpSpPr>
        <p:grpSpPr>
          <a:xfrm>
            <a:off x="1" y="3380810"/>
            <a:ext cx="6881564" cy="1152128"/>
            <a:chOff x="-19182" y="7965406"/>
            <a:chExt cx="6881564" cy="1152128"/>
          </a:xfrm>
        </p:grpSpPr>
        <p:sp>
          <p:nvSpPr>
            <p:cNvPr id="36" name="35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37" name="36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41" name="40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42" name="41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164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24</cp:revision>
  <dcterms:created xsi:type="dcterms:W3CDTF">2015-03-19T17:35:27Z</dcterms:created>
  <dcterms:modified xsi:type="dcterms:W3CDTF">2016-01-06T14:42:56Z</dcterms:modified>
</cp:coreProperties>
</file>