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064" y="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97966" y="4427984"/>
            <a:ext cx="46934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(escriba aquí el nombre del contratista), invitan a toda la comunidad a aclarar aspectos importantes sobre el proyecto y a resolver sus inquietudes. </a:t>
            </a:r>
            <a:endParaRPr lang="es-CO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032751" y="2987824"/>
            <a:ext cx="27690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Lugar:  </a:t>
            </a:r>
            <a:r>
              <a:rPr lang="es-CO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endParaRPr lang="es-CO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Fecha:  </a:t>
            </a:r>
            <a:r>
              <a:rPr lang="es-CO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</a:t>
            </a:r>
            <a:endParaRPr lang="es-CO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Hora:   </a:t>
            </a:r>
            <a:r>
              <a:rPr lang="es-CO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5" b="-1"/>
          <a:stretch/>
        </p:blipFill>
        <p:spPr bwMode="auto">
          <a:xfrm>
            <a:off x="1" y="18033"/>
            <a:ext cx="2348879" cy="223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980728" y="1279375"/>
            <a:ext cx="59046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Extraordinaria</a:t>
            </a:r>
            <a:endParaRPr lang="es-CO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2492896" y="1073871"/>
            <a:ext cx="3077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Reunión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8880" y="2149575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753197" y="863878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754528" y="7155577"/>
            <a:ext cx="5554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participación de la comunidad es de vital importancia para el correcto desarrollo del proyecto</a:t>
            </a:r>
            <a:endParaRPr lang="es-CO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1" name="20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2" name="21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27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0" name="29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1" name="30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155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25</cp:revision>
  <dcterms:created xsi:type="dcterms:W3CDTF">2015-03-19T17:35:27Z</dcterms:created>
  <dcterms:modified xsi:type="dcterms:W3CDTF">2016-01-06T14:24:25Z</dcterms:modified>
</cp:coreProperties>
</file>