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94" y="91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020327" y="4355976"/>
            <a:ext cx="502319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Instituto de Desarrollo Urbano - IDU y (escriba aquí el nombre del contratista), invitan a la comunidad a conocer las recomendaciones para el cuidado y sostenibilidad de las obras entregadas y a resolver todas sus inquietudes. </a:t>
            </a:r>
            <a:endParaRPr lang="es-CO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396385" y="2980273"/>
            <a:ext cx="27690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Lugar:  </a:t>
            </a:r>
            <a:r>
              <a:rPr lang="es-CO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</a:t>
            </a:r>
            <a:endParaRPr lang="es-CO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CO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Fecha:  </a:t>
            </a:r>
            <a:r>
              <a:rPr lang="es-CO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</a:t>
            </a:r>
            <a:endParaRPr lang="es-CO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CO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Hora:   </a:t>
            </a:r>
            <a:r>
              <a:rPr lang="es-CO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xxxxxxxxx</a:t>
            </a:r>
            <a:endParaRPr lang="es-CO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5" b="-1"/>
          <a:stretch/>
        </p:blipFill>
        <p:spPr bwMode="auto">
          <a:xfrm>
            <a:off x="1" y="18033"/>
            <a:ext cx="2348879" cy="2237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908721" y="1475656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Finalización de obras</a:t>
            </a:r>
            <a:endParaRPr lang="es-CO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15" name="Picture 2" descr="C:\Users\cjrodri13\Desktop\Plantillas comunicacione en obra\Plantillas\Reunion Inicio\reunion inicio-0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6" t="17222" r="4376" b="18914"/>
          <a:stretch/>
        </p:blipFill>
        <p:spPr bwMode="auto">
          <a:xfrm>
            <a:off x="2270234" y="0"/>
            <a:ext cx="4587766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3753197" y="1043608"/>
            <a:ext cx="2681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Impact" pitchFamily="34" charset="0"/>
                <a:cs typeface="Arial" pitchFamily="34" charset="0"/>
              </a:rPr>
              <a:t>Reunión de</a:t>
            </a:r>
            <a:endParaRPr lang="es-CO" sz="2800" dirty="0">
              <a:latin typeface="Impact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348880" y="2149575"/>
            <a:ext cx="43651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objeto del contrato resumido</a:t>
            </a:r>
            <a:endParaRPr lang="es-CO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780929" y="863878"/>
            <a:ext cx="3933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 xxx   Fecha: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xxx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754528" y="7155577"/>
            <a:ext cx="5554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 participación de la comunidad es de vital importancia para la sostenibilidad de las obras entregadas.</a:t>
            </a:r>
            <a:endParaRPr lang="es-CO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0" name="19 Grupo"/>
          <p:cNvGrpSpPr/>
          <p:nvPr/>
        </p:nvGrpSpPr>
        <p:grpSpPr>
          <a:xfrm>
            <a:off x="-19182" y="7965406"/>
            <a:ext cx="6881564" cy="1152128"/>
            <a:chOff x="-19182" y="7965406"/>
            <a:chExt cx="6881564" cy="1152128"/>
          </a:xfrm>
        </p:grpSpPr>
        <p:sp>
          <p:nvSpPr>
            <p:cNvPr id="21" name="20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22" name="21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27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9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30" name="29 Imagen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31" name="30 Imagen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165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23</cp:revision>
  <dcterms:created xsi:type="dcterms:W3CDTF">2015-03-19T17:35:27Z</dcterms:created>
  <dcterms:modified xsi:type="dcterms:W3CDTF">2016-01-06T14:23:51Z</dcterms:modified>
</cp:coreProperties>
</file>