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9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54529" y="4139952"/>
            <a:ext cx="5410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la comunidad a conocer los avances y beneficios del proyecto y a resolver todas sus inquietudes. </a:t>
            </a:r>
          </a:p>
          <a:p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(escriba los beneficios que el proyecto traerá)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29814" y="3131840"/>
            <a:ext cx="2769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753197" y="1522397"/>
            <a:ext cx="268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Reunión de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86812" y="2736086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 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54528" y="7155577"/>
            <a:ext cx="555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participación de la comunidad es de vital importancia para el correcto desarrollo del proyecto</a:t>
            </a:r>
            <a:endParaRPr lang="es-CO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3 CuadroTexto"/>
          <p:cNvSpPr txBox="1"/>
          <p:nvPr/>
        </p:nvSpPr>
        <p:spPr>
          <a:xfrm>
            <a:off x="943312" y="1756574"/>
            <a:ext cx="5638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CO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Avance de obras</a:t>
            </a:r>
            <a:endParaRPr lang="es-CO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3" name="22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5" name="4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7" name="6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167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21</cp:revision>
  <dcterms:created xsi:type="dcterms:W3CDTF">2015-03-19T17:35:27Z</dcterms:created>
  <dcterms:modified xsi:type="dcterms:W3CDTF">2016-01-06T14:23:22Z</dcterms:modified>
</cp:coreProperties>
</file>