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9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754529" y="4139952"/>
            <a:ext cx="54107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(escriba aquí el nombre del contratista), invitan a la comunidad a conocer los avances y beneficios del proyecto y a resolver todas sus inquietudes. </a:t>
            </a:r>
          </a:p>
          <a:p>
            <a:endParaRPr 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(escriba los beneficios que el proyecto traerá)</a:t>
            </a:r>
            <a:endParaRPr 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329814" y="3131840"/>
            <a:ext cx="27690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Lugar:  </a:t>
            </a:r>
            <a:r>
              <a:rPr lang="es-CO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endParaRPr lang="es-CO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Fecha:  </a:t>
            </a:r>
            <a:r>
              <a:rPr lang="es-CO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</a:t>
            </a:r>
            <a:endParaRPr lang="es-CO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Hora:   </a:t>
            </a:r>
            <a:r>
              <a:rPr lang="es-CO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endParaRPr lang="es-CO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" b="-1"/>
          <a:stretch/>
        </p:blipFill>
        <p:spPr bwMode="auto">
          <a:xfrm>
            <a:off x="1" y="18033"/>
            <a:ext cx="2348879" cy="223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0234" y="0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3753197" y="1522397"/>
            <a:ext cx="268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Impact" pitchFamily="34" charset="0"/>
                <a:cs typeface="Arial" pitchFamily="34" charset="0"/>
              </a:rPr>
              <a:t>Reunión de</a:t>
            </a:r>
            <a:endParaRPr lang="es-CO" sz="2800" dirty="0">
              <a:latin typeface="Impact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386812" y="2736086"/>
            <a:ext cx="4365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753197" y="863878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 xxx   Fecha 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54528" y="7155577"/>
            <a:ext cx="5554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participación de la comunidad es de vital importancia para el correcto desarrollo del proyecto</a:t>
            </a:r>
            <a:endParaRPr lang="es-CO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3 CuadroTexto"/>
          <p:cNvSpPr txBox="1"/>
          <p:nvPr/>
        </p:nvSpPr>
        <p:spPr>
          <a:xfrm>
            <a:off x="943312" y="1756574"/>
            <a:ext cx="5638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CO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Avance de obras</a:t>
            </a:r>
            <a:endParaRPr lang="es-CO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3" name="22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5" name="24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167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21</cp:revision>
  <dcterms:created xsi:type="dcterms:W3CDTF">2015-03-19T17:35:27Z</dcterms:created>
  <dcterms:modified xsi:type="dcterms:W3CDTF">2016-01-06T14:23:22Z</dcterms:modified>
</cp:coreProperties>
</file>