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2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12/01/2016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81643" y="2483768"/>
            <a:ext cx="297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invitan a la comunidad a conocer los beneficios del proyecto y a resolver todas sus inquietudes. 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61048" y="2675691"/>
            <a:ext cx="276908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Lugar:  </a:t>
            </a:r>
            <a:r>
              <a:rPr lang="es-CO" sz="10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sz="10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0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sz="10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sz="105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" b="-1"/>
          <a:stretch/>
        </p:blipFill>
        <p:spPr bwMode="auto">
          <a:xfrm>
            <a:off x="1" y="18033"/>
            <a:ext cx="2348879" cy="223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58883" y="1303874"/>
            <a:ext cx="50544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Inicio de obras</a:t>
            </a:r>
            <a:endParaRPr lang="es-CO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753197" y="1043608"/>
            <a:ext cx="268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Reunión de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149575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636913" y="863878"/>
            <a:ext cx="40770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1" y="3380810"/>
            <a:ext cx="6881564" cy="1152128"/>
            <a:chOff x="-19182" y="7965406"/>
            <a:chExt cx="6881564" cy="1152128"/>
          </a:xfrm>
        </p:grpSpPr>
        <p:sp>
          <p:nvSpPr>
            <p:cNvPr id="17" name="16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3" name="22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27" name="26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28" name="27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142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18</cp:revision>
  <dcterms:created xsi:type="dcterms:W3CDTF">2015-03-19T17:35:27Z</dcterms:created>
  <dcterms:modified xsi:type="dcterms:W3CDTF">2016-01-12T19:29:36Z</dcterms:modified>
</cp:coreProperties>
</file>