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94" y="7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9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3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5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2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66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91552" y="4067944"/>
            <a:ext cx="54017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_tradnl" alt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 Instituto </a:t>
            </a:r>
            <a:r>
              <a:rPr lang="es-ES_tradnl" alt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de Desarrollo Urbano - IDU a través del Contratista </a:t>
            </a:r>
            <a:r>
              <a:rPr lang="es-CO" altLang="es-CO" sz="12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xxxxxxxxxxxxxxxxxxxxx</a:t>
            </a:r>
            <a:r>
              <a:rPr lang="es-CO" altLang="es-CO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es-ES_tradnl" alt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le invitan a asistir a la reunión de (Inicio, avance, finalización, extraordinaria) </a:t>
            </a:r>
            <a:r>
              <a:rPr lang="es-ES_tradnl" alt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 este proyecto, que </a:t>
            </a:r>
            <a:r>
              <a:rPr lang="es-ES_tradnl" alt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se está desarrollando en su Localidad o (Barrio</a:t>
            </a:r>
            <a:r>
              <a:rPr lang="es-ES_tradnl" alt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algn="just">
              <a:spcBef>
                <a:spcPct val="50000"/>
              </a:spcBef>
              <a:defRPr/>
            </a:pPr>
            <a:r>
              <a:rPr lang="es-CO" alt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Allí </a:t>
            </a:r>
            <a:r>
              <a:rPr lang="es-CO" alt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se darán a conocer todos los aspectos relacionados con las actividades del proyecto, sus alcances técnicos y sociales; y se resolverán inquietudes. Es importante asistir a esta reunión y que la comunidad pueda ser partícipe y veedora de las obras. </a:t>
            </a:r>
          </a:p>
          <a:p>
            <a:pPr algn="just">
              <a:spcBef>
                <a:spcPct val="50000"/>
              </a:spcBef>
              <a:defRPr/>
            </a:pPr>
            <a:r>
              <a:rPr lang="es-CO" alt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La participación de la comunidad en el proyecto es de vital importancia para el correcto desarrollo del mismo. </a:t>
            </a:r>
          </a:p>
          <a:p>
            <a:endParaRPr lang="es-CO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72802" y="6560934"/>
            <a:ext cx="27690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Lugar:  </a:t>
            </a:r>
            <a:r>
              <a:rPr lang="es-CO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</a:t>
            </a:r>
            <a:endParaRPr lang="es-CO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CO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Fecha:  </a:t>
            </a:r>
            <a:r>
              <a:rPr lang="es-CO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</a:t>
            </a:r>
            <a:endParaRPr lang="es-CO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CO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Hora:   </a:t>
            </a:r>
            <a:r>
              <a:rPr lang="es-CO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xxxxxxxxx</a:t>
            </a:r>
            <a:endParaRPr lang="es-CO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5" b="-1"/>
          <a:stretch/>
        </p:blipFill>
        <p:spPr bwMode="auto">
          <a:xfrm>
            <a:off x="1" y="18033"/>
            <a:ext cx="2348879" cy="223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980728" y="1279375"/>
            <a:ext cx="59046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xxxxxxxxxxxxx</a:t>
            </a:r>
            <a:endParaRPr lang="es-CO" sz="6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15" name="Picture 2" descr="C:\Users\cjrodri13\Desktop\Plantillas comunicacione en obra\Plantillas\Reunion Inicio\reunion inicio-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6" t="17222" r="4376" b="18914"/>
          <a:stretch/>
        </p:blipFill>
        <p:spPr bwMode="auto">
          <a:xfrm>
            <a:off x="2270234" y="0"/>
            <a:ext cx="4587766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2492896" y="1073871"/>
            <a:ext cx="3077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Impact" pitchFamily="34" charset="0"/>
                <a:cs typeface="Arial" pitchFamily="34" charset="0"/>
              </a:rPr>
              <a:t>Reunión</a:t>
            </a:r>
            <a:endParaRPr lang="es-CO" sz="2800" dirty="0">
              <a:latin typeface="Impact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348880" y="2149575"/>
            <a:ext cx="4365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objeto del contrato resumido</a:t>
            </a:r>
            <a:endParaRPr lang="es-CO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64704" y="7535361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 caso de no poder asistir, solicitamos enviar un delegado.</a:t>
            </a:r>
            <a:endParaRPr lang="es-CO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91552" y="2771800"/>
            <a:ext cx="26294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s-CO" altLang="es-CO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Señor:</a:t>
            </a:r>
          </a:p>
          <a:p>
            <a:pPr algn="just">
              <a:defRPr/>
            </a:pPr>
            <a:r>
              <a:rPr lang="es-CO" altLang="es-CO" sz="1200" b="1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xxxxxxxxxxxxxxxxxxxxxxxxxxxxxxx</a:t>
            </a:r>
            <a:endParaRPr lang="es-CO" altLang="es-CO" sz="1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defRPr/>
            </a:pPr>
            <a:r>
              <a:rPr lang="es-CO" altLang="es-CO" sz="12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xxxxxxxxxxxxxxxxxxxxxxxxx</a:t>
            </a:r>
            <a:endParaRPr lang="es-CO" altLang="es-CO" sz="1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defRPr/>
            </a:pPr>
            <a:r>
              <a:rPr lang="es-CO" altLang="es-CO" sz="12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xxxxxxxxxxxx</a:t>
            </a:r>
            <a:endParaRPr lang="es-CO" altLang="es-CO" sz="1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defRPr/>
            </a:pPr>
            <a:r>
              <a:rPr lang="es-CO" alt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Bogotá</a:t>
            </a:r>
            <a:endParaRPr lang="es-CO" altLang="es-CO" sz="1200" strike="sngStrik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s-CO" sz="1200" dirty="0"/>
          </a:p>
        </p:txBody>
      </p:sp>
      <p:sp>
        <p:nvSpPr>
          <p:cNvPr id="17" name="17 CuadroTexto"/>
          <p:cNvSpPr txBox="1"/>
          <p:nvPr/>
        </p:nvSpPr>
        <p:spPr>
          <a:xfrm>
            <a:off x="3657346" y="899592"/>
            <a:ext cx="29607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Comunicado: xxx   Fecha: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s-CO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Localidad: xxx</a:t>
            </a:r>
            <a:endParaRPr lang="es-CO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3" name="22 Grupo"/>
          <p:cNvGrpSpPr/>
          <p:nvPr/>
        </p:nvGrpSpPr>
        <p:grpSpPr>
          <a:xfrm>
            <a:off x="-19182" y="7965406"/>
            <a:ext cx="6881564" cy="1152128"/>
            <a:chOff x="-19182" y="7965406"/>
            <a:chExt cx="6881564" cy="1152128"/>
          </a:xfrm>
        </p:grpSpPr>
        <p:sp>
          <p:nvSpPr>
            <p:cNvPr id="24" name="23 Rectángulo"/>
            <p:cNvSpPr/>
            <p:nvPr/>
          </p:nvSpPr>
          <p:spPr>
            <a:xfrm>
              <a:off x="-19182" y="7965406"/>
              <a:ext cx="6858000" cy="491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25" name="24 Conector recto"/>
            <p:cNvCxnSpPr/>
            <p:nvPr/>
          </p:nvCxnSpPr>
          <p:spPr>
            <a:xfrm flipH="1">
              <a:off x="-19182" y="8469462"/>
              <a:ext cx="68629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 flipH="1">
              <a:off x="-19182" y="9117534"/>
              <a:ext cx="685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26 CuadroTexto"/>
            <p:cNvSpPr txBox="1"/>
            <p:nvPr/>
          </p:nvSpPr>
          <p:spPr>
            <a:xfrm>
              <a:off x="1844377" y="8521057"/>
              <a:ext cx="277220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Atención al Ciudadano IDU: Calle 22 No. 6-27   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Tel: 3412214- 3387555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Línea gratuita: 018000910312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Correo electrónico: atnciudadano@idu.gov.co </a:t>
              </a:r>
              <a:endParaRPr lang="es-CO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1489166" y="8007797"/>
              <a:ext cx="53732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O" altLang="es-CO" sz="800" dirty="0">
                  <a:latin typeface="Arial Narrow" pitchFamily="34" charset="0"/>
                </a:rPr>
                <a:t>MAYOR INFORMACIÓN </a:t>
              </a:r>
              <a:r>
                <a:rPr lang="es-CO" altLang="es-CO" sz="800" dirty="0" smtClean="0">
                  <a:latin typeface="Arial Narrow" pitchFamily="34" charset="0"/>
                </a:rPr>
                <a:t>sobre el </a:t>
              </a:r>
              <a:r>
                <a:rPr lang="es-CO" altLang="es-CO" sz="800" dirty="0">
                  <a:latin typeface="Arial Narrow" pitchFamily="34" charset="0"/>
                </a:rPr>
                <a:t>Contrato IDU No. </a:t>
              </a:r>
              <a:r>
                <a:rPr lang="es-CO" altLang="es-CO" sz="800" dirty="0" err="1" smtClean="0">
                  <a:latin typeface="Arial Narrow" pitchFamily="34" charset="0"/>
                </a:rPr>
                <a:t>xxxx</a:t>
              </a:r>
              <a:r>
                <a:rPr lang="es-CO" altLang="es-CO" sz="800" dirty="0" smtClean="0">
                  <a:latin typeface="Arial Narrow" pitchFamily="34" charset="0"/>
                </a:rPr>
                <a:t>  de xxx  en </a:t>
              </a:r>
              <a:r>
                <a:rPr lang="es-CO" altLang="es-CO" sz="800" dirty="0">
                  <a:latin typeface="Arial Narrow" pitchFamily="34" charset="0"/>
                </a:rPr>
                <a:t>el </a:t>
              </a:r>
              <a:r>
                <a:rPr lang="es-CO" altLang="es-CO" sz="800" dirty="0" smtClean="0">
                  <a:latin typeface="Arial Narrow" pitchFamily="34" charset="0"/>
                </a:rPr>
                <a:t> </a:t>
              </a:r>
              <a:r>
                <a:rPr lang="es-ES" altLang="es-CO" sz="800" b="1" dirty="0" smtClean="0">
                  <a:latin typeface="Arial Narrow" pitchFamily="34" charset="0"/>
                </a:rPr>
                <a:t>PUNTO </a:t>
              </a:r>
              <a:r>
                <a:rPr lang="es-ES" altLang="es-CO" sz="800" b="1" dirty="0">
                  <a:latin typeface="Arial Narrow" pitchFamily="34" charset="0"/>
                </a:rPr>
                <a:t>CREA (Centro de Reunión, Encuentro y Atención): </a:t>
              </a:r>
              <a:r>
                <a:rPr lang="es-ES" altLang="es-CO" sz="800" dirty="0">
                  <a:latin typeface="Arial Narrow" pitchFamily="34" charset="0"/>
                </a:rPr>
                <a:t> </a:t>
              </a:r>
              <a:endParaRPr lang="es-ES" altLang="es-CO" sz="800" dirty="0" smtClean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dirty="0" smtClean="0">
                  <a:latin typeface="Arial Narrow" pitchFamily="34" charset="0"/>
                </a:rPr>
                <a:t>(escriba aquí la dirección)  Horario </a:t>
              </a:r>
              <a:r>
                <a:rPr lang="es-ES" altLang="es-CO" sz="800" dirty="0">
                  <a:latin typeface="Arial Narrow" pitchFamily="34" charset="0"/>
                </a:rPr>
                <a:t>de atención: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</a:t>
              </a:r>
              <a:r>
                <a:rPr lang="es-ES" altLang="es-CO" sz="800" dirty="0" smtClean="0">
                  <a:latin typeface="Arial Narrow" pitchFamily="34" charset="0"/>
                </a:rPr>
                <a:t>  Teléfono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smtClean="0">
                  <a:latin typeface="Arial Narrow" pitchFamily="34" charset="0"/>
                </a:rPr>
                <a:t>xxx  </a:t>
              </a:r>
              <a:r>
                <a:rPr lang="es-ES" altLang="es-CO" sz="800" dirty="0">
                  <a:latin typeface="Arial Narrow" pitchFamily="34" charset="0"/>
                </a:rPr>
                <a:t>- Correo electrónico: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xxxxxxxxxxxxxxxx</a:t>
              </a:r>
              <a:endParaRPr lang="es-ES" altLang="es-CO" sz="800" dirty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b="1" dirty="0">
                  <a:latin typeface="Arial Narrow" pitchFamily="34" charset="0"/>
                </a:rPr>
                <a:t>Contratista</a:t>
              </a:r>
              <a:r>
                <a:rPr lang="es-ES" altLang="es-CO" sz="800" dirty="0">
                  <a:latin typeface="Arial Narrow" pitchFamily="34" charset="0"/>
                </a:rPr>
                <a:t>:  </a:t>
              </a:r>
              <a:r>
                <a:rPr lang="es-ES" altLang="es-CO" sz="800" dirty="0" err="1" smtClean="0">
                  <a:latin typeface="Arial Narrow" pitchFamily="34" charset="0"/>
                </a:rPr>
                <a:t>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</a:t>
              </a:r>
              <a:r>
                <a:rPr lang="es-ES" altLang="es-CO" sz="800" dirty="0" smtClean="0">
                  <a:latin typeface="Arial Narrow" pitchFamily="34" charset="0"/>
                </a:rPr>
                <a:t>    </a:t>
              </a:r>
              <a:r>
                <a:rPr lang="es-ES" altLang="es-CO" sz="800" b="1" dirty="0" smtClean="0">
                  <a:latin typeface="Arial Narrow" pitchFamily="34" charset="0"/>
                </a:rPr>
                <a:t>Interventoría</a:t>
              </a:r>
              <a:r>
                <a:rPr lang="es-ES" altLang="es-CO" sz="800" b="1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endParaRPr lang="es-ES" altLang="es-CO" sz="700" b="1" dirty="0">
                <a:latin typeface="Arial Narrow" pitchFamily="34" charset="0"/>
              </a:endParaRPr>
            </a:p>
          </p:txBody>
        </p:sp>
        <p:pic>
          <p:nvPicPr>
            <p:cNvPr id="29" name="28 Imagen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062" y="8496232"/>
              <a:ext cx="1572768" cy="609600"/>
            </a:xfrm>
            <a:prstGeom prst="rect">
              <a:avLst/>
            </a:prstGeom>
          </p:spPr>
        </p:pic>
        <p:pic>
          <p:nvPicPr>
            <p:cNvPr id="30" name="29 Imagen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54" y="8011207"/>
              <a:ext cx="843814" cy="449225"/>
            </a:xfrm>
            <a:prstGeom prst="rect">
              <a:avLst/>
            </a:prstGeom>
          </p:spPr>
        </p:pic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992" y="8502328"/>
              <a:ext cx="1261872" cy="597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233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27</cp:revision>
  <dcterms:created xsi:type="dcterms:W3CDTF">2015-03-19T17:35:27Z</dcterms:created>
  <dcterms:modified xsi:type="dcterms:W3CDTF">2016-01-06T14:40:17Z</dcterms:modified>
</cp:coreProperties>
</file>