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7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91552" y="4067944"/>
            <a:ext cx="5401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_tradnl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</a:t>
            </a:r>
            <a:r>
              <a:rPr lang="es-ES_tradnl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de Desarrollo Urbano - IDU a través del Contratista </a:t>
            </a:r>
            <a:r>
              <a:rPr lang="es-CO" altLang="es-CO" sz="12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xxxxxxxxxxxxxxxxxxxxx</a:t>
            </a:r>
            <a:r>
              <a:rPr lang="es-CO" altLang="es-CO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s-ES_tradnl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le invitan a asistir a la reunión de (Inicio, avance, finalización, extraordinaria) </a:t>
            </a:r>
            <a:r>
              <a:rPr lang="es-ES_tradnl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este proyecto, que </a:t>
            </a:r>
            <a:r>
              <a:rPr lang="es-ES_tradnl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se está desarrollando en su Localidad o (Barrio</a:t>
            </a:r>
            <a:r>
              <a:rPr lang="es-ES_tradnl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>
              <a:spcBef>
                <a:spcPct val="50000"/>
              </a:spcBef>
              <a:defRPr/>
            </a:pPr>
            <a:r>
              <a:rPr lang="es-CO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Allí </a:t>
            </a:r>
            <a:r>
              <a:rPr lang="es-CO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se darán a conocer todos los aspectos relacionados con las actividades del proyecto, sus alcances técnicos y sociales; y se resolverán inquietudes. Es importante asistir a esta reunión y que la comunidad pueda ser partícipe y veedora de las obras. </a:t>
            </a:r>
          </a:p>
          <a:p>
            <a:pPr algn="just">
              <a:spcBef>
                <a:spcPct val="50000"/>
              </a:spcBef>
              <a:defRPr/>
            </a:pPr>
            <a:r>
              <a:rPr lang="es-CO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La participación de la comunidad en el proyecto es de vital importancia para el correcto desarrollo del mismo. </a:t>
            </a:r>
          </a:p>
          <a:p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2802" y="6560934"/>
            <a:ext cx="2769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80728" y="1279375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xxxxxxxxxxxxx</a:t>
            </a:r>
            <a:endParaRPr lang="es-C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2492896" y="1073871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Reunión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149575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64704" y="7535361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caso de no poder asistir, solicitamos enviar un delegado.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91552" y="2771800"/>
            <a:ext cx="2629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s-CO" altLang="es-CO" sz="1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Señor:</a:t>
            </a:r>
          </a:p>
          <a:p>
            <a:pPr algn="just">
              <a:defRPr/>
            </a:pPr>
            <a:r>
              <a:rPr lang="es-CO" altLang="es-CO" sz="1200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xxxxxxxxxxxxxxxxxxxxxxxxxxxxxxx</a:t>
            </a:r>
            <a:endParaRPr lang="es-CO" altLang="es-CO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es-CO" altLang="es-CO" sz="12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xxxxxxxxxxxxxxxxxxxxxxxxx</a:t>
            </a:r>
            <a:endParaRPr lang="es-CO" altLang="es-CO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es-CO" altLang="es-CO" sz="12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xxxxxxxxxxxx</a:t>
            </a:r>
            <a:endParaRPr lang="es-CO" altLang="es-CO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es-CO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Bogotá</a:t>
            </a:r>
            <a:endParaRPr lang="es-CO" altLang="es-CO" sz="1200" strike="sngStrike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CO" sz="1200" dirty="0"/>
          </a:p>
        </p:txBody>
      </p:sp>
      <p:sp>
        <p:nvSpPr>
          <p:cNvPr id="17" name="17 CuadroTexto"/>
          <p:cNvSpPr txBox="1"/>
          <p:nvPr/>
        </p:nvSpPr>
        <p:spPr>
          <a:xfrm>
            <a:off x="3657346" y="899592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0" name="29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233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27</cp:revision>
  <dcterms:created xsi:type="dcterms:W3CDTF">2015-03-19T17:35:27Z</dcterms:created>
  <dcterms:modified xsi:type="dcterms:W3CDTF">2016-01-06T14:40:17Z</dcterms:modified>
</cp:coreProperties>
</file>