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99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E6F6-A3CA-489F-95D0-CE4621404F0F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3B34-AD92-44C2-A512-9EC5DEE43C37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4" t="79279" r="2298" b="2462"/>
          <a:stretch/>
        </p:blipFill>
        <p:spPr>
          <a:xfrm>
            <a:off x="9885996" y="5548700"/>
            <a:ext cx="2240692" cy="1252152"/>
          </a:xfrm>
          <a:prstGeom prst="rect">
            <a:avLst/>
          </a:prstGeom>
        </p:spPr>
      </p:pic>
      <p:sp>
        <p:nvSpPr>
          <p:cNvPr id="9" name="CuadroTexto 8"/>
          <p:cNvSpPr txBox="1"/>
          <p:nvPr userDrawn="1"/>
        </p:nvSpPr>
        <p:spPr>
          <a:xfrm>
            <a:off x="8789737" y="6567939"/>
            <a:ext cx="10858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FO-CO-03 V2</a:t>
            </a:r>
            <a:endParaRPr lang="es-CO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016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E6F6-A3CA-489F-95D0-CE4621404F0F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3B34-AD92-44C2-A512-9EC5DEE43C3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414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E6F6-A3CA-489F-95D0-CE4621404F0F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3B34-AD92-44C2-A512-9EC5DEE43C3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534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E6F6-A3CA-489F-95D0-CE4621404F0F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254975" y="6356350"/>
            <a:ext cx="2743200" cy="365125"/>
          </a:xfrm>
        </p:spPr>
        <p:txBody>
          <a:bodyPr/>
          <a:lstStyle/>
          <a:p>
            <a:fld id="{70F93B34-AD92-44C2-A512-9EC5DEE43C37}" type="slidenum">
              <a:rPr lang="es-CO" smtClean="0"/>
              <a:t>‹Nº›</a:t>
            </a:fld>
            <a:endParaRPr lang="es-CO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4" t="79279" r="2298" b="2462"/>
          <a:stretch/>
        </p:blipFill>
        <p:spPr>
          <a:xfrm>
            <a:off x="9877829" y="5532368"/>
            <a:ext cx="2240692" cy="1252152"/>
          </a:xfrm>
          <a:prstGeom prst="rect">
            <a:avLst/>
          </a:prstGeom>
        </p:spPr>
      </p:pic>
      <p:sp>
        <p:nvSpPr>
          <p:cNvPr id="8" name="CuadroTexto 7"/>
          <p:cNvSpPr txBox="1"/>
          <p:nvPr userDrawn="1"/>
        </p:nvSpPr>
        <p:spPr>
          <a:xfrm>
            <a:off x="8789737" y="6567939"/>
            <a:ext cx="10858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FO-CO-03 V2</a:t>
            </a:r>
            <a:endParaRPr lang="es-CO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529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E6F6-A3CA-489F-95D0-CE4621404F0F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3B34-AD92-44C2-A512-9EC5DEE43C3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32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E6F6-A3CA-489F-95D0-CE4621404F0F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3B34-AD92-44C2-A512-9EC5DEE43C3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169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E6F6-A3CA-489F-95D0-CE4621404F0F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3B34-AD92-44C2-A512-9EC5DEE43C3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852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E6F6-A3CA-489F-95D0-CE4621404F0F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3B34-AD92-44C2-A512-9EC5DEE43C3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353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E6F6-A3CA-489F-95D0-CE4621404F0F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3B34-AD92-44C2-A512-9EC5DEE43C3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824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E6F6-A3CA-489F-95D0-CE4621404F0F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3B34-AD92-44C2-A512-9EC5DEE43C3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50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5E6F6-A3CA-489F-95D0-CE4621404F0F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3B34-AD92-44C2-A512-9EC5DEE43C3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32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5E6F6-A3CA-489F-95D0-CE4621404F0F}" type="datetimeFigureOut">
              <a:rPr lang="es-CO" smtClean="0"/>
              <a:t>26/01/2016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93B34-AD92-44C2-A512-9EC5DEE43C3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337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599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393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Luisa Fernanda Abreo Machua</dc:creator>
  <cp:lastModifiedBy>John Alexander Quiroga Fuquene</cp:lastModifiedBy>
  <cp:revision>16</cp:revision>
  <dcterms:created xsi:type="dcterms:W3CDTF">2016-01-14T12:36:01Z</dcterms:created>
  <dcterms:modified xsi:type="dcterms:W3CDTF">2016-01-26T15:40:10Z</dcterms:modified>
</cp:coreProperties>
</file>