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4500" cy="36004500"/>
  <p:notesSz cx="6858000" cy="9144000"/>
  <p:defaultTextStyle>
    <a:defPPr>
      <a:defRPr lang="es-CO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" d="100"/>
          <a:sy n="13" d="100"/>
        </p:scale>
        <p:origin x="-1638" y="-72"/>
      </p:cViewPr>
      <p:guideLst>
        <p:guide orient="horz" pos="11340"/>
        <p:guide pos="11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00338" y="11184738"/>
            <a:ext cx="30603825" cy="771763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0675" y="20402550"/>
            <a:ext cx="2520315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2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103262" y="1441855"/>
            <a:ext cx="8101013" cy="3072050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00225" y="1441855"/>
            <a:ext cx="23702963" cy="307205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8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4109" y="23136226"/>
            <a:ext cx="30603825" cy="7150894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44109" y="15260248"/>
            <a:ext cx="30603825" cy="7875980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8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00225" y="8401056"/>
            <a:ext cx="15901988" cy="23761304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302287" y="8401056"/>
            <a:ext cx="15901988" cy="23761304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00228" y="8059342"/>
            <a:ext cx="15908240" cy="335875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00228" y="11418092"/>
            <a:ext cx="15908240" cy="2074426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8289790" y="8059342"/>
            <a:ext cx="15914488" cy="335875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8289790" y="11418092"/>
            <a:ext cx="15914488" cy="20744262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4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4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4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8" y="1433514"/>
            <a:ext cx="11845234" cy="610076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76759" y="1433516"/>
            <a:ext cx="20127518" cy="3072884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00228" y="7534278"/>
            <a:ext cx="11845234" cy="24628082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7134" y="25203152"/>
            <a:ext cx="21602700" cy="2975376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057134" y="3217067"/>
            <a:ext cx="21602700" cy="2160270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57134" y="28178528"/>
            <a:ext cx="21602700" cy="4225524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00225" y="1441850"/>
            <a:ext cx="32404050" cy="600075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00225" y="8401056"/>
            <a:ext cx="32404050" cy="23761304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AAB1-44C1-4D9D-913C-375D83ED0250}" type="datetimeFigureOut">
              <a:rPr lang="es-CO" smtClean="0"/>
              <a:t>25/05/2017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30858834"/>
            <a:ext cx="23839223" cy="5145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340260" y="33431667"/>
            <a:ext cx="20270502" cy="2077492"/>
          </a:xfrm>
          <a:prstGeom prst="rect">
            <a:avLst/>
          </a:prstGeom>
          <a:noFill/>
        </p:spPr>
        <p:txBody>
          <a:bodyPr wrap="square" lIns="411480" tIns="205740" rIns="411480" bIns="205740" rtlCol="0">
            <a:spAutoFit/>
          </a:bodyPr>
          <a:lstStyle/>
          <a:p>
            <a:pPr algn="ctr"/>
            <a:r>
              <a:rPr lang="es-CO" sz="10800" b="1" dirty="0">
                <a:solidFill>
                  <a:schemeClr val="bg1"/>
                </a:solidFill>
              </a:rPr>
              <a:t>CONTRATO IDU XXX DE XXXX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b="13988"/>
          <a:stretch/>
        </p:blipFill>
        <p:spPr bwMode="auto">
          <a:xfrm>
            <a:off x="0" y="5257801"/>
            <a:ext cx="36004499" cy="256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72458" y="31098012"/>
            <a:ext cx="20738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 PARTÍCIPE DEL</a:t>
            </a:r>
            <a:endParaRPr lang="es-CO" sz="1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23" y="31107259"/>
            <a:ext cx="12139165" cy="4705103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-27921" y="0"/>
            <a:ext cx="36032420" cy="5172757"/>
            <a:chOff x="-27921" y="0"/>
            <a:chExt cx="36032420" cy="5172757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21" y="0"/>
              <a:ext cx="36032420" cy="5172757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9407" y="323849"/>
              <a:ext cx="9438051" cy="4848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46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Anamaria</dc:creator>
  <cp:lastModifiedBy>IDU</cp:lastModifiedBy>
  <cp:revision>6</cp:revision>
  <dcterms:created xsi:type="dcterms:W3CDTF">2015-04-06T19:20:45Z</dcterms:created>
  <dcterms:modified xsi:type="dcterms:W3CDTF">2017-05-25T13:12:45Z</dcterms:modified>
</cp:coreProperties>
</file>