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6858000" cy="91995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93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C36BD-F045-4381-82D5-7A764EE9014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44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795E3-EF89-48F0-9160-69CB7792CDF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28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6FEFED-AD52-4425-B890-EB7E39C11D0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51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E9489-986B-451F-9BF8-2E1A5C1BE67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87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BC54C-DB3D-42E4-B901-3B07B981263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57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777C8-BFF2-496D-B662-B21DC56BE91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17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AB67E8-1E06-44FE-8F9C-CDDA13EBFD6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6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419C5-2E19-4641-B29E-AF8D434343D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65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C1578-76B5-4C52-9489-EF6274D143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498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23F0D-089B-49CB-8C2C-D2CF71E40CE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89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8DF83-DFF0-4762-891B-9DF155B693A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75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texto del patrón</a:t>
            </a:r>
          </a:p>
          <a:p>
            <a:pPr lvl="1"/>
            <a:r>
              <a:rPr lang="es-ES" altLang="es-CO" smtClean="0"/>
              <a:t>Segundo nivel</a:t>
            </a:r>
          </a:p>
          <a:p>
            <a:pPr lvl="2"/>
            <a:r>
              <a:rPr lang="es-ES" altLang="es-CO" smtClean="0"/>
              <a:t>Tercer nivel</a:t>
            </a:r>
          </a:p>
          <a:p>
            <a:pPr lvl="3"/>
            <a:r>
              <a:rPr lang="es-ES" altLang="es-CO" smtClean="0"/>
              <a:t>Cuarto nivel</a:t>
            </a:r>
          </a:p>
          <a:p>
            <a:pPr lvl="4"/>
            <a:r>
              <a:rPr lang="es-ES" altLang="es-CO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467943-B9C7-41F1-BA49-F6AD5111CA0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52"/>
            <a:ext cx="6858000" cy="2292096"/>
          </a:xfrm>
          <a:prstGeom prst="rect">
            <a:avLst/>
          </a:prstGeom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476310" y="1043608"/>
            <a:ext cx="242347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600" b="1" dirty="0"/>
              <a:t>Nombre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404663" y="1277399"/>
            <a:ext cx="242347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400" b="1" dirty="0"/>
              <a:t>No. cédula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1916831" y="395536"/>
            <a:ext cx="132523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200" b="1" dirty="0"/>
              <a:t>Contrato  IDU </a:t>
            </a:r>
            <a:r>
              <a:rPr lang="es-ES" altLang="es-CO" sz="1200" b="1" dirty="0" err="1" smtClean="0"/>
              <a:t>xxxx</a:t>
            </a:r>
            <a:r>
              <a:rPr lang="es-ES" altLang="es-CO" sz="1200" b="1" dirty="0" smtClean="0"/>
              <a:t> de 201x</a:t>
            </a:r>
            <a:endParaRPr lang="es-ES" altLang="es-CO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cmforero2</dc:creator>
  <cp:lastModifiedBy>IDU</cp:lastModifiedBy>
  <cp:revision>25</cp:revision>
  <dcterms:created xsi:type="dcterms:W3CDTF">2008-07-02T16:35:17Z</dcterms:created>
  <dcterms:modified xsi:type="dcterms:W3CDTF">2017-05-24T18:08:28Z</dcterms:modified>
</cp:coreProperties>
</file>