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-2226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06/01/2016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1280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06/01/2016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88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06/01/2016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181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06/01/2016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14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06/01/2016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283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06/01/2016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564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06/01/2016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044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06/01/2016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04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06/01/2016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848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06/01/2016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524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06/01/2016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934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AAB1-44C1-4D9D-913C-375D83ED0250}" type="datetimeFigureOut">
              <a:rPr lang="es-CO" smtClean="0"/>
              <a:t>06/01/2016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813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7854751"/>
            <a:ext cx="3861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</a:rPr>
              <a:t>CONTRATO IDU XXX DE XXXX</a:t>
            </a:r>
            <a:endParaRPr lang="es-CO" sz="2400" b="1" dirty="0">
              <a:solidFill>
                <a:schemeClr val="bg1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520"/>
            <a:ext cx="6858000" cy="824772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88640" y="7596336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bg1"/>
                </a:solidFill>
              </a:rPr>
              <a:t>OPINE AQUÍ sobre este contrato</a:t>
            </a:r>
            <a:endParaRPr lang="es-CO" sz="2400" dirty="0">
              <a:solidFill>
                <a:schemeClr val="bg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537" y="7329855"/>
            <a:ext cx="2916887" cy="116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620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</Words>
  <Application>Microsoft Office PowerPoint</Application>
  <PresentationFormat>Presentación en pantalla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Anamaria</dc:creator>
  <cp:lastModifiedBy>IDU</cp:lastModifiedBy>
  <cp:revision>3</cp:revision>
  <dcterms:created xsi:type="dcterms:W3CDTF">2015-04-06T19:20:45Z</dcterms:created>
  <dcterms:modified xsi:type="dcterms:W3CDTF">2016-01-06T14:56:25Z</dcterms:modified>
</cp:coreProperties>
</file>