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6300" cy="32404050"/>
  <p:notesSz cx="6858000" cy="9144000"/>
  <p:defaultTextStyle>
    <a:defPPr>
      <a:defRPr lang="es-CO"/>
    </a:defPPr>
    <a:lvl1pPr marL="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601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3202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9803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6404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3005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9606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6207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2808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206">
          <p15:clr>
            <a:srgbClr val="A4A3A4"/>
          </p15:clr>
        </p15:guide>
        <p15:guide id="2" pos="15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5" d="100"/>
          <a:sy n="15" d="100"/>
        </p:scale>
        <p:origin x="-738" y="102"/>
      </p:cViewPr>
      <p:guideLst>
        <p:guide orient="horz" pos="10206"/>
        <p:guide pos="15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473" y="10066261"/>
            <a:ext cx="42845355" cy="694586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945" y="18362295"/>
            <a:ext cx="3528441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6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2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4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0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2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28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183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976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1450178" y="6128271"/>
            <a:ext cx="62517814" cy="13064382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896737" y="6128271"/>
            <a:ext cx="186713336" cy="13064382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43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74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750" y="20822605"/>
            <a:ext cx="42845355" cy="6435804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750" y="13734221"/>
            <a:ext cx="42845355" cy="7088384"/>
          </a:xfrm>
        </p:spPr>
        <p:txBody>
          <a:bodyPr anchor="b"/>
          <a:lstStyle>
            <a:lvl1pPr marL="0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1pPr>
            <a:lvl2pPr marL="236601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3202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3pPr>
            <a:lvl4pPr marL="709803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946404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183005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9606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56207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92808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20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896737" y="35726968"/>
            <a:ext cx="124615575" cy="101045127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9352417" y="35726968"/>
            <a:ext cx="124615575" cy="101045127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79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315" y="1297665"/>
            <a:ext cx="4536567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315" y="7253409"/>
            <a:ext cx="22271536" cy="3022875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6010" indent="0">
              <a:buNone/>
              <a:defRPr sz="10400" b="1"/>
            </a:lvl2pPr>
            <a:lvl3pPr marL="4732020" indent="0">
              <a:buNone/>
              <a:defRPr sz="9300" b="1"/>
            </a:lvl3pPr>
            <a:lvl4pPr marL="7098030" indent="0">
              <a:buNone/>
              <a:defRPr sz="8300" b="1"/>
            </a:lvl4pPr>
            <a:lvl5pPr marL="9464040" indent="0">
              <a:buNone/>
              <a:defRPr sz="8300" b="1"/>
            </a:lvl5pPr>
            <a:lvl6pPr marL="11830050" indent="0">
              <a:buNone/>
              <a:defRPr sz="8300" b="1"/>
            </a:lvl6pPr>
            <a:lvl7pPr marL="14196060" indent="0">
              <a:buNone/>
              <a:defRPr sz="8300" b="1"/>
            </a:lvl7pPr>
            <a:lvl8pPr marL="16562070" indent="0">
              <a:buNone/>
              <a:defRPr sz="8300" b="1"/>
            </a:lvl8pPr>
            <a:lvl9pPr marL="18928080" indent="0">
              <a:buNone/>
              <a:defRPr sz="8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315" y="10276284"/>
            <a:ext cx="22271536" cy="18669836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5703" y="7253409"/>
            <a:ext cx="22280285" cy="3022875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6010" indent="0">
              <a:buNone/>
              <a:defRPr sz="10400" b="1"/>
            </a:lvl2pPr>
            <a:lvl3pPr marL="4732020" indent="0">
              <a:buNone/>
              <a:defRPr sz="9300" b="1"/>
            </a:lvl3pPr>
            <a:lvl4pPr marL="7098030" indent="0">
              <a:buNone/>
              <a:defRPr sz="8300" b="1"/>
            </a:lvl4pPr>
            <a:lvl5pPr marL="9464040" indent="0">
              <a:buNone/>
              <a:defRPr sz="8300" b="1"/>
            </a:lvl5pPr>
            <a:lvl6pPr marL="11830050" indent="0">
              <a:buNone/>
              <a:defRPr sz="8300" b="1"/>
            </a:lvl6pPr>
            <a:lvl7pPr marL="14196060" indent="0">
              <a:buNone/>
              <a:defRPr sz="8300" b="1"/>
            </a:lvl7pPr>
            <a:lvl8pPr marL="16562070" indent="0">
              <a:buNone/>
              <a:defRPr sz="8300" b="1"/>
            </a:lvl8pPr>
            <a:lvl9pPr marL="18928080" indent="0">
              <a:buNone/>
              <a:defRPr sz="8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5703" y="10276284"/>
            <a:ext cx="22280285" cy="18669836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446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42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433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318" y="1290161"/>
            <a:ext cx="16583325" cy="5490686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7463" y="1290164"/>
            <a:ext cx="28178522" cy="27655959"/>
          </a:xfrm>
        </p:spPr>
        <p:txBody>
          <a:bodyPr/>
          <a:lstStyle>
            <a:lvl1pPr>
              <a:defRPr sz="16600"/>
            </a:lvl1pPr>
            <a:lvl2pPr>
              <a:defRPr sz="14500"/>
            </a:lvl2pPr>
            <a:lvl3pPr>
              <a:defRPr sz="124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318" y="6780850"/>
            <a:ext cx="16583325" cy="22165273"/>
          </a:xfrm>
        </p:spPr>
        <p:txBody>
          <a:bodyPr/>
          <a:lstStyle>
            <a:lvl1pPr marL="0" indent="0">
              <a:buNone/>
              <a:defRPr sz="7200"/>
            </a:lvl1pPr>
            <a:lvl2pPr marL="2366010" indent="0">
              <a:buNone/>
              <a:defRPr sz="6200"/>
            </a:lvl2pPr>
            <a:lvl3pPr marL="4732020" indent="0">
              <a:buNone/>
              <a:defRPr sz="5200"/>
            </a:lvl3pPr>
            <a:lvl4pPr marL="7098030" indent="0">
              <a:buNone/>
              <a:defRPr sz="4700"/>
            </a:lvl4pPr>
            <a:lvl5pPr marL="9464040" indent="0">
              <a:buNone/>
              <a:defRPr sz="4700"/>
            </a:lvl5pPr>
            <a:lvl6pPr marL="11830050" indent="0">
              <a:buNone/>
              <a:defRPr sz="4700"/>
            </a:lvl6pPr>
            <a:lvl7pPr marL="14196060" indent="0">
              <a:buNone/>
              <a:defRPr sz="4700"/>
            </a:lvl7pPr>
            <a:lvl8pPr marL="16562070" indent="0">
              <a:buNone/>
              <a:defRPr sz="4700"/>
            </a:lvl8pPr>
            <a:lvl9pPr marL="18928080" indent="0">
              <a:buNone/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21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988" y="22682835"/>
            <a:ext cx="30243780" cy="2677837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988" y="2895362"/>
            <a:ext cx="30243780" cy="19442430"/>
          </a:xfrm>
        </p:spPr>
        <p:txBody>
          <a:bodyPr/>
          <a:lstStyle>
            <a:lvl1pPr marL="0" indent="0">
              <a:buNone/>
              <a:defRPr sz="16600"/>
            </a:lvl1pPr>
            <a:lvl2pPr marL="2366010" indent="0">
              <a:buNone/>
              <a:defRPr sz="14500"/>
            </a:lvl2pPr>
            <a:lvl3pPr marL="4732020" indent="0">
              <a:buNone/>
              <a:defRPr sz="12400"/>
            </a:lvl3pPr>
            <a:lvl4pPr marL="7098030" indent="0">
              <a:buNone/>
              <a:defRPr sz="10400"/>
            </a:lvl4pPr>
            <a:lvl5pPr marL="9464040" indent="0">
              <a:buNone/>
              <a:defRPr sz="10400"/>
            </a:lvl5pPr>
            <a:lvl6pPr marL="11830050" indent="0">
              <a:buNone/>
              <a:defRPr sz="10400"/>
            </a:lvl6pPr>
            <a:lvl7pPr marL="14196060" indent="0">
              <a:buNone/>
              <a:defRPr sz="10400"/>
            </a:lvl7pPr>
            <a:lvl8pPr marL="16562070" indent="0">
              <a:buNone/>
              <a:defRPr sz="10400"/>
            </a:lvl8pPr>
            <a:lvl9pPr marL="18928080" indent="0">
              <a:buNone/>
              <a:defRPr sz="104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988" y="25360672"/>
            <a:ext cx="30243780" cy="3802973"/>
          </a:xfrm>
        </p:spPr>
        <p:txBody>
          <a:bodyPr/>
          <a:lstStyle>
            <a:lvl1pPr marL="0" indent="0">
              <a:buNone/>
              <a:defRPr sz="7200"/>
            </a:lvl1pPr>
            <a:lvl2pPr marL="2366010" indent="0">
              <a:buNone/>
              <a:defRPr sz="6200"/>
            </a:lvl2pPr>
            <a:lvl3pPr marL="4732020" indent="0">
              <a:buNone/>
              <a:defRPr sz="5200"/>
            </a:lvl3pPr>
            <a:lvl4pPr marL="7098030" indent="0">
              <a:buNone/>
              <a:defRPr sz="4700"/>
            </a:lvl4pPr>
            <a:lvl5pPr marL="9464040" indent="0">
              <a:buNone/>
              <a:defRPr sz="4700"/>
            </a:lvl5pPr>
            <a:lvl6pPr marL="11830050" indent="0">
              <a:buNone/>
              <a:defRPr sz="4700"/>
            </a:lvl6pPr>
            <a:lvl7pPr marL="14196060" indent="0">
              <a:buNone/>
              <a:defRPr sz="4700"/>
            </a:lvl7pPr>
            <a:lvl8pPr marL="16562070" indent="0">
              <a:buNone/>
              <a:defRPr sz="4700"/>
            </a:lvl8pPr>
            <a:lvl9pPr marL="18928080" indent="0">
              <a:buNone/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291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315" y="1297665"/>
            <a:ext cx="45365670" cy="5400675"/>
          </a:xfrm>
          <a:prstGeom prst="rect">
            <a:avLst/>
          </a:prstGeom>
        </p:spPr>
        <p:txBody>
          <a:bodyPr vert="horz" lIns="473202" tIns="236601" rIns="473202" bIns="23660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315" y="7560947"/>
            <a:ext cx="45365670" cy="21385175"/>
          </a:xfrm>
          <a:prstGeom prst="rect">
            <a:avLst/>
          </a:prstGeom>
        </p:spPr>
        <p:txBody>
          <a:bodyPr vert="horz" lIns="473202" tIns="236601" rIns="473202" bIns="23660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315" y="30033756"/>
            <a:ext cx="11761470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085C4-C470-4D4B-B9FA-16E06BBAC471}" type="datetimeFigureOut">
              <a:rPr lang="es-CO" smtClean="0"/>
              <a:t>24/04/2017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2153" y="30033756"/>
            <a:ext cx="15961995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4515" y="30033756"/>
            <a:ext cx="11761470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86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32020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508" indent="-1774508" algn="l" defTabSz="4732020" rtl="0" eaLnBrk="1" latinLnBrk="0" hangingPunct="1">
        <a:spcBef>
          <a:spcPct val="20000"/>
        </a:spcBef>
        <a:buFont typeface="Arial" pitchFamily="34" charset="0"/>
        <a:buChar char="•"/>
        <a:defRPr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44766" indent="-1478756" algn="l" defTabSz="4732020" rtl="0" eaLnBrk="1" latinLnBrk="0" hangingPunct="1">
        <a:spcBef>
          <a:spcPct val="20000"/>
        </a:spcBef>
        <a:buFont typeface="Arial" pitchFamily="34" charset="0"/>
        <a:buChar char="–"/>
        <a:defRPr sz="14500" kern="1200">
          <a:solidFill>
            <a:schemeClr val="tx1"/>
          </a:solidFill>
          <a:latin typeface="+mn-lt"/>
          <a:ea typeface="+mn-ea"/>
          <a:cs typeface="+mn-cs"/>
        </a:defRPr>
      </a:lvl2pPr>
      <a:lvl3pPr marL="591502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2400" kern="1200">
          <a:solidFill>
            <a:schemeClr val="tx1"/>
          </a:solidFill>
          <a:latin typeface="+mn-lt"/>
          <a:ea typeface="+mn-ea"/>
          <a:cs typeface="+mn-cs"/>
        </a:defRPr>
      </a:lvl3pPr>
      <a:lvl4pPr marL="8281035" indent="-1183005" algn="l" defTabSz="4732020" rtl="0" eaLnBrk="1" latinLnBrk="0" hangingPunct="1">
        <a:spcBef>
          <a:spcPct val="20000"/>
        </a:spcBef>
        <a:buFont typeface="Arial" pitchFamily="34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647045" indent="-1183005" algn="l" defTabSz="4732020" rtl="0" eaLnBrk="1" latinLnBrk="0" hangingPunct="1">
        <a:spcBef>
          <a:spcPct val="20000"/>
        </a:spcBef>
        <a:buFont typeface="Arial" pitchFamily="34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305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37906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74507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108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6601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3202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9803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6404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005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9606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207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92808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862" y="25407723"/>
            <a:ext cx="35132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0" b="1" dirty="0" smtClean="0">
                <a:solidFill>
                  <a:schemeClr val="bg1"/>
                </a:solidFill>
              </a:rPr>
              <a:t>ESCRIBA AQUÍ EL OBJETO DEL CONTRATO RESUMIDO</a:t>
            </a:r>
            <a:endParaRPr lang="es-CO" sz="12000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080470" y="26736847"/>
            <a:ext cx="370121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600" dirty="0">
                <a:latin typeface="Arial" panose="020B0604020202020204" pitchFamily="34" charset="0"/>
                <a:cs typeface="Arial" panose="020B0604020202020204" pitchFamily="34" charset="0"/>
              </a:rPr>
              <a:t>Infórmese aquí sobre el </a:t>
            </a:r>
            <a:r>
              <a:rPr lang="es-CO" sz="6600" b="1" dirty="0">
                <a:latin typeface="Arial" panose="020B0604020202020204" pitchFamily="34" charset="0"/>
                <a:cs typeface="Arial" panose="020B0604020202020204" pitchFamily="34" charset="0"/>
              </a:rPr>
              <a:t>Contrato IDU - </a:t>
            </a:r>
            <a:r>
              <a:rPr lang="es-CO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xxx </a:t>
            </a:r>
            <a:r>
              <a:rPr lang="es-CO" sz="66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O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20xx</a:t>
            </a:r>
            <a:endParaRPr lang="es-CO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6600" b="1" dirty="0">
                <a:latin typeface="Arial" panose="020B0604020202020204" pitchFamily="34" charset="0"/>
                <a:cs typeface="Arial" panose="020B0604020202020204" pitchFamily="34" charset="0"/>
              </a:rPr>
              <a:t>CONTRATISTA:</a:t>
            </a:r>
            <a:r>
              <a:rPr lang="es-CO" sz="6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    </a:t>
            </a:r>
            <a:r>
              <a:rPr lang="es-CO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INTERVENTORÍA</a:t>
            </a:r>
            <a:r>
              <a:rPr lang="es-CO" sz="6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O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es-CO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6600" dirty="0">
                <a:latin typeface="Arial" panose="020B0604020202020204" pitchFamily="34" charset="0"/>
                <a:cs typeface="Arial" panose="020B0604020202020204" pitchFamily="34" charset="0"/>
              </a:rPr>
              <a:t>Horario de atención: </a:t>
            </a:r>
            <a:r>
              <a:rPr lang="es-CO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</a:t>
            </a:r>
            <a:endParaRPr lang="es-C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6600" dirty="0"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s-CO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es-CO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CO" sz="6600" dirty="0">
                <a:latin typeface="Arial" panose="020B0604020202020204" pitchFamily="34" charset="0"/>
                <a:cs typeface="Arial" panose="020B0604020202020204" pitchFamily="34" charset="0"/>
              </a:rPr>
              <a:t>Cel</a:t>
            </a:r>
            <a:r>
              <a:rPr lang="es-CO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CO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es-CO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CO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-  Correo </a:t>
            </a:r>
            <a:r>
              <a:rPr lang="es-CO" sz="6600" dirty="0">
                <a:latin typeface="Arial" panose="020B0604020202020204" pitchFamily="34" charset="0"/>
                <a:cs typeface="Arial" panose="020B0604020202020204" pitchFamily="34" charset="0"/>
              </a:rPr>
              <a:t>electrónico: </a:t>
            </a:r>
            <a:r>
              <a:rPr lang="es-CO" sz="6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</a:t>
            </a:r>
            <a:endParaRPr lang="es-C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080470" y="23042785"/>
            <a:ext cx="47525280" cy="23649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CuadroTexto"/>
          <p:cNvSpPr txBox="1"/>
          <p:nvPr/>
        </p:nvSpPr>
        <p:spPr>
          <a:xfrm>
            <a:off x="3240710" y="23463507"/>
            <a:ext cx="4320480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proyecto resumido</a:t>
            </a:r>
            <a:endParaRPr lang="es-CO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14369" y="26377219"/>
            <a:ext cx="12691381" cy="4919141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961" y="1728417"/>
            <a:ext cx="39804993" cy="2045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5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43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8</cp:revision>
  <dcterms:created xsi:type="dcterms:W3CDTF">2015-04-06T18:55:21Z</dcterms:created>
  <dcterms:modified xsi:type="dcterms:W3CDTF">2017-04-24T13:14:50Z</dcterms:modified>
</cp:coreProperties>
</file>