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599973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E31"/>
    <a:srgbClr val="FAB62D"/>
    <a:srgbClr val="E40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2" autoAdjust="0"/>
    <p:restoredTop sz="95346" autoAdjust="0"/>
  </p:normalViewPr>
  <p:slideViewPr>
    <p:cSldViewPr snapToGrid="0">
      <p:cViewPr varScale="1">
        <p:scale>
          <a:sx n="13" d="100"/>
          <a:sy n="13" d="100"/>
        </p:scale>
        <p:origin x="200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2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43EE0BF-3D1B-4E57-A1E6-58272C73312D}"/>
              </a:ext>
            </a:extLst>
          </p:cNvPr>
          <p:cNvSpPr/>
          <p:nvPr userDrawn="1"/>
        </p:nvSpPr>
        <p:spPr>
          <a:xfrm>
            <a:off x="0" y="0"/>
            <a:ext cx="36004500" cy="4680770"/>
          </a:xfrm>
          <a:prstGeom prst="rect">
            <a:avLst/>
          </a:prstGeom>
          <a:solidFill>
            <a:srgbClr val="C82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4" t="11747" b="21228"/>
          <a:stretch/>
        </p:blipFill>
        <p:spPr>
          <a:xfrm>
            <a:off x="-1" y="0"/>
            <a:ext cx="7518401" cy="46837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94" y="403781"/>
            <a:ext cx="4246756" cy="35586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DC12717-51AF-E745-AFC5-24C9454FDE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898751" y="33324801"/>
            <a:ext cx="8100987" cy="17631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161" y="1117195"/>
            <a:ext cx="4762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3EE5FC70-6498-425E-AAB6-AD9995EA811E}"/>
              </a:ext>
            </a:extLst>
          </p:cNvPr>
          <p:cNvSpPr txBox="1"/>
          <p:nvPr/>
        </p:nvSpPr>
        <p:spPr>
          <a:xfrm>
            <a:off x="6749853" y="1071098"/>
            <a:ext cx="2189043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0" b="1" dirty="0">
                <a:solidFill>
                  <a:srgbClr val="FAB62D"/>
                </a:solidFill>
                <a:latin typeface="Calibri" charset="0"/>
                <a:ea typeface="Calibri" charset="0"/>
                <a:cs typeface="Calibri" charset="0"/>
              </a:rPr>
              <a:t>Nombre del proyecto resumido</a:t>
            </a:r>
          </a:p>
          <a:p>
            <a:pPr algn="ctr"/>
            <a:r>
              <a:rPr lang="es-CO" sz="5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(No copiar el objeto contractual y no escribir en mayúsculas sostenidas)</a:t>
            </a:r>
            <a:endParaRPr lang="es-CO" sz="107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653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17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10</cp:revision>
  <dcterms:created xsi:type="dcterms:W3CDTF">2021-09-29T21:48:44Z</dcterms:created>
  <dcterms:modified xsi:type="dcterms:W3CDTF">2026-02-20T17:16:42Z</dcterms:modified>
</cp:coreProperties>
</file>