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180006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2D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7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1237-7663-412E-9687-A09149072855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4115-8210-4BA0-B453-345C27669B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25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2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7" t="11146" r="-1" b="21343"/>
          <a:stretch/>
        </p:blipFill>
        <p:spPr>
          <a:xfrm>
            <a:off x="-30479" y="-11575"/>
            <a:ext cx="6565324" cy="144133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9" y="525798"/>
            <a:ext cx="2180783" cy="182741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3" y="3084046"/>
            <a:ext cx="11435740" cy="15468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426BFF-A521-E04B-A530-24A4FE5EB5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850726" y="13020592"/>
            <a:ext cx="4181951" cy="9101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850" y="292282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83205364-AB50-4DA6-969E-C5E429209913}"/>
              </a:ext>
            </a:extLst>
          </p:cNvPr>
          <p:cNvSpPr txBox="1">
            <a:spLocks/>
          </p:cNvSpPr>
          <p:nvPr/>
        </p:nvSpPr>
        <p:spPr>
          <a:xfrm>
            <a:off x="11492345" y="3326328"/>
            <a:ext cx="5954259" cy="1075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180008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500" b="1" u="none" strike="noStrike" kern="1200" cap="none" spc="0" normalizeH="0" baseline="0" noProof="0" dirty="0">
                <a:ln>
                  <a:noFill/>
                </a:ln>
                <a:solidFill>
                  <a:srgbClr val="FAB62D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MÓVIL 001</a:t>
            </a: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28726E80-46BA-4034-8A94-168DBE0E90F9}"/>
              </a:ext>
            </a:extLst>
          </p:cNvPr>
          <p:cNvSpPr txBox="1"/>
          <p:nvPr/>
        </p:nvSpPr>
        <p:spPr>
          <a:xfrm>
            <a:off x="5491187" y="6309377"/>
            <a:ext cx="9513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Nombre de la empresa</a:t>
            </a:r>
            <a:endParaRPr lang="es-CO" sz="6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FF437CD0-F31F-4368-BD5F-93D7B2D434F6}"/>
              </a:ext>
            </a:extLst>
          </p:cNvPr>
          <p:cNvSpPr txBox="1"/>
          <p:nvPr/>
        </p:nvSpPr>
        <p:spPr>
          <a:xfrm>
            <a:off x="6710555" y="8863922"/>
            <a:ext cx="707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Teléfono: XXXXXXXX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964CE90F-C3ED-4481-8201-782D066C5EDE}"/>
              </a:ext>
            </a:extLst>
          </p:cNvPr>
          <p:cNvSpPr txBox="1"/>
          <p:nvPr/>
        </p:nvSpPr>
        <p:spPr>
          <a:xfrm>
            <a:off x="5210632" y="7463539"/>
            <a:ext cx="10074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200" b="1" dirty="0">
                <a:solidFill>
                  <a:srgbClr val="E4032E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CONTRATISTA IDU</a:t>
            </a:r>
          </a:p>
        </p:txBody>
      </p:sp>
    </p:spTree>
    <p:extLst>
      <p:ext uri="{BB962C8B-B14F-4D97-AF65-F5344CB8AC3E}">
        <p14:creationId xmlns:p14="http://schemas.microsoft.com/office/powerpoint/2010/main" val="267555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11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11</cp:revision>
  <dcterms:created xsi:type="dcterms:W3CDTF">2021-09-29T22:03:55Z</dcterms:created>
  <dcterms:modified xsi:type="dcterms:W3CDTF">2026-02-17T19:00:55Z</dcterms:modified>
</cp:coreProperties>
</file>