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237"/>
    <a:srgbClr val="4D551F"/>
    <a:srgbClr val="838F25"/>
    <a:srgbClr val="E2E8AD"/>
    <a:srgbClr val="BED00A"/>
    <a:srgbClr val="A6B619"/>
    <a:srgbClr val="D7DE80"/>
    <a:srgbClr val="EFF2D9"/>
    <a:srgbClr val="C9D650"/>
    <a:srgbClr val="2C3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6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3530600" y="2534003"/>
            <a:ext cx="3211512" cy="46541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endParaRPr lang="es-CO" dirty="0"/>
          </a:p>
        </p:txBody>
      </p:sp>
      <p:sp>
        <p:nvSpPr>
          <p:cNvPr id="10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89" y="2534002"/>
            <a:ext cx="3173411" cy="5492398"/>
          </a:xfrm>
          <a:prstGeom prst="rect">
            <a:avLst/>
          </a:prstGeom>
        </p:spPr>
        <p:txBody>
          <a:bodyPr numCol="1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</a:lstStyle>
          <a:p>
            <a:pPr lvl="0"/>
            <a:endParaRPr lang="es-MX" dirty="0"/>
          </a:p>
        </p:txBody>
      </p:sp>
      <p:sp>
        <p:nvSpPr>
          <p:cNvPr id="11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CD1237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12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8" y="6232606"/>
            <a:ext cx="2643546" cy="208979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23B80A-5780-764D-B909-17D564C996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886" y="-985718"/>
            <a:ext cx="1260681" cy="778217"/>
          </a:xfrm>
          <a:prstGeom prst="rect">
            <a:avLst/>
          </a:prstGeom>
        </p:spPr>
      </p:pic>
      <p:grpSp>
        <p:nvGrpSpPr>
          <p:cNvPr id="10" name="Grupo 9"/>
          <p:cNvGrpSpPr/>
          <p:nvPr userDrawn="1"/>
        </p:nvGrpSpPr>
        <p:grpSpPr>
          <a:xfrm>
            <a:off x="115886" y="0"/>
            <a:ext cx="6623051" cy="1335872"/>
            <a:chOff x="115886" y="0"/>
            <a:chExt cx="6623051" cy="1335872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0"/>
              <a:ext cx="6623051" cy="1335872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F33CC73-C99B-7A42-8860-9FEFE0706409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CD1237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7282353"/>
            <a:ext cx="6623051" cy="1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50" b="1" dirty="0"/>
              <a:t>Contrato IDU 636 de 2024:</a:t>
            </a:r>
          </a:p>
          <a:p>
            <a:r>
              <a:rPr lang="es-MX" sz="750" dirty="0"/>
              <a:t>Líneas de atención a la ciudadanía: 315 577 8605 </a:t>
            </a:r>
          </a:p>
          <a:p>
            <a:r>
              <a:rPr lang="es-MX" sz="750" dirty="0"/>
              <a:t>Correo: social.636.2024@geoycim.com </a:t>
            </a:r>
          </a:p>
          <a:p>
            <a:r>
              <a:rPr lang="es-MX" sz="750" dirty="0"/>
              <a:t>Horario de atención: Lunes a Viernes de 8:00 a.m. a 1:00 p.m. y de 2:00 p.m. a 5:00 p.m. </a:t>
            </a:r>
          </a:p>
          <a:p>
            <a:r>
              <a:rPr lang="es-MX" sz="750" dirty="0"/>
              <a:t>Contratista: Consorcio ProBogotá20 </a:t>
            </a:r>
          </a:p>
          <a:p>
            <a:r>
              <a:rPr lang="es-MX" sz="750" dirty="0"/>
              <a:t>Interventoría: Consorcio </a:t>
            </a:r>
            <a:r>
              <a:rPr lang="es-MX" sz="750" dirty="0" err="1"/>
              <a:t>Consultécnicos</a:t>
            </a:r>
            <a:r>
              <a:rPr lang="es-MX" sz="750" dirty="0"/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30" name="Marcador de texto 16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</p:spPr>
        <p:txBody>
          <a:bodyPr/>
          <a:lstStyle/>
          <a:p>
            <a:r>
              <a:rPr lang="es-MX" sz="2400" dirty="0" smtClean="0"/>
              <a:t>Invitación al </a:t>
            </a:r>
            <a:r>
              <a:rPr lang="es-MX" sz="2400" dirty="0"/>
              <a:t>Comité IDU N° </a:t>
            </a:r>
            <a:r>
              <a:rPr lang="es-MX" sz="2400" dirty="0" smtClean="0"/>
              <a:t>4</a:t>
            </a:r>
            <a:endParaRPr lang="es-MX" sz="2400" dirty="0"/>
          </a:p>
        </p:txBody>
      </p:sp>
      <p:sp>
        <p:nvSpPr>
          <p:cNvPr id="31" name="Marcador de texto 17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</p:spPr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326" y="2487807"/>
            <a:ext cx="5718889" cy="4109170"/>
          </a:xfrm>
        </p:spPr>
        <p:txBody>
          <a:bodyPr/>
          <a:lstStyle/>
          <a:p>
            <a:r>
              <a:rPr lang="es-CO" b="1" dirty="0"/>
              <a:t>Dirigida a la Alcaldía </a:t>
            </a:r>
            <a:r>
              <a:rPr lang="es-CO" b="1" dirty="0" smtClean="0"/>
              <a:t>LOCAL </a:t>
            </a:r>
            <a:r>
              <a:rPr lang="es-CO" b="1" dirty="0"/>
              <a:t>DE USAQUÉN</a:t>
            </a:r>
          </a:p>
          <a:p>
            <a:r>
              <a:rPr lang="es-CO" b="1" dirty="0" err="1"/>
              <a:t>Atn</a:t>
            </a:r>
            <a:r>
              <a:rPr lang="es-CO" b="1" dirty="0"/>
              <a:t>. Dr. Daniel Hernando Ortiz Quintero</a:t>
            </a:r>
          </a:p>
          <a:p>
            <a:r>
              <a:rPr lang="es-CO" b="1" dirty="0"/>
              <a:t>Alcalde Local de Usaquén</a:t>
            </a:r>
          </a:p>
          <a:p>
            <a:r>
              <a:rPr lang="es-CO" b="1" dirty="0"/>
              <a:t>alcalde.usaquen@gobiernobogota.gov.co</a:t>
            </a:r>
          </a:p>
          <a:p>
            <a:r>
              <a:rPr lang="es-CO" b="1" dirty="0"/>
              <a:t>Carrera 6a No. 118 </a:t>
            </a:r>
            <a:r>
              <a:rPr lang="es-CO" b="1" dirty="0" smtClean="0"/>
              <a:t>– 03</a:t>
            </a:r>
          </a:p>
          <a:p>
            <a:endParaRPr lang="es-CO" dirty="0"/>
          </a:p>
          <a:p>
            <a:r>
              <a:rPr lang="es-CO" dirty="0"/>
              <a:t>El Instituto de Desarrollo Urbano – IDU, </a:t>
            </a:r>
            <a:r>
              <a:rPr lang="es-CO" dirty="0" smtClean="0"/>
              <a:t>a través del contratista XXX, agradece </a:t>
            </a:r>
            <a:r>
              <a:rPr lang="es-CO" dirty="0"/>
              <a:t>su participación o la de una persona delegada, para asistir </a:t>
            </a:r>
            <a:r>
              <a:rPr lang="es-CO" dirty="0" smtClean="0"/>
              <a:t>a la socialización de </a:t>
            </a:r>
            <a:r>
              <a:rPr lang="es-CO" dirty="0"/>
              <a:t>información importante sobre este proyecto.</a:t>
            </a:r>
          </a:p>
          <a:p>
            <a:endParaRPr lang="es-CO" dirty="0"/>
          </a:p>
          <a:p>
            <a:pPr marL="342900" lvl="1" indent="0">
              <a:buNone/>
            </a:pPr>
            <a:r>
              <a:rPr lang="es-CO" sz="1200" b="1" dirty="0" smtClean="0"/>
              <a:t>Fecha</a:t>
            </a:r>
            <a:r>
              <a:rPr lang="es-CO" sz="1200" b="1" dirty="0"/>
              <a:t>: </a:t>
            </a:r>
            <a:r>
              <a:rPr lang="es-ES" sz="1200" b="1" dirty="0"/>
              <a:t>31 de octubre de </a:t>
            </a:r>
            <a:r>
              <a:rPr lang="es-ES" sz="1200" b="1" dirty="0" smtClean="0"/>
              <a:t>2024</a:t>
            </a:r>
          </a:p>
          <a:p>
            <a:pPr marL="342900" lvl="1" indent="0">
              <a:buNone/>
            </a:pPr>
            <a:endParaRPr lang="es-CO" sz="1200" b="1" dirty="0"/>
          </a:p>
          <a:p>
            <a:pPr marL="342900" lvl="1" indent="0">
              <a:buNone/>
            </a:pPr>
            <a:r>
              <a:rPr lang="es-CO" sz="1200" b="1" dirty="0"/>
              <a:t>Hora: </a:t>
            </a:r>
            <a:r>
              <a:rPr lang="es-CO" sz="1200" b="1" dirty="0" smtClean="0"/>
              <a:t>8:00 </a:t>
            </a:r>
            <a:r>
              <a:rPr lang="es-CO" sz="1200" b="1" dirty="0"/>
              <a:t>p.m.</a:t>
            </a:r>
          </a:p>
          <a:p>
            <a:pPr marL="342900" lvl="1" indent="0">
              <a:buNone/>
            </a:pPr>
            <a:endParaRPr lang="es-CO" sz="1200" b="1" dirty="0"/>
          </a:p>
          <a:p>
            <a:pPr marL="342900" lvl="1" indent="0">
              <a:buNone/>
            </a:pPr>
            <a:r>
              <a:rPr lang="es-CO" sz="1200" b="1" dirty="0" smtClean="0"/>
              <a:t>Reunión virtual  a través del </a:t>
            </a:r>
            <a:r>
              <a:rPr lang="es-CO" sz="1200" b="1" dirty="0"/>
              <a:t>enlace: </a:t>
            </a:r>
            <a:endParaRPr lang="es-CO" sz="1200" b="1" dirty="0" smtClean="0"/>
          </a:p>
          <a:p>
            <a:pPr marL="342900" lvl="1" indent="0">
              <a:buNone/>
            </a:pPr>
            <a:r>
              <a:rPr lang="es-CO" sz="1200" b="1" dirty="0" smtClean="0"/>
              <a:t>https</a:t>
            </a:r>
            <a:r>
              <a:rPr lang="es-CO" sz="1200" b="1" dirty="0"/>
              <a:t>://meet.google.com/bhz-xhbe-tju</a:t>
            </a:r>
          </a:p>
          <a:p>
            <a:endParaRPr lang="es-CO" dirty="0"/>
          </a:p>
          <a:p>
            <a:r>
              <a:rPr lang="es-CO" dirty="0"/>
              <a:t>En esta reunión se hará un recorrido para socializar </a:t>
            </a:r>
            <a:r>
              <a:rPr lang="es-ES" dirty="0"/>
              <a:t>el avance de las actividades y se atenderán las inquietudes de la comunidad sobre el proyecto o XXXXXXXXXXXXXXXXXXXXXXXXX. </a:t>
            </a:r>
            <a:r>
              <a:rPr lang="es-CO" b="1" dirty="0"/>
              <a:t>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12" y="4316888"/>
            <a:ext cx="260943" cy="2706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7" y="4753564"/>
            <a:ext cx="297747" cy="297747"/>
          </a:xfrm>
          <a:prstGeom prst="rect">
            <a:avLst/>
          </a:prstGeom>
        </p:spPr>
      </p:pic>
      <p:pic>
        <p:nvPicPr>
          <p:cNvPr id="35" name="Gráfico 14" descr="Vínculo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3"/>
              </a:ext>
            </a:extLst>
          </a:blip>
          <a:stretch>
            <a:fillRect/>
          </a:stretch>
        </p:blipFill>
        <p:spPr>
          <a:xfrm>
            <a:off x="723496" y="5196175"/>
            <a:ext cx="428754" cy="428754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723496" y="6488105"/>
            <a:ext cx="244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¡La participación de la comunidad fortalece los proyectos!</a:t>
            </a:r>
            <a:endParaRPr lang="es-ES" sz="1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4630837" y="5097386"/>
            <a:ext cx="1864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Escanear con el celular para acceder a la reunión </a:t>
            </a:r>
            <a:r>
              <a:rPr lang="es-ES" sz="1000" dirty="0" smtClean="0">
                <a:solidFill>
                  <a:srgbClr val="FF0000"/>
                </a:solidFill>
              </a:rPr>
              <a:t>(si es virtual, si no, eliminar esto)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35527" y="4447511"/>
            <a:ext cx="19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Espacio para código QR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4215</TotalTime>
  <Words>235</Words>
  <Application>Microsoft Office PowerPoint</Application>
  <PresentationFormat>Carta (216 x 279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185</cp:revision>
  <cp:lastPrinted>2024-10-24T17:37:10Z</cp:lastPrinted>
  <dcterms:created xsi:type="dcterms:W3CDTF">2021-08-17T23:44:59Z</dcterms:created>
  <dcterms:modified xsi:type="dcterms:W3CDTF">2025-01-15T18:37:09Z</dcterms:modified>
</cp:coreProperties>
</file>