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237"/>
    <a:srgbClr val="4D551F"/>
    <a:srgbClr val="838F25"/>
    <a:srgbClr val="E2E8AD"/>
    <a:srgbClr val="BED00A"/>
    <a:srgbClr val="A6B619"/>
    <a:srgbClr val="D7DE80"/>
    <a:srgbClr val="EFF2D9"/>
    <a:srgbClr val="C9D650"/>
    <a:srgbClr val="2C3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CD1237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223B80A-5780-764D-B909-17D564C996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886" y="-985718"/>
            <a:ext cx="1260681" cy="778217"/>
          </a:xfrm>
          <a:prstGeom prst="rect">
            <a:avLst/>
          </a:prstGeom>
        </p:spPr>
      </p:pic>
      <p:grpSp>
        <p:nvGrpSpPr>
          <p:cNvPr id="10" name="Grupo 9"/>
          <p:cNvGrpSpPr/>
          <p:nvPr userDrawn="1"/>
        </p:nvGrpSpPr>
        <p:grpSpPr>
          <a:xfrm>
            <a:off x="115886" y="0"/>
            <a:ext cx="6623051" cy="1335872"/>
            <a:chOff x="115886" y="0"/>
            <a:chExt cx="6623051" cy="1335872"/>
          </a:xfrm>
        </p:grpSpPr>
        <p:pic>
          <p:nvPicPr>
            <p:cNvPr id="16" name="Imagen 15"/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0"/>
              <a:ext cx="6623051" cy="1335872"/>
            </a:xfrm>
            <a:prstGeom prst="rect">
              <a:avLst/>
            </a:prstGeom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DF33CC73-C99B-7A42-8860-9FEFE0706409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CD1237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6" y="7282353"/>
            <a:ext cx="6623051" cy="186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50" b="1" dirty="0"/>
              <a:t>Contrato IDU 636 de 2024:</a:t>
            </a:r>
          </a:p>
          <a:p>
            <a:r>
              <a:rPr lang="es-MX" sz="750" dirty="0"/>
              <a:t>Líneas de atención a la ciudadanía: 315 577 8605 </a:t>
            </a:r>
          </a:p>
          <a:p>
            <a:r>
              <a:rPr lang="es-MX" sz="750" dirty="0"/>
              <a:t>Correo: social.636.2024@geoycim.com </a:t>
            </a:r>
          </a:p>
          <a:p>
            <a:r>
              <a:rPr lang="es-MX" sz="750" dirty="0"/>
              <a:t>Horario de atención: Lunes a Viernes de 8:00 a.m. a 1:00 p.m. y de 2:00 p.m. a 5:00 p.m. </a:t>
            </a:r>
          </a:p>
          <a:p>
            <a:r>
              <a:rPr lang="es-MX" sz="750" dirty="0"/>
              <a:t>Contratista: Consorcio ProBogotá20 </a:t>
            </a:r>
          </a:p>
          <a:p>
            <a:r>
              <a:rPr lang="es-MX" sz="750" dirty="0"/>
              <a:t>Interventoría: Consorcio </a:t>
            </a:r>
            <a:r>
              <a:rPr lang="es-MX" sz="750" dirty="0" err="1"/>
              <a:t>Consultécnicos</a:t>
            </a:r>
            <a:r>
              <a:rPr lang="es-MX" sz="750" dirty="0"/>
              <a:t>.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/>
              <a:t>Estudios y diseños para el intercambiador vial en la intersección</a:t>
            </a:r>
          </a:p>
          <a:p>
            <a:r>
              <a:rPr lang="es-MX" dirty="0"/>
              <a:t>de la av. calle 80 con av. carrera 119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sp>
        <p:nvSpPr>
          <p:cNvPr id="3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15887" y="1844475"/>
            <a:ext cx="6626225" cy="515765"/>
          </a:xfrm>
        </p:spPr>
        <p:txBody>
          <a:bodyPr/>
          <a:lstStyle/>
          <a:p>
            <a:r>
              <a:rPr lang="es-MX" sz="2400" dirty="0" smtClean="0"/>
              <a:t>Inicio/Avance de actividades</a:t>
            </a:r>
            <a:endParaRPr lang="es-MX" sz="2400" dirty="0"/>
          </a:p>
        </p:txBody>
      </p:sp>
      <p:sp>
        <p:nvSpPr>
          <p:cNvPr id="33" name="Marcador de texto 26"/>
          <p:cNvSpPr>
            <a:spLocks noGrp="1"/>
          </p:cNvSpPr>
          <p:nvPr>
            <p:ph type="body" sz="quarter" idx="20"/>
          </p:nvPr>
        </p:nvSpPr>
        <p:spPr>
          <a:xfrm>
            <a:off x="679269" y="2656750"/>
            <a:ext cx="6062844" cy="2776213"/>
          </a:xfrm>
        </p:spPr>
        <p:txBody>
          <a:bodyPr/>
          <a:lstStyle/>
          <a:p>
            <a:r>
              <a:rPr lang="es-MX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partir del 23 de diciembre de 2024 y en horario nocturno de 09:00 pm a 05:00 am., </a:t>
            </a:r>
            <a:r>
              <a:rPr lang="es-MX" dirty="0" smtClean="0">
                <a:solidFill>
                  <a:srgbClr val="222222"/>
                </a:solidFill>
                <a:latin typeface="Arial" panose="020B0604020202020204" pitchFamily="34" charset="0"/>
              </a:rPr>
              <a:t>realizaremos actividades de 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demarcación sobre la </a:t>
            </a:r>
            <a:r>
              <a:rPr lang="es-MX" dirty="0" err="1">
                <a:solidFill>
                  <a:srgbClr val="222222"/>
                </a:solidFill>
                <a:latin typeface="Arial" panose="020B0604020202020204" pitchFamily="34" charset="0"/>
              </a:rPr>
              <a:t>ciclorruta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 del costado norte de la calle 80 entre carreras 50 y 81.</a:t>
            </a:r>
          </a:p>
          <a:p>
            <a:endParaRPr lang="es-ES" dirty="0"/>
          </a:p>
          <a:p>
            <a:r>
              <a:rPr lang="es-MX" dirty="0" smtClean="0">
                <a:solidFill>
                  <a:srgbClr val="222222"/>
                </a:solidFill>
                <a:latin typeface="Arial" panose="020B0604020202020204" pitchFamily="34" charset="0"/>
              </a:rPr>
              <a:t>Estas actividades, </a:t>
            </a:r>
            <a:r>
              <a:rPr lang="es-MX" dirty="0" smtClean="0"/>
              <a:t>que</a:t>
            </a:r>
            <a:r>
              <a:rPr lang="es-MX" dirty="0"/>
              <a:t>  mitigan el riesgo de accidentalidad para ciclistas de la </a:t>
            </a:r>
            <a:r>
              <a:rPr lang="es-MX" dirty="0" smtClean="0"/>
              <a:t>zona, incluyen XXXXXXXXXXXXXXX</a:t>
            </a:r>
            <a:endParaRPr lang="es-MX" dirty="0"/>
          </a:p>
          <a:p>
            <a:endParaRPr lang="es-CO" dirty="0">
              <a:solidFill>
                <a:srgbClr val="222222"/>
              </a:solidFill>
            </a:endParaRPr>
          </a:p>
          <a:p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Ofrecemos disculpas por las posibles incomodidades. Se recomienda a la comunidad respetar la señalización establecida por el personal técnico.</a:t>
            </a:r>
            <a:endParaRPr lang="es-ES" dirty="0"/>
          </a:p>
        </p:txBody>
      </p:sp>
      <p:pic>
        <p:nvPicPr>
          <p:cNvPr id="34" name="Google Shape;2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4267" y="2758670"/>
            <a:ext cx="290945" cy="301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2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6540" y="3974190"/>
            <a:ext cx="336265" cy="336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06540" y="3426500"/>
            <a:ext cx="221030" cy="308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1570C450-9F77-9E3B-FF6F-91ECA3425E2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4"/>
          <a:stretch/>
        </p:blipFill>
        <p:spPr>
          <a:xfrm>
            <a:off x="0" y="4581400"/>
            <a:ext cx="6858000" cy="260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4186</TotalTime>
  <Words>131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181</cp:revision>
  <cp:lastPrinted>2024-10-24T17:37:10Z</cp:lastPrinted>
  <dcterms:created xsi:type="dcterms:W3CDTF">2021-08-17T23:44:59Z</dcterms:created>
  <dcterms:modified xsi:type="dcterms:W3CDTF">2025-01-15T17:59:29Z</dcterms:modified>
</cp:coreProperties>
</file>