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CDE084-5F31-C443-8565-70641A73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D5E4E5-6E43-6A4E-9F82-ED530E54D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833-A216-4A4F-B3AE-ADBECD56896E}" type="datetimeFigureOut">
              <a:rPr lang="es-CO" smtClean="0"/>
              <a:t>14/01/2025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6A6E3-F1EA-8042-BF5E-ABCDCA51A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AAC65-28C2-5049-9FA4-33CB488A8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5FA2-7A8E-1747-8AFB-6E11B50C7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20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470462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8" y="6232606"/>
            <a:ext cx="2643546" cy="208979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A7FC67-BD70-154E-868F-D5BFA50F47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1"/>
            <a:ext cx="6623051" cy="13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4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3911526" y="7574922"/>
            <a:ext cx="2808284" cy="933450"/>
          </a:xfrm>
        </p:spPr>
        <p:txBody>
          <a:bodyPr/>
          <a:lstStyle/>
          <a:p>
            <a:r>
              <a:rPr lang="es-ES" sz="750" b="1" dirty="0" smtClean="0"/>
              <a:t>Convenio IDU </a:t>
            </a:r>
            <a:r>
              <a:rPr lang="es-ES" sz="750" b="1" dirty="0"/>
              <a:t>1646 de 2023:</a:t>
            </a:r>
          </a:p>
          <a:p>
            <a:r>
              <a:rPr lang="es-ES" sz="750" dirty="0" smtClean="0"/>
              <a:t>Dirección</a:t>
            </a:r>
            <a:r>
              <a:rPr lang="es-ES" sz="750" dirty="0"/>
              <a:t>: Calle 79 No. 7 - 32</a:t>
            </a:r>
          </a:p>
          <a:p>
            <a:r>
              <a:rPr lang="es-ES" sz="750" dirty="0" smtClean="0"/>
              <a:t>Horario</a:t>
            </a:r>
            <a:r>
              <a:rPr lang="es-ES" sz="750" dirty="0"/>
              <a:t>: lunes a viernes de 8:00 a.m. a 5:00 p.m.</a:t>
            </a:r>
          </a:p>
          <a:p>
            <a:r>
              <a:rPr lang="es-ES" sz="750" dirty="0" smtClean="0"/>
              <a:t>Líneas </a:t>
            </a:r>
            <a:r>
              <a:rPr lang="es-ES" sz="750" dirty="0"/>
              <a:t>de atención a la ciudadanía: 316 462 4439</a:t>
            </a:r>
          </a:p>
          <a:p>
            <a:r>
              <a:rPr lang="es-ES" sz="750" dirty="0" smtClean="0"/>
              <a:t>atencionalaciudadania_guaymaral@salgadomelendez.com.co</a:t>
            </a:r>
            <a:endParaRPr lang="es-ES" sz="750" dirty="0"/>
          </a:p>
          <a:p>
            <a:r>
              <a:rPr lang="es-ES" sz="750" dirty="0" smtClean="0"/>
              <a:t>Contratista</a:t>
            </a:r>
            <a:r>
              <a:rPr lang="es-ES" sz="750" dirty="0"/>
              <a:t>: Salgado Meléndez &amp; Asociados</a:t>
            </a:r>
          </a:p>
          <a:p>
            <a:r>
              <a:rPr lang="es-ES" sz="750" dirty="0" smtClean="0"/>
              <a:t>Interventoría</a:t>
            </a:r>
            <a:r>
              <a:rPr lang="es-ES" sz="750" dirty="0"/>
              <a:t>: JPS Ingeniería S.A.S</a:t>
            </a:r>
            <a:endParaRPr lang="es-MX" sz="75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9832" y="2573614"/>
            <a:ext cx="5656007" cy="4109170"/>
          </a:xfrm>
        </p:spPr>
        <p:txBody>
          <a:bodyPr/>
          <a:lstStyle/>
          <a:p>
            <a:r>
              <a:rPr lang="es-CO" dirty="0" smtClean="0"/>
              <a:t>El </a:t>
            </a:r>
            <a:r>
              <a:rPr lang="es-CO" dirty="0" smtClean="0"/>
              <a:t>Promotor </a:t>
            </a:r>
            <a:r>
              <a:rPr lang="es-CO" dirty="0" smtClean="0"/>
              <a:t>XXXX, a través del contratista XXXX, invita a la comunidad interesada a participar en la socialización de </a:t>
            </a:r>
            <a:r>
              <a:rPr lang="es-CO" dirty="0"/>
              <a:t>información importante sobre este </a:t>
            </a:r>
            <a:r>
              <a:rPr lang="es-CO" dirty="0" smtClean="0"/>
              <a:t>proyecto, que se realiza </a:t>
            </a:r>
            <a:r>
              <a:rPr lang="es-ES" dirty="0" smtClean="0"/>
              <a:t>en </a:t>
            </a:r>
            <a:r>
              <a:rPr lang="es-ES" dirty="0"/>
              <a:t>el marco del </a:t>
            </a:r>
            <a:r>
              <a:rPr lang="es-ES" dirty="0" smtClean="0"/>
              <a:t>Convenio Específico de Cooperación </a:t>
            </a:r>
            <a:r>
              <a:rPr lang="es-ES" dirty="0"/>
              <a:t>para la intervención de suelo destinado a </a:t>
            </a:r>
            <a:r>
              <a:rPr lang="es-ES" dirty="0" smtClean="0"/>
              <a:t>infraestructura vial </a:t>
            </a:r>
            <a:r>
              <a:rPr lang="es-ES" dirty="0"/>
              <a:t>y espacio público, a cargo de terceros, IDU - Fideicomiso </a:t>
            </a:r>
            <a:r>
              <a:rPr lang="es-ES" dirty="0" smtClean="0"/>
              <a:t>Lagos de </a:t>
            </a:r>
            <a:r>
              <a:rPr lang="es-ES" dirty="0"/>
              <a:t>Torca.</a:t>
            </a:r>
            <a:endParaRPr lang="es-CO" dirty="0"/>
          </a:p>
          <a:p>
            <a:endParaRPr lang="es-CO" dirty="0"/>
          </a:p>
          <a:p>
            <a:pPr marL="342900" lvl="1" indent="0">
              <a:buNone/>
            </a:pPr>
            <a:r>
              <a:rPr lang="es-CO" sz="1200" b="1" dirty="0" smtClean="0"/>
              <a:t>Fecha</a:t>
            </a:r>
            <a:r>
              <a:rPr lang="es-CO" sz="1200" b="1" dirty="0"/>
              <a:t>: </a:t>
            </a:r>
            <a:r>
              <a:rPr lang="es-ES" sz="1200" b="1" dirty="0"/>
              <a:t>31 de octubre de </a:t>
            </a:r>
            <a:r>
              <a:rPr lang="es-ES" sz="1200" b="1" dirty="0" smtClean="0"/>
              <a:t>2025</a:t>
            </a:r>
          </a:p>
          <a:p>
            <a:pPr marL="342900" lvl="1" indent="0">
              <a:buNone/>
            </a:pPr>
            <a:endParaRPr lang="es-CO" sz="1200" b="1" dirty="0"/>
          </a:p>
          <a:p>
            <a:pPr marL="342900" lvl="1" indent="0">
              <a:buNone/>
            </a:pPr>
            <a:r>
              <a:rPr lang="es-CO" sz="1200" b="1" dirty="0"/>
              <a:t>Hora: </a:t>
            </a:r>
            <a:r>
              <a:rPr lang="es-CO" sz="1200" b="1" dirty="0" smtClean="0"/>
              <a:t>8:00 </a:t>
            </a:r>
            <a:r>
              <a:rPr lang="es-CO" sz="1200" b="1" dirty="0"/>
              <a:t>p.m.</a:t>
            </a:r>
          </a:p>
          <a:p>
            <a:pPr marL="342900" lvl="1" indent="0">
              <a:buNone/>
            </a:pPr>
            <a:endParaRPr lang="es-CO" sz="1200" b="1" dirty="0"/>
          </a:p>
          <a:p>
            <a:pPr marL="342900" lvl="1" indent="0">
              <a:buNone/>
            </a:pPr>
            <a:r>
              <a:rPr lang="es-CO" sz="1200" b="1" dirty="0" smtClean="0"/>
              <a:t>Reunión virtual  a través del </a:t>
            </a:r>
            <a:r>
              <a:rPr lang="es-CO" sz="1200" b="1" dirty="0"/>
              <a:t>enlace: </a:t>
            </a:r>
            <a:endParaRPr lang="es-CO" sz="1200" b="1" dirty="0" smtClean="0"/>
          </a:p>
          <a:p>
            <a:pPr marL="342900" lvl="1" indent="0">
              <a:buNone/>
            </a:pPr>
            <a:r>
              <a:rPr lang="es-CO" sz="1200" b="1" dirty="0" smtClean="0"/>
              <a:t>https</a:t>
            </a:r>
            <a:r>
              <a:rPr lang="es-CO" sz="1200" b="1" dirty="0"/>
              <a:t>://meet.google.com/bhz-xhbe-tju</a:t>
            </a:r>
          </a:p>
          <a:p>
            <a:r>
              <a:rPr lang="es-CO" dirty="0" smtClean="0"/>
              <a:t>        </a:t>
            </a:r>
            <a:r>
              <a:rPr lang="es-CO" b="1" dirty="0" smtClean="0"/>
              <a:t>Reunión presencial: 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   Carrera XX No. YY – ZZ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  </a:t>
            </a:r>
          </a:p>
          <a:p>
            <a:r>
              <a:rPr lang="es-CO" dirty="0" smtClean="0"/>
              <a:t>En </a:t>
            </a:r>
            <a:r>
              <a:rPr lang="es-CO" dirty="0"/>
              <a:t>esta reunión se </a:t>
            </a:r>
            <a:r>
              <a:rPr lang="es-CO" dirty="0" smtClean="0"/>
              <a:t>hará un recorrido para socializar </a:t>
            </a:r>
            <a:r>
              <a:rPr lang="es-ES" dirty="0"/>
              <a:t>el avance de las actividades y se atenderán las inquietudes de la comunidad sobre el </a:t>
            </a:r>
            <a:r>
              <a:rPr lang="es-ES" dirty="0" smtClean="0"/>
              <a:t>proyecto o XXXXXXXXXXXXX. </a:t>
            </a:r>
            <a:r>
              <a:rPr lang="es-CO" b="1" dirty="0" smtClean="0"/>
              <a:t> 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  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  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35" y="3722128"/>
            <a:ext cx="260943" cy="270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1" y="4150621"/>
            <a:ext cx="297747" cy="297747"/>
          </a:xfrm>
          <a:prstGeom prst="rect">
            <a:avLst/>
          </a:prstGeom>
        </p:spPr>
      </p:pic>
      <p:pic>
        <p:nvPicPr>
          <p:cNvPr id="9" name="Gráfico 14" descr="Vínculo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3"/>
              </a:ext>
            </a:extLst>
          </a:blip>
          <a:stretch>
            <a:fillRect/>
          </a:stretch>
        </p:blipFill>
        <p:spPr>
          <a:xfrm>
            <a:off x="727571" y="4603157"/>
            <a:ext cx="429869" cy="4298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5" y="5073008"/>
            <a:ext cx="244629" cy="24462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376" y="209176"/>
            <a:ext cx="117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Poner logo aquí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3496" y="6488105"/>
            <a:ext cx="244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¡La participación de la comunidad fortalece los proyectos!</a:t>
            </a:r>
            <a:endParaRPr lang="es-E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81091" y="4835426"/>
            <a:ext cx="1864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Escanear con el celular para acceder a la reunión </a:t>
            </a:r>
            <a:r>
              <a:rPr lang="es-ES" sz="1000" dirty="0" smtClean="0">
                <a:solidFill>
                  <a:srgbClr val="FF0000"/>
                </a:solidFill>
              </a:rPr>
              <a:t>(si es virtual, si no, eliminar esto)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85781" y="4185551"/>
            <a:ext cx="19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 para código QR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28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3518</TotalTime>
  <Words>251</Words>
  <Application>Microsoft Office PowerPoint</Application>
  <PresentationFormat>Carta (216 x 279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201</cp:revision>
  <cp:lastPrinted>2024-10-23T19:45:13Z</cp:lastPrinted>
  <dcterms:created xsi:type="dcterms:W3CDTF">2021-08-17T23:44:59Z</dcterms:created>
  <dcterms:modified xsi:type="dcterms:W3CDTF">2025-01-14T20:03:31Z</dcterms:modified>
</cp:coreProperties>
</file>