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551F"/>
    <a:srgbClr val="838F25"/>
    <a:srgbClr val="E2E8AD"/>
    <a:srgbClr val="BED00A"/>
    <a:srgbClr val="A6B619"/>
    <a:srgbClr val="D7DE80"/>
    <a:srgbClr val="EFF2D9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>
      <p:cViewPr>
        <p:scale>
          <a:sx n="100" d="100"/>
          <a:sy n="100" d="100"/>
        </p:scale>
        <p:origin x="3150" y="-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75"/>
          <p:cNvSpPr>
            <a:spLocks noGrp="1"/>
          </p:cNvSpPr>
          <p:nvPr>
            <p:ph type="body" sz="quarter" idx="22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3530600" y="2534003"/>
            <a:ext cx="3211512" cy="46541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endParaRPr lang="es-CO" dirty="0"/>
          </a:p>
        </p:txBody>
      </p:sp>
      <p:sp>
        <p:nvSpPr>
          <p:cNvPr id="10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8589" y="2534002"/>
            <a:ext cx="3173411" cy="5492398"/>
          </a:xfrm>
          <a:prstGeom prst="rect">
            <a:avLst/>
          </a:prstGeom>
        </p:spPr>
        <p:txBody>
          <a:bodyPr numCol="1" spcCol="360000"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  <p:sp>
        <p:nvSpPr>
          <p:cNvPr id="11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838F25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12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8" y="7281461"/>
            <a:ext cx="6626225" cy="1862539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6F9AAEA-A83C-6244-B1A7-B0316DD760AB}"/>
              </a:ext>
            </a:extLst>
          </p:cNvPr>
          <p:cNvGrpSpPr/>
          <p:nvPr userDrawn="1"/>
        </p:nvGrpSpPr>
        <p:grpSpPr>
          <a:xfrm>
            <a:off x="115886" y="1"/>
            <a:ext cx="6623051" cy="1335872"/>
            <a:chOff x="115886" y="1"/>
            <a:chExt cx="6623051" cy="1335872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20D0CE9-DE91-2948-BD3C-2314B424A3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886" y="1"/>
              <a:ext cx="6623051" cy="1335872"/>
            </a:xfrm>
            <a:prstGeom prst="rect">
              <a:avLst/>
            </a:prstGeom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6C79AEEE-C0F9-8B4E-9EAF-56493BAAC12A}"/>
                </a:ext>
              </a:extLst>
            </p:cNvPr>
            <p:cNvSpPr txBox="1"/>
            <p:nvPr userDrawn="1"/>
          </p:nvSpPr>
          <p:spPr>
            <a:xfrm>
              <a:off x="1260681" y="225632"/>
              <a:ext cx="425553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b="1" dirty="0"/>
                <a:t>La Alcaldía Mayor de Bogotá,</a:t>
              </a:r>
            </a:p>
            <a:p>
              <a:pPr algn="ctr"/>
              <a:r>
                <a:rPr lang="es-CO" sz="1200" dirty="0"/>
                <a:t>a través del </a:t>
              </a:r>
              <a:r>
                <a:rPr lang="es-CO" sz="1200" b="1" dirty="0">
                  <a:solidFill>
                    <a:srgbClr val="838F25"/>
                  </a:solidFill>
                </a:rPr>
                <a:t>Instituto de Desarrollo Urbano, </a:t>
              </a:r>
              <a:r>
                <a:rPr lang="es-CO" sz="1200" dirty="0"/>
                <a:t>¡ha priorizado este proyecto, que mejorará la movilidad del sector!</a:t>
              </a:r>
            </a:p>
          </p:txBody>
        </p:sp>
      </p:grpSp>
      <p:sp>
        <p:nvSpPr>
          <p:cNvPr id="11" name="Rectángulo 10"/>
          <p:cNvSpPr/>
          <p:nvPr userDrawn="1"/>
        </p:nvSpPr>
        <p:spPr>
          <a:xfrm>
            <a:off x="115887" y="7524376"/>
            <a:ext cx="3416207" cy="890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00" b="1" dirty="0"/>
              <a:t>Contrato IDU 636 de 2024:</a:t>
            </a:r>
          </a:p>
          <a:p>
            <a:r>
              <a:rPr lang="es-MX" sz="700" dirty="0"/>
              <a:t>Líneas de atención a la ciudadanía: 315 577 8605 </a:t>
            </a:r>
          </a:p>
          <a:p>
            <a:r>
              <a:rPr lang="es-MX" sz="700" dirty="0"/>
              <a:t>Correo: social.636.2024@geoycim.com </a:t>
            </a:r>
          </a:p>
          <a:p>
            <a:r>
              <a:rPr lang="es-MX" sz="700" dirty="0"/>
              <a:t>Horario de atención: Lunes a Viernes de 8:00 a.m. a 1:00 p.m. y de 2:00 p.m. a 5:00 p.m. </a:t>
            </a:r>
          </a:p>
          <a:p>
            <a:r>
              <a:rPr lang="es-MX" sz="700" dirty="0"/>
              <a:t>Contratista: Consorcio ProBogotá20 </a:t>
            </a:r>
          </a:p>
          <a:p>
            <a:r>
              <a:rPr lang="es-MX" sz="700" dirty="0"/>
              <a:t>Interventoría: Consorcio </a:t>
            </a:r>
            <a:r>
              <a:rPr lang="es-MX" sz="700" dirty="0" err="1"/>
              <a:t>Consultécnicos</a:t>
            </a:r>
            <a:r>
              <a:rPr lang="es-MX" sz="700" dirty="0"/>
              <a:t>.</a:t>
            </a:r>
          </a:p>
        </p:txBody>
      </p:sp>
      <p:pic>
        <p:nvPicPr>
          <p:cNvPr id="4" name="Marcador de posición de imagen 3"/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04" r="23804"/>
          <a:stretch/>
        </p:blipFill>
        <p:spPr>
          <a:prstGeom prst="rect">
            <a:avLst/>
          </a:prstGeom>
        </p:spPr>
      </p:pic>
      <p:sp>
        <p:nvSpPr>
          <p:cNvPr id="17" name="Marcador de texto 16"/>
          <p:cNvSpPr>
            <a:spLocks noGrp="1"/>
          </p:cNvSpPr>
          <p:nvPr>
            <p:ph type="body" sz="quarter" idx="20"/>
          </p:nvPr>
        </p:nvSpPr>
        <p:spPr>
          <a:xfrm>
            <a:off x="342900" y="2638777"/>
            <a:ext cx="2959100" cy="5492398"/>
          </a:xfrm>
        </p:spPr>
        <p:txBody>
          <a:bodyPr/>
          <a:lstStyle/>
          <a:p>
            <a:r>
              <a:rPr lang="es-MX" sz="1400" dirty="0"/>
              <a:t>Informamos a la comunidad, que este proyecto cuenta con un Punto IDU virtual de atención a la ciudadanía, en donde nuestro equipo de profesionales brindarán atención sobre actividades que se desarrollarán en la etapa de estudios y diseños:</a:t>
            </a:r>
          </a:p>
          <a:p>
            <a:endParaRPr lang="es-MX" sz="1400" dirty="0"/>
          </a:p>
          <a:p>
            <a:pPr marL="285750" lvl="1" indent="-285750"/>
            <a:r>
              <a:rPr lang="es-MX" sz="1400" dirty="0"/>
              <a:t>Teléfono: 315 577 8605</a:t>
            </a:r>
          </a:p>
          <a:p>
            <a:pPr marL="285750" lvl="1" indent="-285750"/>
            <a:r>
              <a:rPr lang="es-MX" sz="1400" dirty="0"/>
              <a:t>Correo: social.636.2024@geoycim.com</a:t>
            </a:r>
          </a:p>
          <a:p>
            <a:pPr marL="285750" lvl="1" indent="-285750"/>
            <a:r>
              <a:rPr lang="es-MX" sz="1400" dirty="0"/>
              <a:t>Horario de atención: lunes a viernes de 8:00 a.m. a 1:00 p.m. y de 2:00 p.m. a 5:00 p.m.</a:t>
            </a:r>
          </a:p>
          <a:p>
            <a:pPr marL="285750" lvl="1" indent="-285750"/>
            <a:r>
              <a:rPr lang="es-MX" sz="1400" dirty="0"/>
              <a:t>Residente social: </a:t>
            </a:r>
            <a:r>
              <a:rPr lang="es-MX" sz="1400" dirty="0" err="1"/>
              <a:t>Yadi</a:t>
            </a:r>
            <a:r>
              <a:rPr lang="es-MX" sz="1400" dirty="0"/>
              <a:t> </a:t>
            </a:r>
            <a:r>
              <a:rPr lang="es-MX" sz="1400" dirty="0" err="1"/>
              <a:t>Caterine</a:t>
            </a:r>
            <a:r>
              <a:rPr lang="es-MX" sz="1400" dirty="0"/>
              <a:t> Rodríguez Bejarano. </a:t>
            </a:r>
          </a:p>
          <a:p>
            <a:endParaRPr lang="es-MX" sz="1400" dirty="0"/>
          </a:p>
          <a:p>
            <a:r>
              <a:rPr lang="es-MX" sz="1400" dirty="0"/>
              <a:t>La participación ciudadana nos ayuda a fortalecer la cultura y la apropiación comunitaria de nuestros proyectos.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MX" sz="2600" dirty="0"/>
              <a:t>Punto IDU de atención a la comunidad</a:t>
            </a:r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dirty="0"/>
              <a:t>Estudios y diseños para el intercambiador vial en la intersección</a:t>
            </a:r>
          </a:p>
          <a:p>
            <a:r>
              <a:rPr lang="es-MX" dirty="0"/>
              <a:t>de la av. calle 80 con av. carrera 119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4179</TotalTime>
  <Words>190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179</cp:revision>
  <cp:lastPrinted>2024-10-24T17:37:10Z</cp:lastPrinted>
  <dcterms:created xsi:type="dcterms:W3CDTF">2021-08-17T23:44:59Z</dcterms:created>
  <dcterms:modified xsi:type="dcterms:W3CDTF">2025-01-14T20:45:03Z</dcterms:modified>
</cp:coreProperties>
</file>