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51F"/>
    <a:srgbClr val="838F25"/>
    <a:srgbClr val="E2E8AD"/>
    <a:srgbClr val="BED00A"/>
    <a:srgbClr val="A6B619"/>
    <a:srgbClr val="D7DE80"/>
    <a:srgbClr val="EFF2D9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98" d="100"/>
          <a:sy n="98" d="100"/>
        </p:scale>
        <p:origin x="38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6F9AAEA-A83C-6244-B1A7-B0316DD760AB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20D0CE9-DE91-2948-BD3C-2314B424A3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C79AEEE-C0F9-8B4E-9EAF-56493BAAC12A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/>
              <a:t>Contrato IDU 636 de 2024:</a:t>
            </a:r>
          </a:p>
          <a:p>
            <a:r>
              <a:rPr lang="es-MX"/>
              <a:t>Líneas de atención a la ciudadanía: 315 577 8605 </a:t>
            </a:r>
          </a:p>
          <a:p>
            <a:r>
              <a:rPr lang="es-MX"/>
              <a:t>Correo: social.636.2024@geoycim.com </a:t>
            </a:r>
          </a:p>
          <a:p>
            <a:r>
              <a:rPr lang="es-MX"/>
              <a:t>Horario de atención: Lunes a Viernes de 8:00 a.m. a 1:00 p.m. y de 2:00 p.m. a 5:00 p.m. </a:t>
            </a:r>
          </a:p>
          <a:p>
            <a:r>
              <a:rPr lang="es-MX"/>
              <a:t>Contratista: Consorcio ProBogotá20 </a:t>
            </a:r>
          </a:p>
          <a:p>
            <a:r>
              <a:rPr lang="es-MX"/>
              <a:t>Interventoría: Consorcio Consultécnicos.</a:t>
            </a:r>
            <a:endParaRPr lang="es-MX" dirty="0"/>
          </a:p>
        </p:txBody>
      </p:sp>
      <p:pic>
        <p:nvPicPr>
          <p:cNvPr id="4" name="Marcador de posición de imagen 3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4" r="23804"/>
          <a:stretch/>
        </p:blipFill>
        <p:spPr>
          <a:prstGeom prst="rect">
            <a:avLst/>
          </a:prstGeom>
        </p:spPr>
      </p:pic>
      <p:sp>
        <p:nvSpPr>
          <p:cNvPr id="17" name="Marcador de texto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sz="1400" dirty="0"/>
              <a:t>Informamos a la comunidad, que este proyecto cuenta con un Punto IDU virtual de atención a la ciudadanía, en donde nuestro equipo de profesionales brindarán atención sobre actividades que se desarrollarán en la etapa de estudios y diseños:</a:t>
            </a:r>
          </a:p>
          <a:p>
            <a:endParaRPr lang="es-MX" sz="1400" dirty="0"/>
          </a:p>
          <a:p>
            <a:pPr marL="285750" lvl="1" indent="-285750"/>
            <a:r>
              <a:rPr lang="es-MX" sz="1400" dirty="0"/>
              <a:t>Teléfono: 315 577 8605</a:t>
            </a:r>
          </a:p>
          <a:p>
            <a:pPr marL="285750" lvl="1" indent="-285750"/>
            <a:r>
              <a:rPr lang="es-MX" sz="1400" dirty="0"/>
              <a:t>Correo: social.636.2024@geoycim.com</a:t>
            </a:r>
          </a:p>
          <a:p>
            <a:pPr marL="285750" lvl="1" indent="-285750"/>
            <a:r>
              <a:rPr lang="es-MX" sz="1400" dirty="0"/>
              <a:t>Horario de atención: lunes a viernes de 8:00 a.m. a 1:00 p.m. y de 2:00 p.m. a 5:00 p.m.</a:t>
            </a:r>
          </a:p>
          <a:p>
            <a:pPr marL="285750" lvl="1" indent="-285750"/>
            <a:r>
              <a:rPr lang="es-MX" sz="1400" dirty="0"/>
              <a:t>Residente social: </a:t>
            </a:r>
            <a:r>
              <a:rPr lang="es-MX" sz="1400" dirty="0" err="1"/>
              <a:t>Yadi</a:t>
            </a:r>
            <a:r>
              <a:rPr lang="es-MX" sz="1400" dirty="0"/>
              <a:t> </a:t>
            </a:r>
            <a:r>
              <a:rPr lang="es-MX" sz="1400" dirty="0" err="1"/>
              <a:t>Caterine</a:t>
            </a:r>
            <a:r>
              <a:rPr lang="es-MX" sz="1400" dirty="0"/>
              <a:t> Rodríguez Bejarano. </a:t>
            </a:r>
          </a:p>
          <a:p>
            <a:endParaRPr lang="es-MX" sz="1400" dirty="0"/>
          </a:p>
          <a:p>
            <a:r>
              <a:rPr lang="es-MX" sz="1400" dirty="0"/>
              <a:t>La participación ciudadana nos ayuda a fortalecer la cultura y la apropiación comunitaria de nuestros proyectos.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sz="2600" dirty="0"/>
              <a:t>Punto IDU de atención a la comunidad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/>
              <a:t>Estudios y diseños para el 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4176</TotalTime>
  <Words>206</Words>
  <Application>Microsoft Macintosh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Microsoft Office User</cp:lastModifiedBy>
  <cp:revision>175</cp:revision>
  <cp:lastPrinted>2024-10-24T17:37:10Z</cp:lastPrinted>
  <dcterms:created xsi:type="dcterms:W3CDTF">2021-08-17T23:44:59Z</dcterms:created>
  <dcterms:modified xsi:type="dcterms:W3CDTF">2024-10-24T17:37:13Z</dcterms:modified>
</cp:coreProperties>
</file>