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EFF2D9"/>
    <a:srgbClr val="D7DE80"/>
    <a:srgbClr val="BED00A"/>
    <a:srgbClr val="E2E8AD"/>
    <a:srgbClr val="4D551F"/>
    <a:srgbClr val="C9D650"/>
    <a:srgbClr val="A6B619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8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Valero" userId="4f4bf9f5-d961-46ad-b5f9-b2867348303f" providerId="ADAL" clId="{517D43C4-C9DC-4FF6-8E82-61C76CC703B7}"/>
    <pc:docChg chg="modSld">
      <pc:chgData name="Milena Valero" userId="4f4bf9f5-d961-46ad-b5f9-b2867348303f" providerId="ADAL" clId="{517D43C4-C9DC-4FF6-8E82-61C76CC703B7}" dt="2024-09-30T19:46:25.114" v="13" actId="20577"/>
      <pc:docMkLst>
        <pc:docMk/>
      </pc:docMkLst>
      <pc:sldChg chg="modSp mod">
        <pc:chgData name="Milena Valero" userId="4f4bf9f5-d961-46ad-b5f9-b2867348303f" providerId="ADAL" clId="{517D43C4-C9DC-4FF6-8E82-61C76CC703B7}" dt="2024-09-30T19:46:25.114" v="13" actId="20577"/>
        <pc:sldMkLst>
          <pc:docMk/>
          <pc:sldMk cId="2468893763" sldId="257"/>
        </pc:sldMkLst>
        <pc:spChg chg="mod">
          <ac:chgData name="Milena Valero" userId="4f4bf9f5-d961-46ad-b5f9-b2867348303f" providerId="ADAL" clId="{517D43C4-C9DC-4FF6-8E82-61C76CC703B7}" dt="2024-09-30T19:46:25.114" v="13" actId="20577"/>
          <ac:spMkLst>
            <pc:docMk/>
            <pc:sldMk cId="2468893763" sldId="257"/>
            <ac:spMk id="15" creationId="{00000000-0000-0000-0000-000000000000}"/>
          </ac:spMkLst>
        </pc:spChg>
      </pc:sldChg>
    </pc:docChg>
  </pc:docChgLst>
  <pc:docChgLst>
    <pc:chgData name="Luisa María Torres Moreno" userId="4867c71b-fc17-4aef-afc6-a27dc909d711" providerId="ADAL" clId="{CD0F8937-ABAE-48F9-BF18-BF2B964943DE}"/>
    <pc:docChg chg="modSld">
      <pc:chgData name="Luisa María Torres Moreno" userId="4867c71b-fc17-4aef-afc6-a27dc909d711" providerId="ADAL" clId="{CD0F8937-ABAE-48F9-BF18-BF2B964943DE}" dt="2024-10-02T20:36:19.557" v="103" actId="1076"/>
      <pc:docMkLst>
        <pc:docMk/>
      </pc:docMkLst>
      <pc:sldChg chg="modSp mod">
        <pc:chgData name="Luisa María Torres Moreno" userId="4867c71b-fc17-4aef-afc6-a27dc909d711" providerId="ADAL" clId="{CD0F8937-ABAE-48F9-BF18-BF2B964943DE}" dt="2024-10-02T20:36:19.557" v="103" actId="1076"/>
        <pc:sldMkLst>
          <pc:docMk/>
          <pc:sldMk cId="2468893763" sldId="257"/>
        </pc:sldMkLst>
        <pc:spChg chg="mod">
          <ac:chgData name="Luisa María Torres Moreno" userId="4867c71b-fc17-4aef-afc6-a27dc909d711" providerId="ADAL" clId="{CD0F8937-ABAE-48F9-BF18-BF2B964943DE}" dt="2024-10-02T20:35:59.695" v="99" actId="20577"/>
          <ac:spMkLst>
            <pc:docMk/>
            <pc:sldMk cId="2468893763" sldId="257"/>
            <ac:spMk id="10" creationId="{00000000-0000-0000-0000-000000000000}"/>
          </ac:spMkLst>
        </pc:spChg>
        <pc:picChg chg="mod">
          <ac:chgData name="Luisa María Torres Moreno" userId="4867c71b-fc17-4aef-afc6-a27dc909d711" providerId="ADAL" clId="{CD0F8937-ABAE-48F9-BF18-BF2B964943DE}" dt="2024-10-02T20:36:19.557" v="103" actId="1076"/>
          <ac:picMkLst>
            <pc:docMk/>
            <pc:sldMk cId="2468893763" sldId="257"/>
            <ac:picMk id="14" creationId="{88C37B8A-B6FF-864E-A1E8-0E6139D732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7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28588" y="2340430"/>
            <a:ext cx="6613525" cy="6749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9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88" y="3113315"/>
            <a:ext cx="6613524" cy="273231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8" y="5988060"/>
            <a:ext cx="2652659" cy="2475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94" y="6164580"/>
            <a:ext cx="2481274" cy="2248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8" y="5734503"/>
            <a:ext cx="2463250" cy="22807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1" y="5734503"/>
            <a:ext cx="2005149" cy="2088406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 rot="10800000" flipV="1">
            <a:off x="119054" y="800101"/>
            <a:ext cx="6623051" cy="1441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97885" y="1207262"/>
            <a:ext cx="626223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es-MX" sz="2000" dirty="0">
                <a:solidFill>
                  <a:schemeClr val="tx1"/>
                </a:solidFill>
              </a:rPr>
              <a:t>Contratación de</a:t>
            </a:r>
          </a:p>
          <a:p>
            <a:pPr lvl="0" algn="ctr">
              <a:lnSpc>
                <a:spcPts val="3500"/>
              </a:lnSpc>
            </a:pPr>
            <a:r>
              <a:rPr lang="es-MX" sz="3600" b="1" dirty="0">
                <a:solidFill>
                  <a:srgbClr val="838F25"/>
                </a:solidFill>
                <a:latin typeface="+mj-lt"/>
              </a:rPr>
              <a:t>mano de obra no calificada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B0C1FAC-4EA6-E542-85DB-0D1DD16DEE46}"/>
              </a:ext>
            </a:extLst>
          </p:cNvPr>
          <p:cNvGrpSpPr/>
          <p:nvPr userDrawn="1"/>
        </p:nvGrpSpPr>
        <p:grpSpPr>
          <a:xfrm>
            <a:off x="115886" y="1"/>
            <a:ext cx="6623051" cy="1335872"/>
            <a:chOff x="115886" y="1"/>
            <a:chExt cx="6623051" cy="133587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CD0BEF7-7F1F-B449-8CCD-C499A6B2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1"/>
              <a:ext cx="6623051" cy="1335872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935DDF4-B60F-F848-9751-1D914FFEB9A7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838F25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00" dirty="0"/>
              <a:t>Contrato IDU 1776 de 2023:</a:t>
            </a:r>
          </a:p>
          <a:p>
            <a:r>
              <a:rPr lang="es-MX" sz="700" dirty="0"/>
              <a:t>Dirección: Calle 81 # 74-25</a:t>
            </a:r>
          </a:p>
          <a:p>
            <a:r>
              <a:rPr lang="es-MX" sz="700" dirty="0"/>
              <a:t>Horario: Lunes a viernes de 8:00 a.m. a 4:00 p.m.</a:t>
            </a:r>
          </a:p>
          <a:p>
            <a:r>
              <a:rPr lang="es-MX" sz="700" dirty="0"/>
              <a:t>Celular: 3208480257	</a:t>
            </a:r>
          </a:p>
          <a:p>
            <a:r>
              <a:rPr lang="es-MX" sz="700" dirty="0"/>
              <a:t>Correo electrónico: socialciclopuenteidu@gmail.com</a:t>
            </a:r>
          </a:p>
          <a:p>
            <a:r>
              <a:rPr lang="es-MX" sz="700" dirty="0"/>
              <a:t>Contratista: Consorcio </a:t>
            </a:r>
            <a:r>
              <a:rPr lang="es-MX" sz="700" dirty="0" err="1"/>
              <a:t>Ciclopuente</a:t>
            </a:r>
            <a:r>
              <a:rPr lang="es-MX" sz="700" dirty="0"/>
              <a:t> Boyacá	</a:t>
            </a:r>
          </a:p>
          <a:p>
            <a:r>
              <a:rPr lang="es-MX" sz="700" dirty="0"/>
              <a:t>Interventoría: Cal y Mayor Colombia S.A.S.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/>
              <a:t>Construcción del ciclopuente en la av. Boyacá por Canal Salitre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0"/>
          </p:nvPr>
        </p:nvSpPr>
        <p:spPr>
          <a:xfrm>
            <a:off x="822960" y="3113315"/>
            <a:ext cx="5919152" cy="2732314"/>
          </a:xfrm>
        </p:spPr>
        <p:txBody>
          <a:bodyPr/>
          <a:lstStyle/>
          <a:p>
            <a:r>
              <a:rPr lang="es-MX" sz="1100" dirty="0"/>
              <a:t>La empresa contratista de este proyecto, Consorcio </a:t>
            </a:r>
            <a:r>
              <a:rPr lang="es-MX" sz="1100" dirty="0" err="1"/>
              <a:t>Ciclopuente</a:t>
            </a:r>
            <a:r>
              <a:rPr lang="es-MX" sz="1100" dirty="0"/>
              <a:t> Boyacá, requiere personal para los siguientes cargos: </a:t>
            </a:r>
          </a:p>
          <a:p>
            <a:endParaRPr lang="es-MX" sz="1100" dirty="0"/>
          </a:p>
          <a:p>
            <a:r>
              <a:rPr lang="es-MX" sz="1100" dirty="0"/>
              <a:t>Ayudante de obra, auxiliar de tráfico y brigadista de orden, aseo y limpieza.</a:t>
            </a:r>
          </a:p>
          <a:p>
            <a:endParaRPr lang="es-MX" sz="1100" dirty="0"/>
          </a:p>
          <a:p>
            <a:r>
              <a:rPr lang="es-MX" sz="1100" dirty="0"/>
              <a:t>Requisitos: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Hoja de vida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Certificado de residencia y/o fotocopia de recibo de servicios públicos, si reside en la localidad de Suba o Engativá.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Copia de la cédula de ciudadanía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Copia de certificados laborales relacionados con el cargo al que aplica.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Si es víctima de conflicto armado, adjuntar certificado de la Alta Consejería para los derechos de las víctimas, la paz y la reconciliación.</a:t>
            </a:r>
          </a:p>
          <a:p>
            <a:endParaRPr lang="es-MX" sz="1100" dirty="0"/>
          </a:p>
          <a:p>
            <a:r>
              <a:rPr lang="es-MX" sz="1100" dirty="0"/>
              <a:t>La recepción de las hojas de vida se realizará a través de los canales de atención del Punto IDU relacionados al final de este volante.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" y="3204756"/>
            <a:ext cx="485944" cy="485944"/>
          </a:xfrm>
          <a:prstGeom prst="rect">
            <a:avLst/>
          </a:prstGeom>
        </p:spPr>
      </p:pic>
      <p:pic>
        <p:nvPicPr>
          <p:cNvPr id="12" name="Imagen 11" descr="Barricada de construcción con relleno sólido">
            <a:extLst>
              <a:ext uri="{FF2B5EF4-FFF2-40B4-BE49-F238E27FC236}">
                <a16:creationId xmlns:a16="http://schemas.microsoft.com/office/drawing/2014/main" id="{BEB14D25-0DFE-5341-851A-E7FFED21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26901" y="5424978"/>
            <a:ext cx="473991" cy="4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58ef05-a476-49a9-a015-100ff8f444f6">
      <Terms xmlns="http://schemas.microsoft.com/office/infopath/2007/PartnerControls"/>
    </lcf76f155ced4ddcb4097134ff3c332f>
    <TaxCatchAll xmlns="f067f9ed-ceee-4c5f-8017-2238a3eb09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95F490C01E804D8469D302243DE00A" ma:contentTypeVersion="13" ma:contentTypeDescription="Crear nuevo documento." ma:contentTypeScope="" ma:versionID="ddea4f4a797d6419c08d918b77a7f304">
  <xsd:schema xmlns:xsd="http://www.w3.org/2001/XMLSchema" xmlns:xs="http://www.w3.org/2001/XMLSchema" xmlns:p="http://schemas.microsoft.com/office/2006/metadata/properties" xmlns:ns2="1f58ef05-a476-49a9-a015-100ff8f444f6" xmlns:ns3="f067f9ed-ceee-4c5f-8017-2238a3eb096c" targetNamespace="http://schemas.microsoft.com/office/2006/metadata/properties" ma:root="true" ma:fieldsID="7345e98cce781ba8b75fbb88b6af4b69" ns2:_="" ns3:_="">
    <xsd:import namespace="1f58ef05-a476-49a9-a015-100ff8f444f6"/>
    <xsd:import namespace="f067f9ed-ceee-4c5f-8017-2238a3eb0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ef05-a476-49a9-a015-100ff8f44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47f6a2de-7867-4553-a21c-893ed346c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7f9ed-ceee-4c5f-8017-2238a3eb096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46082d-0ca5-43cc-b65f-05293dfba3fe}" ma:internalName="TaxCatchAll" ma:showField="CatchAllData" ma:web="f067f9ed-ceee-4c5f-8017-2238a3eb0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8FD890-FCA4-4CD1-833F-FAA90AF3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067C9-0F14-4547-869D-943865224A12}">
  <ds:schemaRefs>
    <ds:schemaRef ds:uri="http://schemas.microsoft.com/office/2006/metadata/properties"/>
    <ds:schemaRef ds:uri="http://schemas.microsoft.com/office/infopath/2007/PartnerControls"/>
    <ds:schemaRef ds:uri="1f58ef05-a476-49a9-a015-100ff8f444f6"/>
    <ds:schemaRef ds:uri="f067f9ed-ceee-4c5f-8017-2238a3eb096c"/>
  </ds:schemaRefs>
</ds:datastoreItem>
</file>

<file path=customXml/itemProps3.xml><?xml version="1.0" encoding="utf-8"?>
<ds:datastoreItem xmlns:ds="http://schemas.openxmlformats.org/officeDocument/2006/customXml" ds:itemID="{DB24F4B6-7FF8-4EA0-9C6B-755D2746B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8ef05-a476-49a9-a015-100ff8f444f6"/>
    <ds:schemaRef ds:uri="f067f9ed-ceee-4c5f-8017-2238a3eb0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2761</TotalTime>
  <Words>202</Words>
  <Application>Microsoft Macintosh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Microsoft Office User</cp:lastModifiedBy>
  <cp:revision>143</cp:revision>
  <dcterms:created xsi:type="dcterms:W3CDTF">2021-08-17T23:44:59Z</dcterms:created>
  <dcterms:modified xsi:type="dcterms:W3CDTF">2024-10-24T17:38:39Z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0x0101001295F490C01E804D8469D302243DE00A</vt:lpwstr>
  </property>
</Properties>
</file>