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F25"/>
    <a:srgbClr val="A6B619"/>
    <a:srgbClr val="E2E8AD"/>
    <a:srgbClr val="BED00A"/>
    <a:srgbClr val="D7DE80"/>
    <a:srgbClr val="EFF2D9"/>
    <a:srgbClr val="4D551F"/>
    <a:srgbClr val="C9D650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>
        <p:scale>
          <a:sx n="100" d="100"/>
          <a:sy n="100" d="100"/>
        </p:scale>
        <p:origin x="1590" y="-1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2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CDE084-5F31-C443-8565-70641A730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D5E4E5-6E43-6A4E-9F82-ED530E54DC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5833-A216-4A4F-B3AE-ADBECD56896E}" type="datetimeFigureOut">
              <a:rPr lang="es-CO" smtClean="0"/>
              <a:t>24/10/2024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6A6E3-F1EA-8042-BF5E-ABCDCA51A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8AAC65-28C2-5049-9FA4-33CB488A8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5FA2-7A8E-1747-8AFB-6E11B50C7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20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838F25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74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8" name="Marcador de texto 71">
            <a:extLst>
              <a:ext uri="{FF2B5EF4-FFF2-40B4-BE49-F238E27FC236}">
                <a16:creationId xmlns:a16="http://schemas.microsoft.com/office/drawing/2014/main" id="{AFB549DC-99BD-634E-9F01-6C0A35F1B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888" y="2500636"/>
            <a:ext cx="6626225" cy="470462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A738604-7F13-4E4B-B34E-DC1E53659B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9" y="6506817"/>
            <a:ext cx="3061341" cy="24200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7281461"/>
            <a:ext cx="6626225" cy="186253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62E8DC3-B6E1-014B-A4AA-48E9DFEA4F0F}"/>
              </a:ext>
            </a:extLst>
          </p:cNvPr>
          <p:cNvGrpSpPr/>
          <p:nvPr userDrawn="1"/>
        </p:nvGrpSpPr>
        <p:grpSpPr>
          <a:xfrm>
            <a:off x="115886" y="1"/>
            <a:ext cx="6623051" cy="1335872"/>
            <a:chOff x="115886" y="1"/>
            <a:chExt cx="6623051" cy="133587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CA7FC67-BD70-154E-868F-D5BFA50F47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1"/>
              <a:ext cx="6623051" cy="133587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1B10CCC-EB2F-C74D-891E-710191464776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838F25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../word/media/image6.sv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MX" sz="2400" dirty="0" smtClean="0"/>
              <a:t>Invitación al </a:t>
            </a:r>
            <a:r>
              <a:rPr lang="es-MX" sz="2400" dirty="0"/>
              <a:t>Comité IDU N° </a:t>
            </a:r>
            <a:r>
              <a:rPr lang="es-MX" sz="2400" dirty="0" smtClean="0"/>
              <a:t>4</a:t>
            </a:r>
            <a:endParaRPr lang="es-MX" sz="24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/>
              <a:t>Estudios y diseños de la avenida </a:t>
            </a:r>
            <a:r>
              <a:rPr lang="es-ES" dirty="0" err="1"/>
              <a:t>Guaymaral</a:t>
            </a:r>
            <a:r>
              <a:rPr lang="es-ES" dirty="0"/>
              <a:t> (calle 235</a:t>
            </a:r>
            <a:r>
              <a:rPr lang="es-ES" dirty="0" smtClean="0"/>
              <a:t>) </a:t>
            </a:r>
          </a:p>
          <a:p>
            <a:r>
              <a:rPr lang="es-ES" dirty="0" smtClean="0"/>
              <a:t>entre </a:t>
            </a:r>
            <a:r>
              <a:rPr lang="es-ES" dirty="0"/>
              <a:t>autopista Norte y carrera Séptima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3933828" y="7563771"/>
            <a:ext cx="2711767" cy="933450"/>
          </a:xfrm>
        </p:spPr>
        <p:txBody>
          <a:bodyPr/>
          <a:lstStyle/>
          <a:p>
            <a:r>
              <a:rPr lang="es-ES" sz="700" b="1" dirty="0"/>
              <a:t>Convenio IDU 1646 de 2023:</a:t>
            </a:r>
          </a:p>
          <a:p>
            <a:r>
              <a:rPr lang="es-ES" sz="700" dirty="0" smtClean="0"/>
              <a:t>Dirección</a:t>
            </a:r>
            <a:r>
              <a:rPr lang="es-ES" sz="700" dirty="0"/>
              <a:t>: Calle 79 No. 7 - 32</a:t>
            </a:r>
          </a:p>
          <a:p>
            <a:r>
              <a:rPr lang="es-ES" sz="700" dirty="0" smtClean="0"/>
              <a:t>Horario</a:t>
            </a:r>
            <a:r>
              <a:rPr lang="es-ES" sz="700" dirty="0"/>
              <a:t>: lunes a viernes de 8:00 a.m. a 5:00 p.m.</a:t>
            </a:r>
          </a:p>
          <a:p>
            <a:r>
              <a:rPr lang="es-ES" sz="700" dirty="0" smtClean="0"/>
              <a:t>Líneas </a:t>
            </a:r>
            <a:r>
              <a:rPr lang="es-ES" sz="700" dirty="0"/>
              <a:t>de atención a la ciudadanía: 316 462 4439</a:t>
            </a:r>
          </a:p>
          <a:p>
            <a:r>
              <a:rPr lang="es-ES" sz="700" dirty="0" smtClean="0"/>
              <a:t>atencionalaciudadania_guaymaral@salgadomelendez.com.co</a:t>
            </a:r>
            <a:endParaRPr lang="es-ES" sz="700" dirty="0"/>
          </a:p>
          <a:p>
            <a:r>
              <a:rPr lang="es-ES" sz="700" dirty="0" smtClean="0"/>
              <a:t>Contratista</a:t>
            </a:r>
            <a:r>
              <a:rPr lang="es-ES" sz="700" dirty="0"/>
              <a:t>: Salgado Meléndez &amp; Asociados</a:t>
            </a:r>
          </a:p>
          <a:p>
            <a:r>
              <a:rPr lang="es-ES" sz="700" dirty="0" smtClean="0"/>
              <a:t>Interventoría</a:t>
            </a:r>
            <a:r>
              <a:rPr lang="es-ES" sz="700" dirty="0"/>
              <a:t>: JPS Ingeniería S.A.S</a:t>
            </a:r>
            <a:endParaRPr lang="es-MX" sz="7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8B6393-7ED1-BE48-934B-D8494C03E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6696" y="2465282"/>
            <a:ext cx="5718889" cy="4109170"/>
          </a:xfrm>
        </p:spPr>
        <p:txBody>
          <a:bodyPr/>
          <a:lstStyle/>
          <a:p>
            <a:r>
              <a:rPr lang="es-CO" sz="1400" dirty="0"/>
              <a:t>Dirigida a la Alcaldía </a:t>
            </a:r>
            <a:r>
              <a:rPr lang="es-CO" sz="1400" dirty="0" smtClean="0"/>
              <a:t>LOCAL </a:t>
            </a:r>
            <a:r>
              <a:rPr lang="es-CO" sz="1400" dirty="0"/>
              <a:t>DE USAQUÉN</a:t>
            </a:r>
          </a:p>
          <a:p>
            <a:r>
              <a:rPr lang="es-CO" dirty="0" err="1"/>
              <a:t>Atn</a:t>
            </a:r>
            <a:r>
              <a:rPr lang="es-CO" dirty="0"/>
              <a:t>. Dr. Daniel Hernando Ortiz Quintero</a:t>
            </a:r>
          </a:p>
          <a:p>
            <a:r>
              <a:rPr lang="es-CO" dirty="0"/>
              <a:t>Alcalde Local de Usaquén</a:t>
            </a:r>
          </a:p>
          <a:p>
            <a:r>
              <a:rPr lang="es-CO" dirty="0"/>
              <a:t>alcalde.usaquen@gobiernobogota.gov.co</a:t>
            </a:r>
          </a:p>
          <a:p>
            <a:r>
              <a:rPr lang="es-CO" dirty="0"/>
              <a:t>Carrera 6a No. 118 </a:t>
            </a:r>
            <a:r>
              <a:rPr lang="es-CO" dirty="0" smtClean="0"/>
              <a:t>– 03</a:t>
            </a:r>
          </a:p>
          <a:p>
            <a:endParaRPr lang="es-CO" dirty="0"/>
          </a:p>
          <a:p>
            <a:r>
              <a:rPr lang="es-CO" sz="1400" dirty="0"/>
              <a:t>El Instituto de Desarrollo Urbano – IDU, agradece su participación o la de una persona delegada, para asistir y socializar información importante sobre este proyecto.</a:t>
            </a:r>
          </a:p>
          <a:p>
            <a:endParaRPr lang="es-CO" sz="1400" dirty="0"/>
          </a:p>
          <a:p>
            <a:pPr marL="342900" lvl="1" indent="0">
              <a:buNone/>
            </a:pPr>
            <a:r>
              <a:rPr lang="es-CO" sz="1400" b="1" dirty="0" smtClean="0"/>
              <a:t>Fecha</a:t>
            </a:r>
            <a:r>
              <a:rPr lang="es-CO" sz="1400" b="1" dirty="0"/>
              <a:t>: </a:t>
            </a:r>
            <a:r>
              <a:rPr lang="es-ES" sz="1400" b="1" dirty="0"/>
              <a:t>31 de octubre de </a:t>
            </a:r>
            <a:r>
              <a:rPr lang="es-ES" sz="1400" b="1" dirty="0" smtClean="0"/>
              <a:t>2024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/>
              <a:t>Hora: </a:t>
            </a:r>
            <a:r>
              <a:rPr lang="es-CO" sz="1400" b="1" dirty="0" smtClean="0"/>
              <a:t>8:00 </a:t>
            </a:r>
            <a:r>
              <a:rPr lang="es-CO" sz="1400" b="1" dirty="0"/>
              <a:t>p.m.</a:t>
            </a:r>
          </a:p>
          <a:p>
            <a:pPr marL="342900" lvl="1" indent="0">
              <a:buNone/>
            </a:pPr>
            <a:endParaRPr lang="es-CO" sz="1400" b="1" dirty="0"/>
          </a:p>
          <a:p>
            <a:pPr marL="342900" lvl="1" indent="0">
              <a:buNone/>
            </a:pPr>
            <a:r>
              <a:rPr lang="es-CO" sz="1400" b="1" dirty="0" smtClean="0"/>
              <a:t>Reunión virtual  a través del </a:t>
            </a:r>
            <a:r>
              <a:rPr lang="es-CO" sz="1400" b="1" dirty="0"/>
              <a:t>enlace: </a:t>
            </a:r>
            <a:endParaRPr lang="es-CO" sz="1400" b="1" dirty="0" smtClean="0"/>
          </a:p>
          <a:p>
            <a:pPr marL="342900" lvl="1" indent="0">
              <a:buNone/>
            </a:pPr>
            <a:r>
              <a:rPr lang="es-CO" sz="1400" b="1" dirty="0" smtClean="0"/>
              <a:t>https</a:t>
            </a:r>
            <a:r>
              <a:rPr lang="es-CO" sz="1400" b="1" dirty="0"/>
              <a:t>://meet.google.com/bhz-xhbe-tju</a:t>
            </a:r>
          </a:p>
          <a:p>
            <a:endParaRPr lang="es-CO" sz="1400" dirty="0"/>
          </a:p>
          <a:p>
            <a:r>
              <a:rPr lang="es-CO" dirty="0"/>
              <a:t>En esta reunión se </a:t>
            </a:r>
            <a:r>
              <a:rPr lang="es-CO" dirty="0" smtClean="0"/>
              <a:t>socializará el e</a:t>
            </a:r>
            <a:r>
              <a:rPr lang="es-ES" dirty="0" err="1" smtClean="0"/>
              <a:t>stado</a:t>
            </a:r>
            <a:r>
              <a:rPr lang="es-ES" dirty="0" smtClean="0"/>
              <a:t> del trámite de entregables de </a:t>
            </a:r>
            <a:r>
              <a:rPr lang="es-ES" dirty="0" smtClean="0"/>
              <a:t>      este Convenio </a:t>
            </a:r>
            <a:r>
              <a:rPr lang="es-ES" dirty="0" smtClean="0"/>
              <a:t>con el IDU y se atenderán las inquietudes </a:t>
            </a:r>
            <a:r>
              <a:rPr lang="es-ES" dirty="0" smtClean="0"/>
              <a:t>ciudadanas.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DEABDA-4B0A-D547-B959-9249D1E1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6" y="4519867"/>
            <a:ext cx="260943" cy="2706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9" y="4983775"/>
            <a:ext cx="297747" cy="297747"/>
          </a:xfrm>
          <a:prstGeom prst="rect">
            <a:avLst/>
          </a:prstGeom>
        </p:spPr>
      </p:pic>
      <p:pic>
        <p:nvPicPr>
          <p:cNvPr id="9" name="Gráfico 14" descr="Vínculo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lc="http://schemas.openxmlformats.org/drawingml/2006/lockedCanvas" r:embed="rId13"/>
              </a:ext>
            </a:extLst>
          </a:blip>
          <a:stretch>
            <a:fillRect/>
          </a:stretch>
        </p:blipFill>
        <p:spPr>
          <a:xfrm>
            <a:off x="619499" y="5474776"/>
            <a:ext cx="563245" cy="5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3456</TotalTime>
  <Words>176</Words>
  <Application>Microsoft Office PowerPoint</Application>
  <PresentationFormat>Carta (216 x 279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188</cp:revision>
  <cp:lastPrinted>2024-10-23T19:45:13Z</cp:lastPrinted>
  <dcterms:created xsi:type="dcterms:W3CDTF">2021-08-17T23:44:59Z</dcterms:created>
  <dcterms:modified xsi:type="dcterms:W3CDTF">2024-10-24T19:33:51Z</dcterms:modified>
</cp:coreProperties>
</file>