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8AD"/>
    <a:srgbClr val="BED00A"/>
    <a:srgbClr val="A6B619"/>
    <a:srgbClr val="D7DE80"/>
    <a:srgbClr val="838F25"/>
    <a:srgbClr val="EFF2D9"/>
    <a:srgbClr val="4D551F"/>
    <a:srgbClr val="C9D650"/>
    <a:srgbClr val="2C301A"/>
    <a:srgbClr val="4C5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296862" y="1074687"/>
            <a:ext cx="6264275" cy="51281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endParaRPr lang="es-MX" dirty="0"/>
          </a:p>
        </p:txBody>
      </p:sp>
      <p:sp>
        <p:nvSpPr>
          <p:cNvPr id="74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296862" y="253388"/>
            <a:ext cx="6264275" cy="833998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000" b="1">
                <a:solidFill>
                  <a:schemeClr val="bg1"/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76" name="Marcador de texto 75"/>
          <p:cNvSpPr>
            <a:spLocks noGrp="1"/>
          </p:cNvSpPr>
          <p:nvPr>
            <p:ph type="body" sz="quarter" idx="18"/>
          </p:nvPr>
        </p:nvSpPr>
        <p:spPr>
          <a:xfrm>
            <a:off x="712936" y="7921485"/>
            <a:ext cx="3361914" cy="115149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aseline="0"/>
            </a:lvl1pPr>
          </a:lstStyle>
          <a:p>
            <a:pPr lvl="0"/>
            <a:endParaRPr lang="es-CO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sz="quarter" idx="21" hasCustomPrompt="1"/>
          </p:nvPr>
        </p:nvSpPr>
        <p:spPr>
          <a:xfrm>
            <a:off x="312442" y="1763830"/>
            <a:ext cx="4592933" cy="27319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r>
              <a:rPr lang="es-CO" dirty="0"/>
              <a:t>clic para agregar mapa</a:t>
            </a:r>
          </a:p>
        </p:txBody>
      </p:sp>
      <p:sp>
        <p:nvSpPr>
          <p:cNvPr id="8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57274" y="4810125"/>
            <a:ext cx="5375315" cy="2779278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200" b="0"/>
            </a:lvl1pPr>
          </a:lstStyle>
          <a:p>
            <a:pPr lvl="0"/>
            <a:endParaRPr lang="es-MX" dirty="0"/>
          </a:p>
        </p:txBody>
      </p:sp>
      <p:sp>
        <p:nvSpPr>
          <p:cNvPr id="11" name="Marcador de posición de imagen 2"/>
          <p:cNvSpPr>
            <a:spLocks noGrp="1"/>
          </p:cNvSpPr>
          <p:nvPr>
            <p:ph type="pic" sz="quarter" idx="22" hasCustomPrompt="1"/>
          </p:nvPr>
        </p:nvSpPr>
        <p:spPr>
          <a:xfrm>
            <a:off x="4438649" y="2305945"/>
            <a:ext cx="2122488" cy="14754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r>
              <a:rPr lang="es-CO" dirty="0"/>
              <a:t>clic para agregar imagen</a:t>
            </a:r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7" userDrawn="1">
          <p15:clr>
            <a:srgbClr val="FBAE40"/>
          </p15:clr>
        </p15:guide>
        <p15:guide id="2" pos="413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4638101"/>
            <a:ext cx="6858000" cy="3434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264"/>
            <a:ext cx="3512457" cy="702684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BD7F9884-D1D3-A040-8464-1BD7B9A429B5}"/>
              </a:ext>
            </a:extLst>
          </p:cNvPr>
          <p:cNvSpPr/>
          <p:nvPr userDrawn="1"/>
        </p:nvSpPr>
        <p:spPr>
          <a:xfrm flipV="1">
            <a:off x="0" y="1011070"/>
            <a:ext cx="6858000" cy="586376"/>
          </a:xfrm>
          <a:prstGeom prst="rect">
            <a:avLst/>
          </a:prstGeom>
          <a:solidFill>
            <a:srgbClr val="C9D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D7F9884-D1D3-A040-8464-1BD7B9A429B5}"/>
              </a:ext>
            </a:extLst>
          </p:cNvPr>
          <p:cNvSpPr/>
          <p:nvPr userDrawn="1"/>
        </p:nvSpPr>
        <p:spPr>
          <a:xfrm>
            <a:off x="1" y="1"/>
            <a:ext cx="6857999" cy="1069874"/>
          </a:xfrm>
          <a:prstGeom prst="rect">
            <a:avLst/>
          </a:prstGeom>
          <a:solidFill>
            <a:srgbClr val="4C5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EC80725-8021-544A-9A67-5CCB84A51D7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74077"/>
            <a:ext cx="6858000" cy="166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1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MX" sz="1600" dirty="0"/>
              <a:t>Avenida ciudad de </a:t>
            </a:r>
            <a:r>
              <a:rPr lang="es-MX" sz="1600" dirty="0" smtClean="0"/>
              <a:t>Cali - </a:t>
            </a:r>
            <a:r>
              <a:rPr lang="es-MX" sz="1600" dirty="0"/>
              <a:t>alimentadora de la </a:t>
            </a:r>
            <a:r>
              <a:rPr lang="es-MX" sz="1600" dirty="0" smtClean="0"/>
              <a:t>Línea Metro</a:t>
            </a:r>
            <a:endParaRPr lang="es-MX" sz="1600" dirty="0"/>
          </a:p>
          <a:p>
            <a:r>
              <a:rPr lang="es-MX" sz="1400" b="0" dirty="0"/>
              <a:t>Grupo 1: </a:t>
            </a:r>
            <a:r>
              <a:rPr lang="es-MX" sz="1400" b="0" dirty="0" smtClean="0"/>
              <a:t>entre </a:t>
            </a:r>
            <a:r>
              <a:rPr lang="es-MX" sz="1400" b="0" dirty="0"/>
              <a:t>avenidas Circunvalar del Sur y Bosa</a:t>
            </a:r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7"/>
          </p:nvPr>
        </p:nvSpPr>
        <p:spPr>
          <a:xfrm>
            <a:off x="168314" y="244281"/>
            <a:ext cx="6264275" cy="833998"/>
          </a:xfrm>
        </p:spPr>
        <p:txBody>
          <a:bodyPr/>
          <a:lstStyle/>
          <a:p>
            <a:r>
              <a:rPr lang="es-MX" sz="2400" dirty="0" smtClean="0"/>
              <a:t>Cierre por carriles </a:t>
            </a:r>
          </a:p>
          <a:p>
            <a:r>
              <a:rPr lang="es-MX" sz="2400" dirty="0" smtClean="0"/>
              <a:t>por avance de obra</a:t>
            </a:r>
            <a:endParaRPr lang="es-CO" sz="2400" dirty="0"/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CO" dirty="0"/>
              <a:t>Contrato IDU 1646 de 2020:</a:t>
            </a:r>
          </a:p>
          <a:p>
            <a:r>
              <a:rPr lang="es-CO" dirty="0"/>
              <a:t>Dirección: Carrera 82 A No 69 – 84 Sur – Bosa Palestina </a:t>
            </a:r>
          </a:p>
          <a:p>
            <a:r>
              <a:rPr lang="es-CO" dirty="0"/>
              <a:t>Horario: lunes a viernes de 8:00 a.m. a 4:30 p.m. y sábados de 7:30 a.m. a 10:00 a.m.</a:t>
            </a:r>
          </a:p>
          <a:p>
            <a:r>
              <a:rPr lang="es-CO" dirty="0"/>
              <a:t>Teléfono/celular: 6017032921 /3162687806</a:t>
            </a:r>
          </a:p>
          <a:p>
            <a:r>
              <a:rPr lang="es-CO" dirty="0"/>
              <a:t>Contratista: Consorcio Conexión 20 </a:t>
            </a:r>
          </a:p>
          <a:p>
            <a:r>
              <a:rPr lang="es-CO" dirty="0"/>
              <a:t>Correo electrónico: socialidu1646@gmail.com</a:t>
            </a:r>
          </a:p>
          <a:p>
            <a:r>
              <a:rPr lang="es-CO" dirty="0"/>
              <a:t>Interventoría: Consorcio Inter Avenidas</a:t>
            </a:r>
          </a:p>
          <a:p>
            <a:r>
              <a:rPr lang="es-CO" dirty="0"/>
              <a:t>socialinteravenidas@gmail.com </a:t>
            </a:r>
          </a:p>
        </p:txBody>
      </p:sp>
      <p:pic>
        <p:nvPicPr>
          <p:cNvPr id="24" name="Marcador de posición de imagen 23"/>
          <p:cNvPicPr>
            <a:picLocks noGrp="1" noChangeAspect="1"/>
          </p:cNvPicPr>
          <p:nvPr>
            <p:ph type="pic" sz="quarter" idx="2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" r="28741"/>
          <a:stretch/>
        </p:blipFill>
        <p:spPr>
          <a:xfrm>
            <a:off x="312443" y="1763830"/>
            <a:ext cx="3292404" cy="2731969"/>
          </a:xfrm>
        </p:spPr>
      </p:pic>
      <p:sp>
        <p:nvSpPr>
          <p:cNvPr id="27" name="Marcador de texto 2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s-MX" dirty="0"/>
              <a:t>Entre el 24 de febrero y el 04 de abril de 2024, con horarios de trabajo 07:00 a.m. a 5:00 p.m.</a:t>
            </a:r>
          </a:p>
          <a:p>
            <a:endParaRPr lang="es-MX" dirty="0"/>
          </a:p>
          <a:p>
            <a:r>
              <a:rPr lang="es-MX" dirty="0"/>
              <a:t>Realizaremos actividades de instalación de asfalto en el costado </a:t>
            </a:r>
            <a:r>
              <a:rPr lang="es-MX" dirty="0" smtClean="0"/>
              <a:t>oriental de la intersección </a:t>
            </a:r>
            <a:r>
              <a:rPr lang="es-MX" dirty="0"/>
              <a:t>de la avenida Ciudad de Cali con </a:t>
            </a:r>
            <a:r>
              <a:rPr lang="es-MX" dirty="0" smtClean="0"/>
              <a:t>carrera 81.</a:t>
            </a:r>
          </a:p>
          <a:p>
            <a:endParaRPr lang="es-MX" dirty="0"/>
          </a:p>
          <a:p>
            <a:r>
              <a:rPr lang="es-MX" dirty="0"/>
              <a:t>Se generará </a:t>
            </a:r>
            <a:r>
              <a:rPr lang="es-MX" dirty="0" smtClean="0"/>
              <a:t>el cierre </a:t>
            </a:r>
            <a:r>
              <a:rPr lang="es-MX" dirty="0"/>
              <a:t>por carriles en etapas no simultáneas.</a:t>
            </a:r>
          </a:p>
          <a:p>
            <a:endParaRPr lang="es-MX" dirty="0"/>
          </a:p>
          <a:p>
            <a:r>
              <a:rPr lang="es-MX" dirty="0"/>
              <a:t>Se recomienda no ingresar a la zona de trabajo, no romper la malla o las cintas de demarcación dispuestas para la protección de la </a:t>
            </a:r>
            <a:r>
              <a:rPr lang="es-MX" dirty="0" smtClean="0"/>
              <a:t>comunidad, no </a:t>
            </a:r>
            <a:r>
              <a:rPr lang="es-MX" dirty="0"/>
              <a:t>parquear vehículos en el espacio público o vía a fin de evitar dificultades en la movilidad.</a:t>
            </a:r>
          </a:p>
          <a:p>
            <a:endParaRPr lang="es-MX" dirty="0"/>
          </a:p>
          <a:p>
            <a:r>
              <a:rPr lang="es-MX" dirty="0"/>
              <a:t>Se garantizará en todo momento el tránsito peatonal seguro.</a:t>
            </a:r>
          </a:p>
        </p:txBody>
      </p:sp>
      <p:pic>
        <p:nvPicPr>
          <p:cNvPr id="25" name="Marcador de posición de imagen 24"/>
          <p:cNvPicPr>
            <a:picLocks noGrp="1" noChangeAspect="1"/>
          </p:cNvPicPr>
          <p:nvPr>
            <p:ph type="pic" sz="quarter" idx="2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8" r="33252" b="3578"/>
          <a:stretch/>
        </p:blipFill>
        <p:spPr>
          <a:xfrm>
            <a:off x="3733684" y="1763829"/>
            <a:ext cx="2631021" cy="2740136"/>
          </a:xfr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ADEABDA-4B0A-D547-B959-9249D1E161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985" y="4888540"/>
            <a:ext cx="277793" cy="288131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20" y="5401279"/>
            <a:ext cx="336265" cy="336265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BEB14D25-0DFE-5341-851A-E7FFED2149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2638" y="5915230"/>
            <a:ext cx="221030" cy="308791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88C37B8A-B6FF-864E-A1E8-0E6139D732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4554" y="6379666"/>
            <a:ext cx="293127" cy="27622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70" y="3428689"/>
            <a:ext cx="1360836" cy="1001074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3489039" y="4237100"/>
            <a:ext cx="28736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050" dirty="0" smtClean="0">
                <a:solidFill>
                  <a:schemeClr val="bg1"/>
                </a:solidFill>
              </a:rPr>
              <a:t>Pie de foto</a:t>
            </a:r>
            <a:endParaRPr lang="es-E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2420</TotalTime>
  <Words>196</Words>
  <Application>Microsoft Office PowerPoint</Application>
  <PresentationFormat>Carta (216 x 279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141</cp:revision>
  <dcterms:created xsi:type="dcterms:W3CDTF">2021-08-17T23:44:59Z</dcterms:created>
  <dcterms:modified xsi:type="dcterms:W3CDTF">2024-03-07T15:50:57Z</dcterms:modified>
</cp:coreProperties>
</file>