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2D9"/>
    <a:srgbClr val="D7DE80"/>
    <a:srgbClr val="BED00A"/>
    <a:srgbClr val="E2E8AD"/>
    <a:srgbClr val="4D551F"/>
    <a:srgbClr val="C9D650"/>
    <a:srgbClr val="A6B619"/>
    <a:srgbClr val="838F25"/>
    <a:srgbClr val="2C301A"/>
    <a:srgbClr val="4C52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897" autoAdjust="0"/>
    <p:restoredTop sz="94660"/>
  </p:normalViewPr>
  <p:slideViewPr>
    <p:cSldViewPr snapToGrid="0">
      <p:cViewPr varScale="1">
        <p:scale>
          <a:sx n="55" d="100"/>
          <a:sy n="55" d="100"/>
        </p:scale>
        <p:origin x="25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Marcador de texto 75"/>
          <p:cNvSpPr>
            <a:spLocks noGrp="1"/>
          </p:cNvSpPr>
          <p:nvPr>
            <p:ph type="body" sz="quarter" idx="18"/>
          </p:nvPr>
        </p:nvSpPr>
        <p:spPr>
          <a:xfrm>
            <a:off x="739140" y="7772400"/>
            <a:ext cx="3208020" cy="13716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800" baseline="0"/>
            </a:lvl1pPr>
          </a:lstStyle>
          <a:p>
            <a:pPr lvl="0"/>
            <a:endParaRPr lang="es-CO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21"/>
          </p:nvPr>
        </p:nvSpPr>
        <p:spPr>
          <a:xfrm>
            <a:off x="296863" y="1123950"/>
            <a:ext cx="6264275" cy="657225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endParaRPr lang="es-CO" dirty="0"/>
          </a:p>
        </p:txBody>
      </p:sp>
      <p:sp>
        <p:nvSpPr>
          <p:cNvPr id="12" name="Marcador de texto 4"/>
          <p:cNvSpPr>
            <a:spLocks noGrp="1"/>
          </p:cNvSpPr>
          <p:nvPr>
            <p:ph type="body" sz="quarter" idx="22"/>
          </p:nvPr>
        </p:nvSpPr>
        <p:spPr>
          <a:xfrm>
            <a:off x="1047750" y="1933575"/>
            <a:ext cx="5513387" cy="306705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200"/>
            </a:lvl1pPr>
            <a:lvl2pPr marL="342900" indent="0" algn="ctr">
              <a:buNone/>
              <a:defRPr/>
            </a:lvl2pPr>
            <a:lvl3pPr marL="685800" indent="0" algn="ctr">
              <a:buNone/>
              <a:defRPr/>
            </a:lvl3pPr>
            <a:lvl4pPr marL="1028700" indent="0" algn="ctr">
              <a:buNone/>
              <a:defRPr/>
            </a:lvl4pPr>
            <a:lvl5pPr marL="1371600" indent="0" algn="ctr">
              <a:buNone/>
              <a:defRPr/>
            </a:lvl5pPr>
          </a:lstStyle>
          <a:p>
            <a:pPr lvl="0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724545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87" userDrawn="1">
          <p15:clr>
            <a:srgbClr val="FBAE40"/>
          </p15:clr>
        </p15:guide>
        <p15:guide id="2" pos="4133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34" y="5188513"/>
            <a:ext cx="2366653" cy="2464922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772" y="5277059"/>
            <a:ext cx="2555381" cy="231601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836" y="5475581"/>
            <a:ext cx="2976711" cy="275617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4D9E5E9-8D1F-EB4C-9B85-99407802665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95767"/>
            <a:ext cx="6858000" cy="1848231"/>
          </a:xfrm>
          <a:prstGeom prst="rect">
            <a:avLst/>
          </a:prstGeom>
        </p:spPr>
      </p:pic>
      <p:sp>
        <p:nvSpPr>
          <p:cNvPr id="26" name="Rectángulo 25">
            <a:extLst>
              <a:ext uri="{FF2B5EF4-FFF2-40B4-BE49-F238E27FC236}">
                <a16:creationId xmlns:a16="http://schemas.microsoft.com/office/drawing/2014/main" id="{BD7F9884-D1D3-A040-8464-1BD7B9A429B5}"/>
              </a:ext>
            </a:extLst>
          </p:cNvPr>
          <p:cNvSpPr/>
          <p:nvPr userDrawn="1"/>
        </p:nvSpPr>
        <p:spPr>
          <a:xfrm>
            <a:off x="1" y="2"/>
            <a:ext cx="6857999" cy="1106339"/>
          </a:xfrm>
          <a:prstGeom prst="rect">
            <a:avLst/>
          </a:prstGeom>
          <a:solidFill>
            <a:srgbClr val="BED0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46264"/>
            <a:ext cx="3512457" cy="702684"/>
          </a:xfrm>
          <a:prstGeom prst="rect">
            <a:avLst/>
          </a:prstGeom>
        </p:spPr>
      </p:pic>
      <p:sp>
        <p:nvSpPr>
          <p:cNvPr id="3" name="Rectángulo 2"/>
          <p:cNvSpPr/>
          <p:nvPr userDrawn="1"/>
        </p:nvSpPr>
        <p:spPr>
          <a:xfrm>
            <a:off x="297885" y="175689"/>
            <a:ext cx="626223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000" dirty="0">
                <a:solidFill>
                  <a:schemeClr val="tx1"/>
                </a:solidFill>
              </a:rPr>
              <a:t>Contratación de</a:t>
            </a:r>
          </a:p>
          <a:p>
            <a:pPr lvl="0" algn="ctr"/>
            <a:r>
              <a:rPr lang="es-MX" sz="3200" dirty="0">
                <a:solidFill>
                  <a:schemeClr val="tx1"/>
                </a:solidFill>
                <a:latin typeface="Arial Black" panose="020B0A04020102020204" pitchFamily="34" charset="0"/>
              </a:rPr>
              <a:t>mano de obra no calificada</a:t>
            </a:r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254" y="5451148"/>
            <a:ext cx="2701306" cy="2521219"/>
          </a:xfrm>
          <a:prstGeom prst="rect">
            <a:avLst/>
          </a:prstGeom>
        </p:spPr>
      </p:pic>
      <p:sp>
        <p:nvSpPr>
          <p:cNvPr id="25" name="Rectángulo 24">
            <a:extLst>
              <a:ext uri="{FF2B5EF4-FFF2-40B4-BE49-F238E27FC236}">
                <a16:creationId xmlns:a16="http://schemas.microsoft.com/office/drawing/2014/main" id="{BD7F9884-D1D3-A040-8464-1BD7B9A429B5}"/>
              </a:ext>
            </a:extLst>
          </p:cNvPr>
          <p:cNvSpPr/>
          <p:nvPr userDrawn="1"/>
        </p:nvSpPr>
        <p:spPr>
          <a:xfrm>
            <a:off x="1" y="1107117"/>
            <a:ext cx="6857999" cy="69310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864302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arcador de texto 1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s-CO" sz="900" b="1" dirty="0"/>
              <a:t>Convenio IDU N° 1665 de 2023:</a:t>
            </a:r>
          </a:p>
          <a:p>
            <a:r>
              <a:rPr lang="es-CO" dirty="0"/>
              <a:t>Dirección: Calle 235 Actual Vía </a:t>
            </a:r>
            <a:r>
              <a:rPr lang="es-CO" dirty="0" err="1"/>
              <a:t>Guaymaral</a:t>
            </a:r>
            <a:r>
              <a:rPr lang="es-CO" dirty="0"/>
              <a:t> - Zona de  Campamento </a:t>
            </a:r>
            <a:r>
              <a:rPr lang="es-CO" dirty="0" err="1"/>
              <a:t>Conconcreto</a:t>
            </a:r>
            <a:endParaRPr lang="es-CO" dirty="0"/>
          </a:p>
          <a:p>
            <a:r>
              <a:rPr lang="es-CO" dirty="0"/>
              <a:t>Lunes a Jueves: 7:30 a.m. a 1:00 p.m. y 2:00 p.m. a 5:00 p.m. Viernes: 7:30 a.m. a 1:00 pm y de 2:00 p.m. a 3:00 p.m. </a:t>
            </a:r>
          </a:p>
          <a:p>
            <a:r>
              <a:rPr lang="es-CO" dirty="0"/>
              <a:t>Teléfono/celular: 323 575 6614</a:t>
            </a:r>
          </a:p>
          <a:p>
            <a:r>
              <a:rPr lang="es-CO" dirty="0"/>
              <a:t>atencionalciudadanoavguaymaral@conconcreto.com</a:t>
            </a:r>
          </a:p>
          <a:p>
            <a:r>
              <a:rPr lang="es-CO" dirty="0"/>
              <a:t>Contratista: Constructora </a:t>
            </a:r>
            <a:r>
              <a:rPr lang="es-CO" dirty="0" err="1"/>
              <a:t>Conconcreto</a:t>
            </a:r>
            <a:r>
              <a:rPr lang="es-CO" dirty="0"/>
              <a:t> S.A. </a:t>
            </a:r>
          </a:p>
          <a:p>
            <a:r>
              <a:rPr lang="es-CO" dirty="0"/>
              <a:t>Interventoría: </a:t>
            </a:r>
            <a:r>
              <a:rPr lang="es-CO" dirty="0" err="1"/>
              <a:t>Joyco</a:t>
            </a:r>
            <a:r>
              <a:rPr lang="es-CO" dirty="0"/>
              <a:t> S.A.S BIC</a:t>
            </a:r>
          </a:p>
        </p:txBody>
      </p:sp>
      <p:sp>
        <p:nvSpPr>
          <p:cNvPr id="15" name="Marcador de texto 14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s-MX" dirty="0"/>
              <a:t>Construcción </a:t>
            </a:r>
            <a:r>
              <a:rPr lang="es-MX" dirty="0" smtClean="0"/>
              <a:t>de la avenida </a:t>
            </a:r>
            <a:r>
              <a:rPr lang="es-MX" dirty="0" err="1"/>
              <a:t>Guaymaral</a:t>
            </a:r>
            <a:r>
              <a:rPr lang="es-MX" dirty="0"/>
              <a:t> entre</a:t>
            </a:r>
          </a:p>
          <a:p>
            <a:r>
              <a:rPr lang="es-MX" dirty="0"/>
              <a:t>a</a:t>
            </a:r>
            <a:r>
              <a:rPr lang="es-MX" dirty="0" smtClean="0"/>
              <a:t>venida </a:t>
            </a:r>
            <a:r>
              <a:rPr lang="es-MX" dirty="0"/>
              <a:t>Boyacá y </a:t>
            </a:r>
            <a:r>
              <a:rPr lang="es-MX" dirty="0" smtClean="0"/>
              <a:t>autopista Norte</a:t>
            </a:r>
            <a:endParaRPr lang="es-MX" dirty="0"/>
          </a:p>
        </p:txBody>
      </p:sp>
      <p:sp>
        <p:nvSpPr>
          <p:cNvPr id="10" name="Marcador de texto 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MX" dirty="0"/>
              <a:t>La empresa contratista de este proyecto, Constructora </a:t>
            </a:r>
            <a:r>
              <a:rPr lang="es-MX" dirty="0" err="1"/>
              <a:t>Conconcreto</a:t>
            </a:r>
            <a:r>
              <a:rPr lang="es-MX" dirty="0"/>
              <a:t> S.A. requiere personal para los cargos: </a:t>
            </a:r>
          </a:p>
          <a:p>
            <a:endParaRPr lang="es-MX" dirty="0"/>
          </a:p>
          <a:p>
            <a:r>
              <a:rPr lang="es-MX" dirty="0"/>
              <a:t>Ayudante, auxiliar de tráfico y brigadista de orden, aseo y limpieza.</a:t>
            </a:r>
          </a:p>
          <a:p>
            <a:endParaRPr lang="es-MX" dirty="0"/>
          </a:p>
          <a:p>
            <a:r>
              <a:rPr lang="es-MX" dirty="0"/>
              <a:t>Requisitos: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Hoja de vida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Certificado de residencia, si </a:t>
            </a:r>
            <a:r>
              <a:rPr lang="es-MX" dirty="0" smtClean="0"/>
              <a:t>se reside </a:t>
            </a:r>
            <a:r>
              <a:rPr lang="es-MX" dirty="0"/>
              <a:t>en la localidad de Suba.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Copia de la cédula de ciudadanía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Copia de certificados laborales relacionados con el cargo al que aplica.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s-MX" dirty="0"/>
              <a:t>Si es víctima de conflicto armado, adjuntar certificado de la Alta Consejería para los Derechos de las </a:t>
            </a:r>
            <a:r>
              <a:rPr lang="es-MX" dirty="0" smtClean="0"/>
              <a:t>Víctimas </a:t>
            </a:r>
            <a:r>
              <a:rPr lang="es-MX" dirty="0"/>
              <a:t>la Paz y la Reconciliación.</a:t>
            </a:r>
          </a:p>
          <a:p>
            <a:endParaRPr lang="es-MX" dirty="0"/>
          </a:p>
          <a:p>
            <a:r>
              <a:rPr lang="es-MX" dirty="0"/>
              <a:t>La recepción de las hojas de vida se realizará a través de los canales de atención del Punto IDU relacionados en pie de página. 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88C37B8A-B6FF-864E-A1E8-0E6139D732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224" y="4429722"/>
            <a:ext cx="368301" cy="347065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224" y="1953259"/>
            <a:ext cx="403981" cy="40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8937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2730</TotalTime>
  <Words>201</Words>
  <Application>Microsoft Office PowerPoint</Application>
  <PresentationFormat>Carta (216 x 279 mm)</PresentationFormat>
  <Paragraphs>21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4" baseType="lpstr">
      <vt:lpstr>Arial</vt:lpstr>
      <vt:lpstr>Arial Black</vt:lpstr>
      <vt:lpstr>Tema de Office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ANA GONZALEZ</dc:creator>
  <cp:lastModifiedBy>Ana Maria Catalina Gonzalez Guarin</cp:lastModifiedBy>
  <cp:revision>135</cp:revision>
  <dcterms:created xsi:type="dcterms:W3CDTF">2021-08-17T23:44:59Z</dcterms:created>
  <dcterms:modified xsi:type="dcterms:W3CDTF">2024-03-07T15:52:18Z</dcterms:modified>
</cp:coreProperties>
</file>