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2D9"/>
    <a:srgbClr val="BED00A"/>
    <a:srgbClr val="E2E8AD"/>
    <a:srgbClr val="4D551F"/>
    <a:srgbClr val="D7DE80"/>
    <a:srgbClr val="C9D650"/>
    <a:srgbClr val="A6B619"/>
    <a:srgbClr val="838F25"/>
    <a:srgbClr val="2C301A"/>
    <a:srgbClr val="4C5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>
        <p:scale>
          <a:sx n="70" d="100"/>
          <a:sy n="70" d="100"/>
        </p:scale>
        <p:origin x="2238" y="-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arcador de texto 71"/>
          <p:cNvSpPr>
            <a:spLocks noGrp="1"/>
          </p:cNvSpPr>
          <p:nvPr>
            <p:ph type="body" sz="quarter" idx="16"/>
          </p:nvPr>
        </p:nvSpPr>
        <p:spPr>
          <a:xfrm>
            <a:off x="296862" y="891994"/>
            <a:ext cx="6264275" cy="59390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</a:lstStyle>
          <a:p>
            <a:pPr lvl="0"/>
            <a:endParaRPr lang="es-MX" dirty="0"/>
          </a:p>
        </p:txBody>
      </p:sp>
      <p:sp>
        <p:nvSpPr>
          <p:cNvPr id="74" name="Marcador de texto 73"/>
          <p:cNvSpPr>
            <a:spLocks noGrp="1"/>
          </p:cNvSpPr>
          <p:nvPr>
            <p:ph type="body" sz="quarter" idx="17"/>
          </p:nvPr>
        </p:nvSpPr>
        <p:spPr>
          <a:xfrm>
            <a:off x="296862" y="245738"/>
            <a:ext cx="6264275" cy="53011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76" name="Marcador de texto 75"/>
          <p:cNvSpPr>
            <a:spLocks noGrp="1"/>
          </p:cNvSpPr>
          <p:nvPr>
            <p:ph type="body" sz="quarter" idx="18"/>
          </p:nvPr>
        </p:nvSpPr>
        <p:spPr>
          <a:xfrm>
            <a:off x="690985" y="7919850"/>
            <a:ext cx="3417091" cy="11434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/>
            </a:lvl1pPr>
          </a:lstStyle>
          <a:p>
            <a:pPr lvl="0"/>
            <a:endParaRPr lang="es-CO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21" hasCustomPrompt="1"/>
          </p:nvPr>
        </p:nvSpPr>
        <p:spPr>
          <a:xfrm>
            <a:off x="706295" y="1637356"/>
            <a:ext cx="5445410" cy="31722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r>
              <a:rPr lang="es-CO" dirty="0"/>
              <a:t>clic para agregar imagen</a:t>
            </a:r>
          </a:p>
        </p:txBody>
      </p:sp>
      <p:sp>
        <p:nvSpPr>
          <p:cNvPr id="8" name="Marcador de texto 71">
            <a:extLst>
              <a:ext uri="{FF2B5EF4-FFF2-40B4-BE49-F238E27FC236}">
                <a16:creationId xmlns:a16="http://schemas.microsoft.com/office/drawing/2014/main" id="{AFB549DC-99BD-634E-9F01-6C0A35F1B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77107" y="4961077"/>
            <a:ext cx="4774597" cy="2675227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1200" b="0"/>
            </a:lvl1pPr>
          </a:lstStyle>
          <a:p>
            <a:pPr lv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7" userDrawn="1">
          <p15:clr>
            <a:srgbClr val="FBAE40"/>
          </p15:clr>
        </p15:guide>
        <p15:guide id="2" pos="413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apecio 21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 flipV="1">
            <a:off x="250083" y="845819"/>
            <a:ext cx="6357834" cy="640079"/>
          </a:xfrm>
          <a:prstGeom prst="trapezoid">
            <a:avLst>
              <a:gd name="adj" fmla="val 45238"/>
            </a:avLst>
          </a:prstGeom>
          <a:solidFill>
            <a:srgbClr val="C9D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BD7F9884-D1D3-A040-8464-1BD7B9A429B5}"/>
              </a:ext>
            </a:extLst>
          </p:cNvPr>
          <p:cNvSpPr/>
          <p:nvPr userDrawn="1"/>
        </p:nvSpPr>
        <p:spPr>
          <a:xfrm>
            <a:off x="1" y="2"/>
            <a:ext cx="6857999" cy="904619"/>
          </a:xfrm>
          <a:prstGeom prst="rect">
            <a:avLst/>
          </a:prstGeom>
          <a:solidFill>
            <a:srgbClr val="4C5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6264"/>
            <a:ext cx="3512457" cy="70268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9770527-1B90-C34F-8C61-D5C92D3DF0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74077"/>
            <a:ext cx="6858000" cy="166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MX" dirty="0"/>
              <a:t>Costados norte y sur de la calle 63</a:t>
            </a:r>
          </a:p>
          <a:p>
            <a:r>
              <a:rPr lang="es-MX" dirty="0"/>
              <a:t>entre </a:t>
            </a:r>
            <a:r>
              <a:rPr lang="es-MX"/>
              <a:t>carreras </a:t>
            </a:r>
            <a:r>
              <a:rPr lang="es-MX" smtClean="0"/>
              <a:t>77a </a:t>
            </a:r>
            <a:r>
              <a:rPr lang="es-MX"/>
              <a:t>y </a:t>
            </a:r>
            <a:r>
              <a:rPr lang="es-MX" smtClean="0"/>
              <a:t>77c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CFA5ED-A0B9-744B-9C20-D9D88A50C5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CO" dirty="0"/>
              <a:t>Inicio de conservación vial</a:t>
            </a:r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CO" sz="900" b="1" dirty="0"/>
              <a:t>Contrato IDU 1782 de 2021:</a:t>
            </a:r>
          </a:p>
          <a:p>
            <a:r>
              <a:rPr lang="es-CO" dirty="0"/>
              <a:t>Dirección: Carrera 68G No. 73A - 10 </a:t>
            </a:r>
          </a:p>
          <a:p>
            <a:r>
              <a:rPr lang="es-CO" dirty="0"/>
              <a:t>Horario: lunes a viernes de 7:00 a.m. a 12:00  m</a:t>
            </a:r>
          </a:p>
          <a:p>
            <a:r>
              <a:rPr lang="es-CO" dirty="0"/>
              <a:t>Teléfono/celular: 321 283 72 49</a:t>
            </a:r>
          </a:p>
          <a:p>
            <a:r>
              <a:rPr lang="es-CO" dirty="0"/>
              <a:t>Correo electrónico: gestionsocial1782@gmail.com </a:t>
            </a:r>
          </a:p>
          <a:p>
            <a:r>
              <a:rPr lang="es-CO" dirty="0"/>
              <a:t>Contratista: Consorcio </a:t>
            </a:r>
            <a:r>
              <a:rPr lang="es-CO" dirty="0" err="1"/>
              <a:t>Expanssion</a:t>
            </a:r>
            <a:r>
              <a:rPr lang="es-CO" dirty="0"/>
              <a:t> JV 2021 </a:t>
            </a:r>
          </a:p>
          <a:p>
            <a:r>
              <a:rPr lang="es-CO" dirty="0"/>
              <a:t>Interventoría: Consorcio Espacio Público </a:t>
            </a:r>
          </a:p>
        </p:txBody>
      </p:sp>
      <p:pic>
        <p:nvPicPr>
          <p:cNvPr id="17" name="Marcador de posición de imagen 16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4" b="2604"/>
          <a:stretch/>
        </p:blipFill>
        <p:spPr/>
      </p:pic>
      <p:sp>
        <p:nvSpPr>
          <p:cNvPr id="4" name="Marcador de texto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MX" sz="1000" dirty="0"/>
              <a:t>A partir del 21 de febrero de 2024 y con horario de trabajo nocturno de 10:00 pm a 05:00 am.</a:t>
            </a:r>
          </a:p>
          <a:p>
            <a:endParaRPr lang="es-MX" sz="1000" dirty="0"/>
          </a:p>
          <a:p>
            <a:r>
              <a:rPr lang="es-MX" sz="1000" dirty="0"/>
              <a:t>Realizaremos actividades de conservación de la malla vial, como mantenimiento periódico de fresado y reposición de carpeta asfáltica en el costado norte de la calle 63 entre carreras 77A y 77C y en zonas de mayor afectación de la calzada del costado sur.</a:t>
            </a:r>
          </a:p>
          <a:p>
            <a:endParaRPr lang="es-MX" sz="1000" dirty="0"/>
          </a:p>
          <a:p>
            <a:r>
              <a:rPr lang="es-MX" sz="1000" dirty="0"/>
              <a:t>Se recomienda a la ciudadanía respetar la señalización informativa y reglamentaria ubicada en los frentes de obra.</a:t>
            </a:r>
          </a:p>
          <a:p>
            <a:endParaRPr lang="es-MX" sz="1000" dirty="0"/>
          </a:p>
          <a:p>
            <a:r>
              <a:rPr lang="es-MX" sz="1000" dirty="0"/>
              <a:t>Las obras de mantenimiento vial ayudan a mejorar la movilidad, reduciendo los tiempos de desplazamientos de la ciudadanía y mitigando el riesgo de accidentalidad.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ADEABDA-4B0A-D547-B959-9249D1E16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120" y="4961077"/>
            <a:ext cx="255549" cy="2650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BEB14D25-0DFE-5341-851A-E7FFED214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379" y="5478228"/>
            <a:ext cx="221030" cy="30879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09A8FA7-CAC7-D14E-BFAD-EB194B8F83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713" y="6262840"/>
            <a:ext cx="292362" cy="251787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8C37B8A-B6FF-864E-A1E8-0E6139D732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948" y="6755371"/>
            <a:ext cx="293127" cy="27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93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2322</TotalTime>
  <Words>175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127</cp:revision>
  <dcterms:created xsi:type="dcterms:W3CDTF">2021-08-17T23:44:59Z</dcterms:created>
  <dcterms:modified xsi:type="dcterms:W3CDTF">2024-02-28T15:24:19Z</dcterms:modified>
</cp:coreProperties>
</file>