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D41D"/>
    <a:srgbClr val="4C521E"/>
    <a:srgbClr val="E7E995"/>
    <a:srgbClr val="E1E1E1"/>
    <a:srgbClr val="E4E4E4"/>
    <a:srgbClr val="A9B917"/>
    <a:srgbClr val="A9B918"/>
    <a:srgbClr val="F6F6D5"/>
    <a:srgbClr val="2B2E10"/>
    <a:srgbClr val="8592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7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296862" y="891994"/>
            <a:ext cx="6264275" cy="59390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/>
            </a:lvl1pPr>
          </a:lstStyle>
          <a:p>
            <a:pPr lvl="0"/>
            <a:endParaRPr lang="es-MX" dirty="0"/>
          </a:p>
        </p:txBody>
      </p:sp>
      <p:sp>
        <p:nvSpPr>
          <p:cNvPr id="74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296862" y="245738"/>
            <a:ext cx="6264275" cy="530117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76" name="Marcador de texto 75"/>
          <p:cNvSpPr>
            <a:spLocks noGrp="1"/>
          </p:cNvSpPr>
          <p:nvPr>
            <p:ph type="body" sz="quarter" idx="18"/>
          </p:nvPr>
        </p:nvSpPr>
        <p:spPr>
          <a:xfrm>
            <a:off x="717799" y="7918258"/>
            <a:ext cx="3352495" cy="113127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aseline="0"/>
            </a:lvl1pPr>
          </a:lstStyle>
          <a:p>
            <a:pPr lvl="0"/>
            <a:endParaRPr lang="es-CO" dirty="0"/>
          </a:p>
        </p:txBody>
      </p:sp>
      <p:sp>
        <p:nvSpPr>
          <p:cNvPr id="12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377108" y="4961077"/>
            <a:ext cx="4774597" cy="2675227"/>
          </a:xfrm>
          <a:prstGeom prst="rect">
            <a:avLst/>
          </a:prstGeom>
        </p:spPr>
        <p:txBody>
          <a:bodyPr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200" b="0"/>
            </a:lvl1pPr>
          </a:lstStyle>
          <a:p>
            <a:pPr lvl="0"/>
            <a:endParaRPr lang="es-MX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sz="quarter" idx="21" hasCustomPrompt="1"/>
          </p:nvPr>
        </p:nvSpPr>
        <p:spPr>
          <a:xfrm>
            <a:off x="706295" y="1637356"/>
            <a:ext cx="5445410" cy="31722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r>
              <a:rPr lang="es-CO" dirty="0"/>
              <a:t>clic para agregar imagen</a:t>
            </a:r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87" userDrawn="1">
          <p15:clr>
            <a:srgbClr val="FBAE40"/>
          </p15:clr>
        </p15:guide>
        <p15:guide id="2" pos="413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rapecio 15">
            <a:extLst>
              <a:ext uri="{FF2B5EF4-FFF2-40B4-BE49-F238E27FC236}">
                <a16:creationId xmlns:a16="http://schemas.microsoft.com/office/drawing/2014/main" id="{BD7F9884-D1D3-A040-8464-1BD7B9A429B5}"/>
              </a:ext>
            </a:extLst>
          </p:cNvPr>
          <p:cNvSpPr/>
          <p:nvPr userDrawn="1"/>
        </p:nvSpPr>
        <p:spPr>
          <a:xfrm flipV="1">
            <a:off x="250083" y="845819"/>
            <a:ext cx="6357834" cy="640079"/>
          </a:xfrm>
          <a:prstGeom prst="trapezoid">
            <a:avLst>
              <a:gd name="adj" fmla="val 45238"/>
            </a:avLst>
          </a:prstGeom>
          <a:solidFill>
            <a:srgbClr val="C9D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BD7F9884-D1D3-A040-8464-1BD7B9A429B5}"/>
              </a:ext>
            </a:extLst>
          </p:cNvPr>
          <p:cNvSpPr/>
          <p:nvPr userDrawn="1"/>
        </p:nvSpPr>
        <p:spPr>
          <a:xfrm>
            <a:off x="1" y="2"/>
            <a:ext cx="6857999" cy="904619"/>
          </a:xfrm>
          <a:prstGeom prst="rect">
            <a:avLst/>
          </a:prstGeom>
          <a:solidFill>
            <a:srgbClr val="4C52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264"/>
            <a:ext cx="3512457" cy="702684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A4628784-CA91-F44E-AE06-5F824E0A0D8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74077"/>
            <a:ext cx="6858000" cy="166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8.jp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5ADEABDA-4B0A-D547-B959-9249D1E16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373" y="4993550"/>
            <a:ext cx="255549" cy="26505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BEB14D25-0DFE-5341-851A-E7FFED2149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2664" y="5819522"/>
            <a:ext cx="196558" cy="274602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A09A8FA7-CAC7-D14E-BFAD-EB194B8F83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597" y="6539389"/>
            <a:ext cx="292362" cy="251787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88C37B8A-B6FF-864E-A1E8-0E6139D732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594" y="7085418"/>
            <a:ext cx="265100" cy="249815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0A71EEAF-60CD-EB46-813C-5317FAE191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4826" y="5349524"/>
            <a:ext cx="299045" cy="299175"/>
          </a:xfrm>
          <a:prstGeom prst="rect">
            <a:avLst/>
          </a:prstGeom>
        </p:spPr>
      </p:pic>
      <p:sp>
        <p:nvSpPr>
          <p:cNvPr id="9" name="Marcador de texto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CO" dirty="0"/>
              <a:t>Avenida 68, alimentadora de </a:t>
            </a:r>
            <a:r>
              <a:rPr lang="es-CO" dirty="0" smtClean="0"/>
              <a:t>la Línea Metro</a:t>
            </a:r>
            <a:endParaRPr lang="es-CO" dirty="0"/>
          </a:p>
          <a:p>
            <a:r>
              <a:rPr lang="es-MX" sz="1400" b="0" dirty="0"/>
              <a:t>Grupo 8: calle 100 entre carreras 65 y 48</a:t>
            </a: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CO"/>
              <a:t>Avance de actividades</a:t>
            </a:r>
            <a:endParaRPr lang="es-CO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CO" sz="900" b="1" dirty="0"/>
              <a:t>Contrato IDU 352 de 2020:</a:t>
            </a:r>
          </a:p>
          <a:p>
            <a:r>
              <a:rPr lang="es-CO" dirty="0"/>
              <a:t>calle 97A #51 - 55, La Castellana</a:t>
            </a:r>
          </a:p>
          <a:p>
            <a:r>
              <a:rPr lang="es-CO" dirty="0"/>
              <a:t>L a V de 8:00 a.m. a 5:00 p.m. Jornada continua</a:t>
            </a:r>
          </a:p>
          <a:p>
            <a:r>
              <a:rPr lang="es-CO" dirty="0"/>
              <a:t>Teléfono: 469 9590 – 310 416 5472</a:t>
            </a:r>
          </a:p>
          <a:p>
            <a:r>
              <a:rPr lang="es-CO" dirty="0"/>
              <a:t>atencionciudadanot8@conconcreto.com</a:t>
            </a:r>
          </a:p>
          <a:p>
            <a:r>
              <a:rPr lang="es-CO" dirty="0"/>
              <a:t>Contratista: </a:t>
            </a:r>
            <a:r>
              <a:rPr lang="es-CO" dirty="0" err="1"/>
              <a:t>Conconcreto</a:t>
            </a:r>
            <a:endParaRPr lang="es-CO" dirty="0"/>
          </a:p>
          <a:p>
            <a:r>
              <a:rPr lang="es-CO" dirty="0"/>
              <a:t>Interventoría: Consorcio Troncal 68</a:t>
            </a:r>
          </a:p>
        </p:txBody>
      </p:sp>
      <p:sp>
        <p:nvSpPr>
          <p:cNvPr id="24" name="Marcador de texto 2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s-MX" dirty="0"/>
              <a:t>Hasta el 18 de abril de 2024</a:t>
            </a:r>
          </a:p>
          <a:p>
            <a:endParaRPr lang="es-MX" dirty="0"/>
          </a:p>
          <a:p>
            <a:r>
              <a:rPr lang="es-MX" dirty="0"/>
              <a:t>Horario de trabajo nocturno entre 10:00 pm y 5:00 am.</a:t>
            </a:r>
          </a:p>
          <a:p>
            <a:endParaRPr lang="es-MX" dirty="0"/>
          </a:p>
          <a:p>
            <a:r>
              <a:rPr lang="es-MX" dirty="0"/>
              <a:t>Realizaremos la construcción de redes domiciliarias en el espacio público, de manera no simultánea, en la calzada lenta norte de la calle 100 entre avenida Suba y carrera 64.</a:t>
            </a:r>
          </a:p>
          <a:p>
            <a:endParaRPr lang="es-MX" dirty="0"/>
          </a:p>
          <a:p>
            <a:r>
              <a:rPr lang="es-MX" dirty="0"/>
              <a:t>Solicitamos atender la señalización e instrucciones del equipo de auxiliares de tránsito.</a:t>
            </a:r>
          </a:p>
          <a:p>
            <a:endParaRPr lang="es-MX" dirty="0"/>
          </a:p>
          <a:p>
            <a:r>
              <a:rPr lang="es-MX" dirty="0"/>
              <a:t>Este proyecto genera empleo, más espacio público y la conexión con la primera Línea del Metro.</a:t>
            </a:r>
          </a:p>
        </p:txBody>
      </p:sp>
      <p:pic>
        <p:nvPicPr>
          <p:cNvPr id="22" name="Marcador de posición de imagen 21"/>
          <p:cNvPicPr>
            <a:picLocks noGrp="1" noChangeAspect="1"/>
          </p:cNvPicPr>
          <p:nvPr>
            <p:ph type="pic" sz="quarter" idx="21"/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" b="268"/>
          <a:stretch/>
        </p:blipFill>
        <p:spPr/>
      </p:pic>
      <p:sp>
        <p:nvSpPr>
          <p:cNvPr id="12" name="CuadroTexto 11"/>
          <p:cNvSpPr txBox="1"/>
          <p:nvPr/>
        </p:nvSpPr>
        <p:spPr>
          <a:xfrm>
            <a:off x="3278019" y="4448119"/>
            <a:ext cx="287368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050" dirty="0" smtClean="0">
                <a:solidFill>
                  <a:schemeClr val="bg1"/>
                </a:solidFill>
              </a:rPr>
              <a:t>Pie de foto</a:t>
            </a:r>
            <a:endParaRPr lang="es-E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2300</TotalTime>
  <Words>126</Words>
  <Application>Microsoft Office PowerPoint</Application>
  <PresentationFormat>Carta (216 x 279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124</cp:revision>
  <dcterms:created xsi:type="dcterms:W3CDTF">2021-08-17T23:44:59Z</dcterms:created>
  <dcterms:modified xsi:type="dcterms:W3CDTF">2024-03-07T15:52:56Z</dcterms:modified>
</cp:coreProperties>
</file>