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41D"/>
    <a:srgbClr val="4C521E"/>
    <a:srgbClr val="E7E995"/>
    <a:srgbClr val="E1E1E1"/>
    <a:srgbClr val="E4E4E4"/>
    <a:srgbClr val="A9B917"/>
    <a:srgbClr val="A9B918"/>
    <a:srgbClr val="F6F6D5"/>
    <a:srgbClr val="2B2E10"/>
    <a:srgbClr val="85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296862" y="891994"/>
            <a:ext cx="6264275" cy="59390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296862" y="245738"/>
            <a:ext cx="6264275" cy="53011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712390" y="7933558"/>
            <a:ext cx="3304873" cy="115608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endParaRPr lang="es-CO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1" hasCustomPrompt="1"/>
          </p:nvPr>
        </p:nvSpPr>
        <p:spPr>
          <a:xfrm>
            <a:off x="706295" y="1637356"/>
            <a:ext cx="5445410" cy="31722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imagen</a:t>
            </a:r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77107" y="4961078"/>
            <a:ext cx="4774597" cy="2623064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7" userDrawn="1">
          <p15:clr>
            <a:srgbClr val="FBAE40"/>
          </p15:clr>
        </p15:guide>
        <p15:guide id="2" pos="41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cio 15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 flipV="1">
            <a:off x="250083" y="845819"/>
            <a:ext cx="6357834" cy="640079"/>
          </a:xfrm>
          <a:prstGeom prst="trapezoid">
            <a:avLst>
              <a:gd name="adj" fmla="val 45238"/>
            </a:avLst>
          </a:prstGeom>
          <a:solidFill>
            <a:srgbClr val="C9D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1" y="2"/>
            <a:ext cx="6857999" cy="904619"/>
          </a:xfrm>
          <a:prstGeom prst="rect">
            <a:avLst/>
          </a:prstGeom>
          <a:solidFill>
            <a:srgbClr val="4C5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69030F-F349-8F49-81D4-B07AAD90C2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74077"/>
            <a:ext cx="6858000" cy="166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2A99A14-929C-A54B-98BF-80BC9FD49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CO" dirty="0"/>
              <a:t>Ejecución de tratamientos </a:t>
            </a:r>
            <a:r>
              <a:rPr lang="es-CO" dirty="0" err="1"/>
              <a:t>silviculturales</a:t>
            </a:r>
            <a:endParaRPr lang="es-CO" dirty="0"/>
          </a:p>
          <a:p>
            <a:r>
              <a:rPr lang="es-MX" sz="1400" b="0" dirty="0"/>
              <a:t>Avenida Jiménez entre carrera 4 y avenida calle 19</a:t>
            </a:r>
            <a:endParaRPr lang="es-CO" sz="1400" b="0" dirty="0"/>
          </a:p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CFA5ED-A0B9-744B-9C20-D9D88A50C5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CO" dirty="0"/>
              <a:t>Revitalización del Eje Ambiental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E0E40F3-079A-C143-80D7-4E00F081B6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MX" sz="900" b="1" dirty="0"/>
              <a:t>Contrato IDU 349 de 2020:</a:t>
            </a:r>
          </a:p>
          <a:p>
            <a:r>
              <a:rPr lang="es-MX" dirty="0"/>
              <a:t>Calle 46 # 66 a 30, Barrio Salitre El Greco</a:t>
            </a:r>
          </a:p>
          <a:p>
            <a:r>
              <a:rPr lang="es-MX" dirty="0"/>
              <a:t>Lunes a viernes:8:00 a.m. a 12:00 p.m. y 1:30 a 5:00 p.m., </a:t>
            </a:r>
            <a:r>
              <a:rPr lang="es-MX" dirty="0" err="1"/>
              <a:t>Sabado</a:t>
            </a:r>
            <a:r>
              <a:rPr lang="es-MX" dirty="0"/>
              <a:t>: 8:00 a.m. a 10:30 a.m.</a:t>
            </a:r>
          </a:p>
          <a:p>
            <a:r>
              <a:rPr lang="es-MX" dirty="0"/>
              <a:t>Líneas de atención: 300 1805 - 310 427 3383</a:t>
            </a:r>
          </a:p>
          <a:p>
            <a:r>
              <a:rPr lang="es-MX" dirty="0"/>
              <a:t>atencionciudadanot5@conconcreto.com</a:t>
            </a:r>
          </a:p>
          <a:p>
            <a:r>
              <a:rPr lang="es-MX" dirty="0"/>
              <a:t>Contratista: </a:t>
            </a:r>
            <a:r>
              <a:rPr lang="es-MX" dirty="0" err="1"/>
              <a:t>Conconcreto</a:t>
            </a:r>
            <a:endParaRPr lang="es-MX" dirty="0"/>
          </a:p>
          <a:p>
            <a:r>
              <a:rPr lang="es-MX" dirty="0"/>
              <a:t>Interventoría: </a:t>
            </a:r>
            <a:r>
              <a:rPr lang="es-MX" dirty="0" err="1"/>
              <a:t>Ayesa</a:t>
            </a:r>
            <a:endParaRPr lang="es-MX" dirty="0"/>
          </a:p>
        </p:txBody>
      </p:sp>
      <p:pic>
        <p:nvPicPr>
          <p:cNvPr id="6" name="Marcador de posición de imagen 5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" b="2181"/>
          <a:stretch/>
        </p:blipFill>
        <p:spPr/>
      </p:pic>
      <p:sp>
        <p:nvSpPr>
          <p:cNvPr id="4" name="Marcador de texto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MX" sz="1000" dirty="0"/>
              <a:t>Entre el 21 y el 25 de febrero del 2024</a:t>
            </a:r>
          </a:p>
          <a:p>
            <a:endParaRPr lang="es-MX" sz="1000" dirty="0"/>
          </a:p>
          <a:p>
            <a:r>
              <a:rPr lang="es-MX" sz="1000" dirty="0"/>
              <a:t>Actividades de tratamiento integral y poda radicular a individuos arbóreos, en el espacio público de la avenida Jiménez entre carrera 4 y la avenida calle 19.</a:t>
            </a:r>
          </a:p>
          <a:p>
            <a:endParaRPr lang="es-MX" sz="1000" dirty="0"/>
          </a:p>
          <a:p>
            <a:r>
              <a:rPr lang="es-MX" sz="1000" dirty="0"/>
              <a:t>Las actividades se realizarán con el fin de disminuir las afectaciones del espacio público generado por el sistema radicular de árboles aislados, bajo Resolución 1420 de 2023.</a:t>
            </a:r>
          </a:p>
          <a:p>
            <a:endParaRPr lang="es-MX" sz="1000" dirty="0"/>
          </a:p>
          <a:p>
            <a:r>
              <a:rPr lang="es-MX" sz="1000" dirty="0"/>
              <a:t>Teniendo en cuenta que se realizarán excavaciones poco profundas, se recomienda a la comunidad no ingresar en los cerramientos para evitar posibles accidentes.</a:t>
            </a:r>
          </a:p>
          <a:p>
            <a:endParaRPr lang="es-MX" sz="1000" dirty="0"/>
          </a:p>
          <a:p>
            <a:r>
              <a:rPr lang="es-MX" sz="1000" dirty="0"/>
              <a:t>Esta obra contribuirá a evitar el deterioro,  prolongar la vida útil y garantizar condiciones adecuadas de movilidad y disfrute de la población residente y flotante del sector, preservando los valores históricos, urbanísticos y patrimoniales existentes en el área de intervención.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120" y="4961077"/>
            <a:ext cx="255549" cy="26505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EB14D25-0DFE-5341-851A-E7FFED214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379" y="5768803"/>
            <a:ext cx="221030" cy="30879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09A8FA7-CAC7-D14E-BFAD-EB194B8F83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251" y="6427010"/>
            <a:ext cx="292362" cy="25178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8C37B8A-B6FF-864E-A1E8-0E6139D73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5379" y="7054229"/>
            <a:ext cx="293127" cy="2762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A71EEAF-60CD-EB46-813C-5317FAE191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372" y="5347882"/>
            <a:ext cx="299045" cy="299175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3278019" y="4448119"/>
            <a:ext cx="2873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50" dirty="0" smtClean="0">
                <a:solidFill>
                  <a:schemeClr val="bg1"/>
                </a:solidFill>
              </a:rPr>
              <a:t>Pie de foto</a:t>
            </a:r>
            <a:endParaRPr lang="es-E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2302</TotalTime>
  <Words>178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126</cp:revision>
  <dcterms:created xsi:type="dcterms:W3CDTF">2021-08-17T23:44:59Z</dcterms:created>
  <dcterms:modified xsi:type="dcterms:W3CDTF">2024-03-07T15:48:05Z</dcterms:modified>
</cp:coreProperties>
</file>