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4" r:id="rId3"/>
    <p:sldId id="262" r:id="rId4"/>
    <p:sldId id="258" r:id="rId5"/>
    <p:sldId id="259" r:id="rId6"/>
    <p:sldId id="260" r:id="rId7"/>
    <p:sldId id="261" r:id="rId8"/>
    <p:sldId id="263" r:id="rId9"/>
    <p:sldId id="257" r:id="rId10"/>
    <p:sldId id="265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9A2B"/>
    <a:srgbClr val="094456"/>
    <a:srgbClr val="1D8A72"/>
    <a:srgbClr val="A9B918"/>
    <a:srgbClr val="C9D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968687A-A5B3-4AF2-A340-EF0C80941F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540A1A1-F037-4856-9BE7-546C897D7A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306" y="6270970"/>
            <a:ext cx="2391857" cy="38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1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F6A238-57EB-4C4F-A6AF-0961849EA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32FE72-EB16-4100-98FE-218A45480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46A801-CE88-4B46-85C8-2FBAB7E5FF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97200-EB64-49E9-BFD6-C24BDD23D04F}" type="datetimeFigureOut">
              <a:rPr lang="es-CO" smtClean="0"/>
              <a:t>20/02/2024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35D940-3B8E-4880-B478-87EAFAC87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C86F12-425E-47B3-87D1-039302D91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11D7FD-CC14-4A28-BC02-A0A3F23AFA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0673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13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887D140-7168-4B5F-9C40-47DB61E9BE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82C1D94-A31D-4F8C-B3AB-7214199DFE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306" y="6270970"/>
            <a:ext cx="2391857" cy="381120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88B1AAB-A845-4DB7-86D2-05F4873415CC}"/>
              </a:ext>
            </a:extLst>
          </p:cNvPr>
          <p:cNvSpPr/>
          <p:nvPr userDrawn="1"/>
        </p:nvSpPr>
        <p:spPr>
          <a:xfrm>
            <a:off x="340318" y="342895"/>
            <a:ext cx="11511364" cy="753035"/>
          </a:xfrm>
          <a:prstGeom prst="roundRect">
            <a:avLst/>
          </a:prstGeom>
          <a:solidFill>
            <a:srgbClr val="A9B9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453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0530E-C790-47AF-869F-8211D29AE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AAF746-47A1-4D8A-9225-636553B47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546371-985B-463E-A6C5-250DA2C858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97200-EB64-49E9-BFD6-C24BDD23D04F}" type="datetimeFigureOut">
              <a:rPr lang="es-CO" smtClean="0"/>
              <a:t>20/02/2024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40B8EF-DBF6-4851-A188-75783330A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B4099D-4A93-4483-A98F-AF7BCB954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11D7FD-CC14-4A28-BC02-A0A3F23AFA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378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9E04A1-5040-437A-B173-43DB04437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31B2EF-A820-43B7-85C9-8A5011E630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3F2B9D-5C2B-415D-B976-B11D8D35C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A6C479-4495-4CA2-B87A-72B7A01580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97200-EB64-49E9-BFD6-C24BDD23D04F}" type="datetimeFigureOut">
              <a:rPr lang="es-CO" smtClean="0"/>
              <a:t>20/02/2024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6130FC-C721-43C9-81C5-1A2D3C1C0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E08214-925A-42B6-8F37-9ED5FAEB9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11D7FD-CC14-4A28-BC02-A0A3F23AFA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4629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2038A7-7B04-4CF0-921C-A92E3412E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62D0FE-D28B-424F-8B08-7111E8037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FF38B0-C056-4184-ACEB-05247BC5F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541AE0F-FD45-4336-98E4-3E4BEC8246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DA2AC9C-8D95-499C-87CC-6DC43631C4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EAA2AF6-6063-4D2C-B46C-071769F9E0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97200-EB64-49E9-BFD6-C24BDD23D04F}" type="datetimeFigureOut">
              <a:rPr lang="es-CO" smtClean="0"/>
              <a:t>20/02/2024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364B723-9F05-4902-ABC7-2A2A32C4D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E520854-E13B-4843-AC2A-CBDD392BF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11D7FD-CC14-4A28-BC02-A0A3F23AFA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0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6C230-D840-4E7B-99EF-F42C53CE6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42213E4-44EE-4541-ACFA-915A24C171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97200-EB64-49E9-BFD6-C24BDD23D04F}" type="datetimeFigureOut">
              <a:rPr lang="es-CO" smtClean="0"/>
              <a:t>20/02/2024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76B6FC2-561B-443E-BA59-E3EF29EB3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B12465C-4152-440B-B949-812BCCD6D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11D7FD-CC14-4A28-BC02-A0A3F23AFA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353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38C470F-112A-4F45-BE80-4E8B5C9A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97200-EB64-49E9-BFD6-C24BDD23D04F}" type="datetimeFigureOut">
              <a:rPr lang="es-CO" smtClean="0"/>
              <a:t>20/02/2024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D4860AF-50C1-469D-AF57-014CD1C37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68D0CA4-1ACC-49B0-B8A6-E72756B94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11D7FD-CC14-4A28-BC02-A0A3F23AFA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5715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C545EC-A4E4-408A-B447-25DB21304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6F11EC-47E0-4D0F-93FA-4DE3D50B7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72737A5-B8AC-4347-AB1F-853AEAE1F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952D68-6E15-46DF-B00C-0281EADDC2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97200-EB64-49E9-BFD6-C24BDD23D04F}" type="datetimeFigureOut">
              <a:rPr lang="es-CO" smtClean="0"/>
              <a:t>20/02/2024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B38C7B-B85A-4A3C-AF3F-78A18611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2C84FB-3746-4E75-88A3-80D964371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11D7FD-CC14-4A28-BC02-A0A3F23AFA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140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F3255C-1B15-4F0A-9D6A-27C19BBA3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CFB6AB-97B2-49C1-96AE-B090E3963B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E123AB-F13B-43CE-A1EE-DC0AC7D48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4C8E1A-C1B6-411F-876C-D7772BCA24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97200-EB64-49E9-BFD6-C24BDD23D04F}" type="datetimeFigureOut">
              <a:rPr lang="es-CO" smtClean="0"/>
              <a:t>20/02/2024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DDFAD6-A02E-4B50-BCEF-556967237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0F81AC-B0C8-4A85-BA56-6E41EEF4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11D7FD-CC14-4A28-BC02-A0A3F23AFA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9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46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0.pn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42" Type="http://schemas.openxmlformats.org/officeDocument/2006/relationships/image" Target="../media/image53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45" Type="http://schemas.openxmlformats.org/officeDocument/2006/relationships/image" Target="../media/image56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2.png"/><Relationship Id="rId44" Type="http://schemas.openxmlformats.org/officeDocument/2006/relationships/image" Target="../media/image55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Relationship Id="rId43" Type="http://schemas.openxmlformats.org/officeDocument/2006/relationships/image" Target="../media/image54.png"/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20" Type="http://schemas.openxmlformats.org/officeDocument/2006/relationships/image" Target="../media/image31.png"/><Relationship Id="rId41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;g2ac0f671d3e_0_0">
            <a:extLst>
              <a:ext uri="{FF2B5EF4-FFF2-40B4-BE49-F238E27FC236}">
                <a16:creationId xmlns:a16="http://schemas.microsoft.com/office/drawing/2014/main" id="{31AA5A54-DAAD-42D6-8F22-B37D94259240}"/>
              </a:ext>
            </a:extLst>
          </p:cNvPr>
          <p:cNvSpPr txBox="1"/>
          <p:nvPr/>
        </p:nvSpPr>
        <p:spPr>
          <a:xfrm>
            <a:off x="768831" y="1835228"/>
            <a:ext cx="6504806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rgbClr val="4C531E"/>
              </a:buClr>
              <a:buSzPct val="120000"/>
              <a:buFont typeface="Calibri" panose="020F0502020204030204" pitchFamily="34" charset="0"/>
              <a:buChar char="•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La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tipografía estándar para las presentaciones institucionales será Calibri o Arial, la cual ya viene por defecto en el archivo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lvl="0">
              <a:buClr>
                <a:srgbClr val="4C531E"/>
              </a:buClr>
              <a:buSzPct val="120000"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4C531E"/>
              </a:buClr>
              <a:buSzPct val="120000"/>
              <a:buFont typeface="Calibri" panose="020F0502020204030204" pitchFamily="34" charset="0"/>
              <a:buChar char="•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Los colores que se deben usar serán 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los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de la paleta de color 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del sector, según manual de imagen de la Alcaldía Mayor, página 127.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4C531E"/>
              </a:buClr>
              <a:buSzPct val="120000"/>
              <a:buFont typeface="Calibri" panose="020F0502020204030204" pitchFamily="34" charset="0"/>
              <a:buChar char="•"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4C531E"/>
              </a:buClr>
              <a:buSzPct val="120000"/>
              <a:buFont typeface="Calibri" panose="020F0502020204030204" pitchFamily="34" charset="0"/>
              <a:buChar char="•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Si se pone una imagen o una tabla de datos y es necesario que vaya acompañada de texto, procurar que no sea más de tres líneas. Preferiblemente donde vayan imágenes o cuadros, no excederse en párrafos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marL="285750" lvl="0" indent="-285750">
              <a:buClr>
                <a:srgbClr val="4C531E"/>
              </a:buClr>
              <a:buSzPct val="120000"/>
              <a:buFont typeface="Calibri" panose="020F0502020204030204" pitchFamily="34" charset="0"/>
              <a:buChar char="•"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rgbClr val="4C531E"/>
              </a:buClr>
              <a:buSzPct val="120000"/>
              <a:buFont typeface="Calibri" panose="020F0502020204030204" pitchFamily="34" charset="0"/>
              <a:buChar char="•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Esta plantilla no se puede editar en línea, por favor descárguela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.</a:t>
            </a:r>
            <a:endParaRPr lang="en-US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339D529-7138-4B87-B11E-8171AB63648D}"/>
              </a:ext>
            </a:extLst>
          </p:cNvPr>
          <p:cNvSpPr txBox="1">
            <a:spLocks/>
          </p:cNvSpPr>
          <p:nvPr/>
        </p:nvSpPr>
        <p:spPr>
          <a:xfrm>
            <a:off x="679328" y="502094"/>
            <a:ext cx="11131672" cy="584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>
                <a:solidFill>
                  <a:schemeClr val="bg1"/>
                </a:solidFill>
                <a:latin typeface="+mn-lt"/>
              </a:rPr>
              <a:t>Por favor, antes de empezar a editar tenga en cuenta que:</a:t>
            </a:r>
            <a:endParaRPr lang="es-MX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Google Shape;116;g2ac0f671d3e_0_0">
            <a:extLst>
              <a:ext uri="{FF2B5EF4-FFF2-40B4-BE49-F238E27FC236}">
                <a16:creationId xmlns:a16="http://schemas.microsoft.com/office/drawing/2014/main" id="{31AA5A54-DAAD-42D6-8F22-B37D94259240}"/>
              </a:ext>
            </a:extLst>
          </p:cNvPr>
          <p:cNvSpPr txBox="1"/>
          <p:nvPr/>
        </p:nvSpPr>
        <p:spPr>
          <a:xfrm>
            <a:off x="768830" y="6094339"/>
            <a:ext cx="555192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4C531E"/>
              </a:buClr>
              <a:buSzPct val="120000"/>
            </a:pPr>
            <a:r>
              <a:rPr lang="es-MX" sz="20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Nota: 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Elimine esta diapositiva después de leer.</a:t>
            </a:r>
            <a:endParaRPr lang="en-US" sz="20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841" y="2672234"/>
            <a:ext cx="3386225" cy="112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66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7F67838-1817-45BF-AA00-1DF154E73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0336"/>
            <a:ext cx="12192000" cy="340766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4129CAF-E4F7-4DBE-88C9-FBA7E2B8E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261" y="21336"/>
            <a:ext cx="6736739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296828B-E7CC-4C1A-BA1F-5510651F0DE5}"/>
              </a:ext>
            </a:extLst>
          </p:cNvPr>
          <p:cNvSpPr txBox="1">
            <a:spLocks/>
          </p:cNvSpPr>
          <p:nvPr/>
        </p:nvSpPr>
        <p:spPr>
          <a:xfrm>
            <a:off x="976119" y="1954799"/>
            <a:ext cx="3738122" cy="8798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6200" b="1" dirty="0">
                <a:solidFill>
                  <a:srgbClr val="8F9A2B"/>
                </a:solidFill>
                <a:latin typeface="+mn-lt"/>
              </a:rPr>
              <a:t>Gracias</a:t>
            </a:r>
            <a:endParaRPr lang="es-CO" sz="6200" b="1" dirty="0">
              <a:solidFill>
                <a:srgbClr val="8F9A2B"/>
              </a:solidFill>
              <a:latin typeface="+mn-lt"/>
            </a:endParaRPr>
          </a:p>
        </p:txBody>
      </p:sp>
      <p:sp>
        <p:nvSpPr>
          <p:cNvPr id="5" name="Rectángulo redondeado 14">
            <a:extLst>
              <a:ext uri="{FF2B5EF4-FFF2-40B4-BE49-F238E27FC236}">
                <a16:creationId xmlns:a16="http://schemas.microsoft.com/office/drawing/2014/main" id="{1A746663-BB3E-4C69-A632-018C696C21F8}"/>
              </a:ext>
            </a:extLst>
          </p:cNvPr>
          <p:cNvSpPr/>
          <p:nvPr/>
        </p:nvSpPr>
        <p:spPr>
          <a:xfrm>
            <a:off x="8890865" y="5720154"/>
            <a:ext cx="3525253" cy="837292"/>
          </a:xfrm>
          <a:prstGeom prst="roundRect">
            <a:avLst>
              <a:gd name="adj" fmla="val 221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A9B918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727D274-4F9F-4CD8-ADBD-4688BB464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822" y="5925671"/>
            <a:ext cx="2646023" cy="4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85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916214E-C763-4B29-A6AC-E9C573218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4748"/>
            <a:ext cx="12192000" cy="360273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37F9EFC-1E9F-4E64-9A5C-9DD0E9AA6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584" y="0"/>
            <a:ext cx="7598141" cy="6868720"/>
          </a:xfrm>
          <a:prstGeom prst="rect">
            <a:avLst/>
          </a:prstGeom>
        </p:spPr>
      </p:pic>
      <p:sp>
        <p:nvSpPr>
          <p:cNvPr id="2" name="Rectángulo redondeado 14">
            <a:extLst>
              <a:ext uri="{FF2B5EF4-FFF2-40B4-BE49-F238E27FC236}">
                <a16:creationId xmlns:a16="http://schemas.microsoft.com/office/drawing/2014/main" id="{392AD16D-E7CF-415F-A718-03A0C2533A18}"/>
              </a:ext>
            </a:extLst>
          </p:cNvPr>
          <p:cNvSpPr/>
          <p:nvPr/>
        </p:nvSpPr>
        <p:spPr>
          <a:xfrm>
            <a:off x="8890865" y="5720154"/>
            <a:ext cx="3525253" cy="837292"/>
          </a:xfrm>
          <a:prstGeom prst="roundRect">
            <a:avLst>
              <a:gd name="adj" fmla="val 221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A9B918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9303704-B8A2-4528-B105-54640580761C}"/>
              </a:ext>
            </a:extLst>
          </p:cNvPr>
          <p:cNvSpPr/>
          <p:nvPr/>
        </p:nvSpPr>
        <p:spPr>
          <a:xfrm>
            <a:off x="735266" y="2333114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9700" indent="0">
              <a:buNone/>
            </a:pPr>
            <a:r>
              <a:rPr lang="es-ES" altLang="ko-KR" sz="2200" dirty="0">
                <a:solidFill>
                  <a:srgbClr val="0944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Nombre del tema</a:t>
            </a:r>
          </a:p>
          <a:p>
            <a:pPr marL="139700" indent="0">
              <a:buNone/>
            </a:pPr>
            <a:r>
              <a:rPr lang="es-ES" altLang="ko-KR" sz="2200" dirty="0">
                <a:solidFill>
                  <a:srgbClr val="0944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Fecha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3A12C8F-3328-4555-87CF-FD49C1D92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822" y="5925671"/>
            <a:ext cx="2646023" cy="421619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57BBC535-1A92-4BA7-9B27-3248A0B1CFC9}"/>
              </a:ext>
            </a:extLst>
          </p:cNvPr>
          <p:cNvSpPr txBox="1">
            <a:spLocks/>
          </p:cNvSpPr>
          <p:nvPr/>
        </p:nvSpPr>
        <p:spPr>
          <a:xfrm>
            <a:off x="854198" y="611657"/>
            <a:ext cx="5565770" cy="15158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600" b="1" dirty="0">
                <a:solidFill>
                  <a:srgbClr val="C9D41E"/>
                </a:solidFill>
                <a:latin typeface="+mn-lt"/>
              </a:rPr>
              <a:t>Titulo </a:t>
            </a:r>
            <a:br>
              <a:rPr lang="es-ES" sz="4600" b="1" dirty="0">
                <a:solidFill>
                  <a:srgbClr val="C9D41E"/>
                </a:solidFill>
                <a:latin typeface="+mn-lt"/>
              </a:rPr>
            </a:br>
            <a:r>
              <a:rPr lang="es-ES" sz="4600" b="1" dirty="0">
                <a:solidFill>
                  <a:srgbClr val="C9D41E"/>
                </a:solidFill>
                <a:latin typeface="+mn-lt"/>
              </a:rPr>
              <a:t>presentación</a:t>
            </a:r>
            <a:endParaRPr lang="es-CO" sz="4600" b="1" dirty="0">
              <a:solidFill>
                <a:srgbClr val="C9D41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8515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D8840CF-A2CE-45D1-9C51-6021FE25D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  <a:ln>
            <a:noFill/>
          </a:ln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B71E3831-E453-4720-B8C7-A21EFC5209A3}"/>
              </a:ext>
            </a:extLst>
          </p:cNvPr>
          <p:cNvSpPr/>
          <p:nvPr/>
        </p:nvSpPr>
        <p:spPr>
          <a:xfrm>
            <a:off x="755730" y="3124200"/>
            <a:ext cx="3648075" cy="3733800"/>
          </a:xfrm>
          <a:prstGeom prst="rect">
            <a:avLst/>
          </a:prstGeom>
          <a:solidFill>
            <a:srgbClr val="8F9A2B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8F9A2B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B9BD642-14A0-4F06-8B5C-3355D91CEECE}"/>
              </a:ext>
            </a:extLst>
          </p:cNvPr>
          <p:cNvSpPr/>
          <p:nvPr/>
        </p:nvSpPr>
        <p:spPr>
          <a:xfrm>
            <a:off x="755730" y="0"/>
            <a:ext cx="3648075" cy="3000375"/>
          </a:xfrm>
          <a:prstGeom prst="rect">
            <a:avLst/>
          </a:prstGeom>
          <a:solidFill>
            <a:srgbClr val="8F9A2B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8F9A2B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ADA3D74-82C2-427F-B27D-52C95422B0FB}"/>
              </a:ext>
            </a:extLst>
          </p:cNvPr>
          <p:cNvSpPr txBox="1">
            <a:spLocks/>
          </p:cNvSpPr>
          <p:nvPr/>
        </p:nvSpPr>
        <p:spPr>
          <a:xfrm>
            <a:off x="906953" y="3272634"/>
            <a:ext cx="3496852" cy="584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err="1">
                <a:solidFill>
                  <a:schemeClr val="bg1"/>
                </a:solidFill>
                <a:latin typeface="+mn-lt"/>
              </a:rPr>
              <a:t>Lorem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+mn-lt"/>
              </a:rPr>
              <a:t>Ipsum</a:t>
            </a:r>
            <a:endParaRPr lang="es-CO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E1FAD56-B88C-4E4F-A558-5B19DB98C0AD}"/>
              </a:ext>
            </a:extLst>
          </p:cNvPr>
          <p:cNvSpPr txBox="1">
            <a:spLocks/>
          </p:cNvSpPr>
          <p:nvPr/>
        </p:nvSpPr>
        <p:spPr>
          <a:xfrm>
            <a:off x="906953" y="1535768"/>
            <a:ext cx="1962150" cy="1464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b="1" dirty="0">
                <a:solidFill>
                  <a:schemeClr val="bg1"/>
                </a:solidFill>
                <a:latin typeface="+mn-lt"/>
              </a:rPr>
              <a:t>01</a:t>
            </a:r>
            <a:endParaRPr lang="es-CO" sz="1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E916BE9C-CFB3-453B-BA09-B1F773D4C87B}"/>
              </a:ext>
            </a:extLst>
          </p:cNvPr>
          <p:cNvSpPr txBox="1">
            <a:spLocks/>
          </p:cNvSpPr>
          <p:nvPr/>
        </p:nvSpPr>
        <p:spPr>
          <a:xfrm>
            <a:off x="906953" y="3841866"/>
            <a:ext cx="3287302" cy="1692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1600" dirty="0" err="1">
                <a:solidFill>
                  <a:schemeClr val="bg1"/>
                </a:solidFill>
              </a:rPr>
              <a:t>Lorem</a:t>
            </a:r>
            <a:r>
              <a:rPr lang="es-CO" sz="1600" dirty="0">
                <a:solidFill>
                  <a:schemeClr val="bg1"/>
                </a:solidFill>
              </a:rPr>
              <a:t> </a:t>
            </a:r>
            <a:r>
              <a:rPr lang="es-CO" sz="1600" dirty="0" err="1">
                <a:solidFill>
                  <a:schemeClr val="bg1"/>
                </a:solidFill>
              </a:rPr>
              <a:t>ipsum</a:t>
            </a:r>
            <a:r>
              <a:rPr lang="es-CO" sz="1600" dirty="0">
                <a:solidFill>
                  <a:schemeClr val="bg1"/>
                </a:solidFill>
              </a:rPr>
              <a:t> dolor </a:t>
            </a:r>
            <a:r>
              <a:rPr lang="es-CO" sz="1600" dirty="0" err="1">
                <a:solidFill>
                  <a:schemeClr val="bg1"/>
                </a:solidFill>
              </a:rPr>
              <a:t>sit</a:t>
            </a:r>
            <a:r>
              <a:rPr lang="es-CO" sz="1600" dirty="0">
                <a:solidFill>
                  <a:schemeClr val="bg1"/>
                </a:solidFill>
              </a:rPr>
              <a:t> </a:t>
            </a:r>
            <a:r>
              <a:rPr lang="es-CO" sz="1600" dirty="0" err="1">
                <a:solidFill>
                  <a:schemeClr val="bg1"/>
                </a:solidFill>
              </a:rPr>
              <a:t>amet</a:t>
            </a:r>
            <a:r>
              <a:rPr lang="es-CO" sz="1600" dirty="0">
                <a:solidFill>
                  <a:schemeClr val="bg1"/>
                </a:solidFill>
              </a:rPr>
              <a:t>, </a:t>
            </a:r>
            <a:r>
              <a:rPr lang="es-CO" sz="1600" dirty="0" err="1">
                <a:solidFill>
                  <a:schemeClr val="bg1"/>
                </a:solidFill>
              </a:rPr>
              <a:t>consectetur</a:t>
            </a:r>
            <a:r>
              <a:rPr lang="es-CO" sz="1600" dirty="0">
                <a:solidFill>
                  <a:schemeClr val="bg1"/>
                </a:solidFill>
              </a:rPr>
              <a:t> </a:t>
            </a:r>
            <a:r>
              <a:rPr lang="es-CO" sz="1600" dirty="0" err="1">
                <a:solidFill>
                  <a:schemeClr val="bg1"/>
                </a:solidFill>
              </a:rPr>
              <a:t>adipiscing</a:t>
            </a:r>
            <a:r>
              <a:rPr lang="es-CO" sz="1600" dirty="0">
                <a:solidFill>
                  <a:schemeClr val="bg1"/>
                </a:solidFill>
              </a:rPr>
              <a:t> </a:t>
            </a:r>
            <a:r>
              <a:rPr lang="es-CO" sz="1600" dirty="0" err="1">
                <a:solidFill>
                  <a:schemeClr val="bg1"/>
                </a:solidFill>
              </a:rPr>
              <a:t>elit</a:t>
            </a:r>
            <a:r>
              <a:rPr lang="es-CO" sz="1600" dirty="0">
                <a:solidFill>
                  <a:schemeClr val="bg1"/>
                </a:solidFill>
              </a:rPr>
              <a:t>. In </a:t>
            </a:r>
            <a:r>
              <a:rPr lang="es-CO" sz="1600" dirty="0" err="1">
                <a:solidFill>
                  <a:schemeClr val="bg1"/>
                </a:solidFill>
              </a:rPr>
              <a:t>maximus</a:t>
            </a:r>
            <a:r>
              <a:rPr lang="es-CO" sz="1600" dirty="0">
                <a:solidFill>
                  <a:schemeClr val="bg1"/>
                </a:solidFill>
              </a:rPr>
              <a:t> </a:t>
            </a:r>
            <a:r>
              <a:rPr lang="es-CO" sz="1600" dirty="0" err="1">
                <a:solidFill>
                  <a:schemeClr val="bg1"/>
                </a:solidFill>
              </a:rPr>
              <a:t>orci</a:t>
            </a:r>
            <a:r>
              <a:rPr lang="es-CO" sz="1600" dirty="0">
                <a:solidFill>
                  <a:schemeClr val="bg1"/>
                </a:solidFill>
              </a:rPr>
              <a:t> non </a:t>
            </a:r>
            <a:r>
              <a:rPr lang="es-CO" sz="1600" dirty="0" err="1">
                <a:solidFill>
                  <a:schemeClr val="bg1"/>
                </a:solidFill>
              </a:rPr>
              <a:t>dignissim</a:t>
            </a:r>
            <a:r>
              <a:rPr lang="es-CO" sz="1600" dirty="0">
                <a:solidFill>
                  <a:schemeClr val="bg1"/>
                </a:solidFill>
              </a:rPr>
              <a:t> </a:t>
            </a:r>
            <a:r>
              <a:rPr lang="es-CO" sz="1600" dirty="0" err="1">
                <a:solidFill>
                  <a:schemeClr val="bg1"/>
                </a:solidFill>
              </a:rPr>
              <a:t>pretium</a:t>
            </a:r>
            <a:r>
              <a:rPr lang="es-CO" sz="1600" dirty="0">
                <a:solidFill>
                  <a:schemeClr val="bg1"/>
                </a:solidFill>
              </a:rPr>
              <a:t>. Nunc </a:t>
            </a:r>
            <a:r>
              <a:rPr lang="es-CO" sz="1600" dirty="0" err="1">
                <a:solidFill>
                  <a:schemeClr val="bg1"/>
                </a:solidFill>
              </a:rPr>
              <a:t>eu</a:t>
            </a:r>
            <a:r>
              <a:rPr lang="es-CO" sz="1600" dirty="0">
                <a:solidFill>
                  <a:schemeClr val="bg1"/>
                </a:solidFill>
              </a:rPr>
              <a:t> </a:t>
            </a:r>
            <a:r>
              <a:rPr lang="es-CO" sz="1600" dirty="0" err="1">
                <a:solidFill>
                  <a:schemeClr val="bg1"/>
                </a:solidFill>
              </a:rPr>
              <a:t>auctor</a:t>
            </a:r>
            <a:r>
              <a:rPr lang="es-CO" sz="1600" dirty="0">
                <a:solidFill>
                  <a:schemeClr val="bg1"/>
                </a:solidFill>
              </a:rPr>
              <a:t> </a:t>
            </a:r>
            <a:r>
              <a:rPr lang="es-CO" sz="1600" dirty="0" err="1">
                <a:solidFill>
                  <a:schemeClr val="bg1"/>
                </a:solidFill>
              </a:rPr>
              <a:t>lectus</a:t>
            </a:r>
            <a:r>
              <a:rPr lang="es-CO" sz="1600" dirty="0">
                <a:solidFill>
                  <a:schemeClr val="bg1"/>
                </a:solidFill>
              </a:rPr>
              <a:t>. </a:t>
            </a:r>
            <a:r>
              <a:rPr lang="es-CO" sz="1600" dirty="0" err="1">
                <a:solidFill>
                  <a:schemeClr val="bg1"/>
                </a:solidFill>
              </a:rPr>
              <a:t>Curabitur</a:t>
            </a:r>
            <a:r>
              <a:rPr lang="es-CO" sz="1600" dirty="0">
                <a:solidFill>
                  <a:schemeClr val="bg1"/>
                </a:solidFill>
              </a:rPr>
              <a:t> leo libero, </a:t>
            </a:r>
            <a:r>
              <a:rPr lang="es-CO" sz="1600" dirty="0" err="1">
                <a:solidFill>
                  <a:schemeClr val="bg1"/>
                </a:solidFill>
              </a:rPr>
              <a:t>feugiat</a:t>
            </a:r>
            <a:r>
              <a:rPr lang="es-CO" sz="1600" dirty="0">
                <a:solidFill>
                  <a:schemeClr val="bg1"/>
                </a:solidFill>
              </a:rPr>
              <a:t> id eros et, </a:t>
            </a:r>
            <a:r>
              <a:rPr lang="es-CO" sz="1600" dirty="0" err="1">
                <a:solidFill>
                  <a:schemeClr val="bg1"/>
                </a:solidFill>
              </a:rPr>
              <a:t>euismod</a:t>
            </a:r>
            <a:r>
              <a:rPr lang="es-CO" sz="1600" dirty="0">
                <a:solidFill>
                  <a:schemeClr val="bg1"/>
                </a:solidFill>
              </a:rPr>
              <a:t> </a:t>
            </a:r>
            <a:r>
              <a:rPr lang="es-CO" sz="1600" dirty="0" err="1">
                <a:solidFill>
                  <a:schemeClr val="bg1"/>
                </a:solidFill>
              </a:rPr>
              <a:t>sagittis</a:t>
            </a:r>
            <a:r>
              <a:rPr lang="es-CO" sz="1600" dirty="0">
                <a:solidFill>
                  <a:schemeClr val="bg1"/>
                </a:solidFill>
              </a:rPr>
              <a:t> dolor. </a:t>
            </a:r>
            <a:r>
              <a:rPr lang="es-CO" sz="1600" dirty="0" err="1">
                <a:solidFill>
                  <a:schemeClr val="bg1"/>
                </a:solidFill>
              </a:rPr>
              <a:t>Vestibulum</a:t>
            </a:r>
            <a:r>
              <a:rPr lang="es-CO" sz="16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7786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>
            <a:extLst>
              <a:ext uri="{FF2B5EF4-FFF2-40B4-BE49-F238E27FC236}">
                <a16:creationId xmlns:a16="http://schemas.microsoft.com/office/drawing/2014/main" id="{375BA683-50E0-46C3-86BF-66B9B3FB3077}"/>
              </a:ext>
            </a:extLst>
          </p:cNvPr>
          <p:cNvSpPr txBox="1">
            <a:spLocks/>
          </p:cNvSpPr>
          <p:nvPr/>
        </p:nvSpPr>
        <p:spPr>
          <a:xfrm>
            <a:off x="1024119" y="2658523"/>
            <a:ext cx="4309848" cy="2298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Lorem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ipsum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 dolor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sit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amet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consectetur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adipiscing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elit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. In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maximus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orci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 non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dignissim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pretium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. Nunc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eu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auctor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lectus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Curabitur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 leo libero,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feugiat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 id eros et,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euismod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sagittis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 dolor.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Vestibulum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auctor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nisi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 sed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est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pellentesque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ac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tristique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 urna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pellentesque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Nam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facilisis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lacus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 in leo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posuere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bibendum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. Sed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est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arcu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dictum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ac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porttitor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 a,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lobortis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 in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augue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. Sed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felis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 leo,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dapibus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 sed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pulvinar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 a,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tristique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 at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nisi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Nullam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semper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vulputate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purus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 non </a:t>
            </a:r>
            <a:r>
              <a:rPr lang="es-CO" sz="1600" dirty="0" err="1">
                <a:solidFill>
                  <a:schemeClr val="bg2">
                    <a:lumMod val="25000"/>
                  </a:schemeClr>
                </a:solidFill>
              </a:rPr>
              <a:t>pulvinar</a:t>
            </a:r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11EBEC2-8A4F-40B1-BB04-15FF27BA1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811" y="2337546"/>
            <a:ext cx="4410635" cy="2940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5339D529-7138-4B87-B11E-8171AB63648D}"/>
              </a:ext>
            </a:extLst>
          </p:cNvPr>
          <p:cNvSpPr txBox="1">
            <a:spLocks/>
          </p:cNvSpPr>
          <p:nvPr/>
        </p:nvSpPr>
        <p:spPr>
          <a:xfrm>
            <a:off x="679329" y="502094"/>
            <a:ext cx="4851862" cy="584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err="1">
                <a:solidFill>
                  <a:schemeClr val="bg1"/>
                </a:solidFill>
                <a:latin typeface="+mn-lt"/>
              </a:rPr>
              <a:t>Lorem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+mn-lt"/>
              </a:rPr>
              <a:t>Ipsum</a:t>
            </a:r>
            <a:endParaRPr lang="es-CO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5635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22EB2E2A-1FA3-4008-91DD-998DC0C5C56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98" y="1999158"/>
            <a:ext cx="2597506" cy="2129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7E9B464-08B9-4C79-B591-6F9D8818C6F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04" y="2051762"/>
            <a:ext cx="3785465" cy="2129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9A1AB77-C010-4602-BC7B-51C1D066C07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634" y="1999158"/>
            <a:ext cx="3719362" cy="2129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79B4A10F-473B-4A72-8EC5-5C81EFEB1E7B}"/>
              </a:ext>
            </a:extLst>
          </p:cNvPr>
          <p:cNvSpPr txBox="1">
            <a:spLocks/>
          </p:cNvSpPr>
          <p:nvPr/>
        </p:nvSpPr>
        <p:spPr>
          <a:xfrm>
            <a:off x="679329" y="502094"/>
            <a:ext cx="4851862" cy="584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err="1">
                <a:solidFill>
                  <a:schemeClr val="bg1"/>
                </a:solidFill>
                <a:latin typeface="+mn-lt"/>
              </a:rPr>
              <a:t>Lorem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+mn-lt"/>
              </a:rPr>
              <a:t>Ipsum</a:t>
            </a:r>
            <a:endParaRPr lang="es-CO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2B78E34-43C3-47E5-8696-1F70C3E64B61}"/>
              </a:ext>
            </a:extLst>
          </p:cNvPr>
          <p:cNvSpPr/>
          <p:nvPr/>
        </p:nvSpPr>
        <p:spPr>
          <a:xfrm>
            <a:off x="837131" y="4818561"/>
            <a:ext cx="29672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dirty="0" err="1">
                <a:solidFill>
                  <a:schemeClr val="bg2">
                    <a:lumMod val="25000"/>
                  </a:schemeClr>
                </a:solidFill>
              </a:rPr>
              <a:t>Lorem</a:t>
            </a:r>
            <a:r>
              <a:rPr lang="es-CO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sz="1400" dirty="0" err="1">
                <a:solidFill>
                  <a:schemeClr val="bg2">
                    <a:lumMod val="25000"/>
                  </a:schemeClr>
                </a:solidFill>
              </a:rPr>
              <a:t>ipsum</a:t>
            </a:r>
            <a:r>
              <a:rPr lang="es-CO" sz="1400" dirty="0">
                <a:solidFill>
                  <a:schemeClr val="bg2">
                    <a:lumMod val="25000"/>
                  </a:schemeClr>
                </a:solidFill>
              </a:rPr>
              <a:t> dolor </a:t>
            </a:r>
            <a:r>
              <a:rPr lang="es-CO" sz="1400" dirty="0" err="1">
                <a:solidFill>
                  <a:schemeClr val="bg2">
                    <a:lumMod val="25000"/>
                  </a:schemeClr>
                </a:solidFill>
              </a:rPr>
              <a:t>sit</a:t>
            </a:r>
            <a:r>
              <a:rPr lang="es-CO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sz="1400" dirty="0" err="1">
                <a:solidFill>
                  <a:schemeClr val="bg2">
                    <a:lumMod val="25000"/>
                  </a:schemeClr>
                </a:solidFill>
              </a:rPr>
              <a:t>amet</a:t>
            </a:r>
            <a:r>
              <a:rPr lang="es-CO" sz="14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s-CO" sz="1400" dirty="0" err="1">
                <a:solidFill>
                  <a:schemeClr val="bg2">
                    <a:lumMod val="25000"/>
                  </a:schemeClr>
                </a:solidFill>
              </a:rPr>
              <a:t>consectetur</a:t>
            </a:r>
            <a:r>
              <a:rPr lang="es-CO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sz="1400" dirty="0" err="1">
                <a:solidFill>
                  <a:schemeClr val="bg2">
                    <a:lumMod val="25000"/>
                  </a:schemeClr>
                </a:solidFill>
              </a:rPr>
              <a:t>adipiscing</a:t>
            </a:r>
            <a:r>
              <a:rPr lang="es-CO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sz="1400" dirty="0" err="1">
                <a:solidFill>
                  <a:schemeClr val="bg2">
                    <a:lumMod val="25000"/>
                  </a:schemeClr>
                </a:solidFill>
              </a:rPr>
              <a:t>elit</a:t>
            </a:r>
            <a:r>
              <a:rPr lang="es-CO" sz="1400" dirty="0">
                <a:solidFill>
                  <a:schemeClr val="bg2">
                    <a:lumMod val="25000"/>
                  </a:schemeClr>
                </a:solidFill>
              </a:rPr>
              <a:t>. In </a:t>
            </a:r>
            <a:r>
              <a:rPr lang="es-CO" sz="1400" dirty="0" err="1">
                <a:solidFill>
                  <a:schemeClr val="bg2">
                    <a:lumMod val="25000"/>
                  </a:schemeClr>
                </a:solidFill>
              </a:rPr>
              <a:t>maximus</a:t>
            </a:r>
            <a:r>
              <a:rPr lang="es-CO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sz="1400" dirty="0" err="1">
                <a:solidFill>
                  <a:schemeClr val="bg2">
                    <a:lumMod val="25000"/>
                  </a:schemeClr>
                </a:solidFill>
              </a:rPr>
              <a:t>orci</a:t>
            </a:r>
            <a:r>
              <a:rPr lang="es-CO" sz="1400" dirty="0">
                <a:solidFill>
                  <a:schemeClr val="bg2">
                    <a:lumMod val="25000"/>
                  </a:schemeClr>
                </a:solidFill>
              </a:rPr>
              <a:t> non </a:t>
            </a:r>
            <a:r>
              <a:rPr lang="es-CO" sz="1400" dirty="0" err="1">
                <a:solidFill>
                  <a:schemeClr val="bg2">
                    <a:lumMod val="25000"/>
                  </a:schemeClr>
                </a:solidFill>
              </a:rPr>
              <a:t>dignissim</a:t>
            </a:r>
            <a:r>
              <a:rPr lang="es-CO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sz="1400" dirty="0" err="1">
                <a:solidFill>
                  <a:schemeClr val="bg2">
                    <a:lumMod val="25000"/>
                  </a:schemeClr>
                </a:solidFill>
              </a:rPr>
              <a:t>pretium</a:t>
            </a:r>
            <a:endParaRPr lang="es-CO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33DE159-AB8C-4FF2-990B-D84A496D278D}"/>
              </a:ext>
            </a:extLst>
          </p:cNvPr>
          <p:cNvSpPr/>
          <p:nvPr/>
        </p:nvSpPr>
        <p:spPr>
          <a:xfrm>
            <a:off x="4645446" y="4735480"/>
            <a:ext cx="29672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dirty="0" err="1">
                <a:solidFill>
                  <a:schemeClr val="bg2">
                    <a:lumMod val="25000"/>
                  </a:schemeClr>
                </a:solidFill>
              </a:rPr>
              <a:t>Lorem</a:t>
            </a:r>
            <a:r>
              <a:rPr lang="es-CO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sz="1400" dirty="0" err="1">
                <a:solidFill>
                  <a:schemeClr val="bg2">
                    <a:lumMod val="25000"/>
                  </a:schemeClr>
                </a:solidFill>
              </a:rPr>
              <a:t>ipsum</a:t>
            </a:r>
            <a:r>
              <a:rPr lang="es-CO" sz="1400" dirty="0">
                <a:solidFill>
                  <a:schemeClr val="bg2">
                    <a:lumMod val="25000"/>
                  </a:schemeClr>
                </a:solidFill>
              </a:rPr>
              <a:t> dolor </a:t>
            </a:r>
            <a:r>
              <a:rPr lang="es-CO" sz="1400" dirty="0" err="1">
                <a:solidFill>
                  <a:schemeClr val="bg2">
                    <a:lumMod val="25000"/>
                  </a:schemeClr>
                </a:solidFill>
              </a:rPr>
              <a:t>sit</a:t>
            </a:r>
            <a:r>
              <a:rPr lang="es-CO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sz="1400" dirty="0" err="1">
                <a:solidFill>
                  <a:schemeClr val="bg2">
                    <a:lumMod val="25000"/>
                  </a:schemeClr>
                </a:solidFill>
              </a:rPr>
              <a:t>amet</a:t>
            </a:r>
            <a:r>
              <a:rPr lang="es-CO" sz="14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s-CO" sz="1400" dirty="0" err="1">
                <a:solidFill>
                  <a:schemeClr val="bg2">
                    <a:lumMod val="25000"/>
                  </a:schemeClr>
                </a:solidFill>
              </a:rPr>
              <a:t>consectetur</a:t>
            </a:r>
            <a:r>
              <a:rPr lang="es-CO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sz="1400" dirty="0" err="1">
                <a:solidFill>
                  <a:schemeClr val="bg2">
                    <a:lumMod val="25000"/>
                  </a:schemeClr>
                </a:solidFill>
              </a:rPr>
              <a:t>adipiscing</a:t>
            </a:r>
            <a:r>
              <a:rPr lang="es-CO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sz="1400" dirty="0" err="1">
                <a:solidFill>
                  <a:schemeClr val="bg2">
                    <a:lumMod val="25000"/>
                  </a:schemeClr>
                </a:solidFill>
              </a:rPr>
              <a:t>elit</a:t>
            </a:r>
            <a:r>
              <a:rPr lang="es-CO" sz="1400" dirty="0">
                <a:solidFill>
                  <a:schemeClr val="bg2">
                    <a:lumMod val="25000"/>
                  </a:schemeClr>
                </a:solidFill>
              </a:rPr>
              <a:t>. In </a:t>
            </a:r>
            <a:r>
              <a:rPr lang="es-CO" sz="1400" dirty="0" err="1">
                <a:solidFill>
                  <a:schemeClr val="bg2">
                    <a:lumMod val="25000"/>
                  </a:schemeClr>
                </a:solidFill>
              </a:rPr>
              <a:t>maximus</a:t>
            </a:r>
            <a:r>
              <a:rPr lang="es-CO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sz="1400" dirty="0" err="1">
                <a:solidFill>
                  <a:schemeClr val="bg2">
                    <a:lumMod val="25000"/>
                  </a:schemeClr>
                </a:solidFill>
              </a:rPr>
              <a:t>orci</a:t>
            </a:r>
            <a:r>
              <a:rPr lang="es-CO" sz="1400" dirty="0">
                <a:solidFill>
                  <a:schemeClr val="bg2">
                    <a:lumMod val="25000"/>
                  </a:schemeClr>
                </a:solidFill>
              </a:rPr>
              <a:t> non </a:t>
            </a:r>
            <a:r>
              <a:rPr lang="es-CO" sz="1400" dirty="0" err="1">
                <a:solidFill>
                  <a:schemeClr val="bg2">
                    <a:lumMod val="25000"/>
                  </a:schemeClr>
                </a:solidFill>
              </a:rPr>
              <a:t>dignissim</a:t>
            </a:r>
            <a:r>
              <a:rPr lang="es-CO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sz="1400" dirty="0" err="1">
                <a:solidFill>
                  <a:schemeClr val="bg2">
                    <a:lumMod val="25000"/>
                  </a:schemeClr>
                </a:solidFill>
              </a:rPr>
              <a:t>pretium</a:t>
            </a:r>
            <a:endParaRPr lang="es-CO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C7E2C37-86AD-4B87-A22E-4415590E7D3C}"/>
              </a:ext>
            </a:extLst>
          </p:cNvPr>
          <p:cNvSpPr/>
          <p:nvPr/>
        </p:nvSpPr>
        <p:spPr>
          <a:xfrm>
            <a:off x="8453761" y="4661287"/>
            <a:ext cx="29672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dirty="0" err="1">
                <a:solidFill>
                  <a:schemeClr val="bg2">
                    <a:lumMod val="25000"/>
                  </a:schemeClr>
                </a:solidFill>
              </a:rPr>
              <a:t>Lorem</a:t>
            </a:r>
            <a:r>
              <a:rPr lang="es-CO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sz="1400" dirty="0" err="1">
                <a:solidFill>
                  <a:schemeClr val="bg2">
                    <a:lumMod val="25000"/>
                  </a:schemeClr>
                </a:solidFill>
              </a:rPr>
              <a:t>ipsum</a:t>
            </a:r>
            <a:r>
              <a:rPr lang="es-CO" sz="1400" dirty="0">
                <a:solidFill>
                  <a:schemeClr val="bg2">
                    <a:lumMod val="25000"/>
                  </a:schemeClr>
                </a:solidFill>
              </a:rPr>
              <a:t> dolor </a:t>
            </a:r>
            <a:r>
              <a:rPr lang="es-CO" sz="1400" dirty="0" err="1">
                <a:solidFill>
                  <a:schemeClr val="bg2">
                    <a:lumMod val="25000"/>
                  </a:schemeClr>
                </a:solidFill>
              </a:rPr>
              <a:t>sit</a:t>
            </a:r>
            <a:r>
              <a:rPr lang="es-CO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sz="1400" dirty="0" err="1">
                <a:solidFill>
                  <a:schemeClr val="bg2">
                    <a:lumMod val="25000"/>
                  </a:schemeClr>
                </a:solidFill>
              </a:rPr>
              <a:t>amet</a:t>
            </a:r>
            <a:r>
              <a:rPr lang="es-CO" sz="14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s-CO" sz="1400" dirty="0" err="1">
                <a:solidFill>
                  <a:schemeClr val="bg2">
                    <a:lumMod val="25000"/>
                  </a:schemeClr>
                </a:solidFill>
              </a:rPr>
              <a:t>consectetur</a:t>
            </a:r>
            <a:r>
              <a:rPr lang="es-CO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sz="1400" dirty="0" err="1">
                <a:solidFill>
                  <a:schemeClr val="bg2">
                    <a:lumMod val="25000"/>
                  </a:schemeClr>
                </a:solidFill>
              </a:rPr>
              <a:t>adipiscing</a:t>
            </a:r>
            <a:r>
              <a:rPr lang="es-CO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sz="1400" dirty="0" err="1">
                <a:solidFill>
                  <a:schemeClr val="bg2">
                    <a:lumMod val="25000"/>
                  </a:schemeClr>
                </a:solidFill>
              </a:rPr>
              <a:t>elit</a:t>
            </a:r>
            <a:r>
              <a:rPr lang="es-CO" sz="1400" dirty="0">
                <a:solidFill>
                  <a:schemeClr val="bg2">
                    <a:lumMod val="25000"/>
                  </a:schemeClr>
                </a:solidFill>
              </a:rPr>
              <a:t>. In </a:t>
            </a:r>
            <a:r>
              <a:rPr lang="es-CO" sz="1400" dirty="0" err="1">
                <a:solidFill>
                  <a:schemeClr val="bg2">
                    <a:lumMod val="25000"/>
                  </a:schemeClr>
                </a:solidFill>
              </a:rPr>
              <a:t>maximus</a:t>
            </a:r>
            <a:r>
              <a:rPr lang="es-CO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sz="1400" dirty="0" err="1">
                <a:solidFill>
                  <a:schemeClr val="bg2">
                    <a:lumMod val="25000"/>
                  </a:schemeClr>
                </a:solidFill>
              </a:rPr>
              <a:t>orci</a:t>
            </a:r>
            <a:r>
              <a:rPr lang="es-CO" sz="1400" dirty="0">
                <a:solidFill>
                  <a:schemeClr val="bg2">
                    <a:lumMod val="25000"/>
                  </a:schemeClr>
                </a:solidFill>
              </a:rPr>
              <a:t> non </a:t>
            </a:r>
            <a:r>
              <a:rPr lang="es-CO" sz="1400" dirty="0" err="1">
                <a:solidFill>
                  <a:schemeClr val="bg2">
                    <a:lumMod val="25000"/>
                  </a:schemeClr>
                </a:solidFill>
              </a:rPr>
              <a:t>dignissim</a:t>
            </a:r>
            <a:r>
              <a:rPr lang="es-CO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CO" sz="1400" dirty="0" err="1">
                <a:solidFill>
                  <a:schemeClr val="bg2">
                    <a:lumMod val="25000"/>
                  </a:schemeClr>
                </a:solidFill>
              </a:rPr>
              <a:t>pretium</a:t>
            </a:r>
            <a:endParaRPr lang="es-CO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989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9100C06-957F-4370-A971-5503C2E205B4}"/>
              </a:ext>
            </a:extLst>
          </p:cNvPr>
          <p:cNvSpPr txBox="1">
            <a:spLocks/>
          </p:cNvSpPr>
          <p:nvPr/>
        </p:nvSpPr>
        <p:spPr>
          <a:xfrm>
            <a:off x="679329" y="502094"/>
            <a:ext cx="4851862" cy="584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err="1">
                <a:solidFill>
                  <a:schemeClr val="bg1"/>
                </a:solidFill>
                <a:latin typeface="+mn-lt"/>
              </a:rPr>
              <a:t>Lorem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+mn-lt"/>
              </a:rPr>
              <a:t>Ipsum</a:t>
            </a:r>
            <a:endParaRPr lang="es-CO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Google Shape;116;g2ac0f671d3e_0_0">
            <a:extLst>
              <a:ext uri="{FF2B5EF4-FFF2-40B4-BE49-F238E27FC236}">
                <a16:creationId xmlns:a16="http://schemas.microsoft.com/office/drawing/2014/main" id="{31AA5A54-DAAD-42D6-8F22-B37D94259240}"/>
              </a:ext>
            </a:extLst>
          </p:cNvPr>
          <p:cNvSpPr txBox="1"/>
          <p:nvPr/>
        </p:nvSpPr>
        <p:spPr>
          <a:xfrm>
            <a:off x="6619297" y="2505634"/>
            <a:ext cx="5007927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ct val="120000"/>
              <a:buFont typeface="Calibri" panose="020F0502020204030204" pitchFamily="34" charset="0"/>
              <a:buChar char="•"/>
            </a:pPr>
            <a:r>
              <a:rPr lang="en-US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Lorem ipsum dolor sit </a:t>
            </a:r>
            <a:r>
              <a:rPr lang="en-US" b="0" i="0" u="none" strike="noStrike" cap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amet</a:t>
            </a:r>
            <a:r>
              <a:rPr lang="en-US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u="none" strike="noStrike" cap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consectetuer</a:t>
            </a:r>
            <a:r>
              <a:rPr lang="en-US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adipiscing</a:t>
            </a:r>
            <a:r>
              <a:rPr lang="en-US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elit</a:t>
            </a:r>
            <a:r>
              <a:rPr lang="en-US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sed diam </a:t>
            </a:r>
            <a:r>
              <a:rPr lang="en-US" b="0" i="0" u="none" strike="noStrike" cap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nonummy</a:t>
            </a:r>
            <a:r>
              <a:rPr lang="en-US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nibh</a:t>
            </a:r>
            <a:r>
              <a:rPr lang="en-US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euismod</a:t>
            </a:r>
            <a:r>
              <a:rPr lang="en-US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tincidunt</a:t>
            </a:r>
            <a:r>
              <a:rPr lang="en-US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r>
              <a:rPr lang="en-US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laoreet</a:t>
            </a:r>
            <a:r>
              <a:rPr lang="en-US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dolore magna </a:t>
            </a:r>
            <a:r>
              <a:rPr lang="en-US" b="0" i="0" u="none" strike="noStrike" cap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aliquam</a:t>
            </a:r>
            <a:r>
              <a:rPr lang="en-US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erat</a:t>
            </a:r>
            <a:r>
              <a:rPr lang="en-US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u="none" strike="noStrike" cap="non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volutpat</a:t>
            </a:r>
            <a:r>
              <a:rPr lang="en-US" b="0" i="0" u="none" strike="noStrike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ct val="120000"/>
              <a:buFont typeface="Calibri" panose="020F050202020403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rgbClr val="4C531E"/>
              </a:buClr>
              <a:buSzPct val="120000"/>
              <a:buFont typeface="Calibri" panose="020F050202020403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Lorem ipsum dolor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consectetuer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adipiscing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elit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sed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diam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nonummy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nibh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euismod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tincidunt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ut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laoreet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dolore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 magna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aliquam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erat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volutpat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ct val="120000"/>
              <a:buFont typeface="Calibri" panose="020F0502020204030204" pitchFamily="34" charset="0"/>
              <a:buChar char="•"/>
            </a:pPr>
            <a:endParaRPr lang="en-US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E63B912-1C81-4CBE-8163-A6CAB09B9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47" y="2164080"/>
            <a:ext cx="5389131" cy="3592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5244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B5F621-3BB6-4DBF-92B8-A611B8714B3B}"/>
              </a:ext>
            </a:extLst>
          </p:cNvPr>
          <p:cNvSpPr txBox="1">
            <a:spLocks/>
          </p:cNvSpPr>
          <p:nvPr/>
        </p:nvSpPr>
        <p:spPr>
          <a:xfrm>
            <a:off x="679329" y="502094"/>
            <a:ext cx="4851862" cy="584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err="1">
                <a:solidFill>
                  <a:schemeClr val="bg1"/>
                </a:solidFill>
                <a:latin typeface="+mn-lt"/>
              </a:rPr>
              <a:t>Lorem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+mn-lt"/>
              </a:rPr>
              <a:t>Ipsum</a:t>
            </a:r>
            <a:endParaRPr lang="es-CO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63398FD-1245-4742-B0A3-F45DD136B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340126"/>
              </p:ext>
            </p:extLst>
          </p:nvPr>
        </p:nvGraphicFramePr>
        <p:xfrm>
          <a:off x="1465115" y="1885463"/>
          <a:ext cx="9118334" cy="3898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5216">
                  <a:extLst>
                    <a:ext uri="{9D8B030D-6E8A-4147-A177-3AD203B41FA5}">
                      <a16:colId xmlns:a16="http://schemas.microsoft.com/office/drawing/2014/main" val="553447462"/>
                    </a:ext>
                  </a:extLst>
                </a:gridCol>
                <a:gridCol w="1781410">
                  <a:extLst>
                    <a:ext uri="{9D8B030D-6E8A-4147-A177-3AD203B41FA5}">
                      <a16:colId xmlns:a16="http://schemas.microsoft.com/office/drawing/2014/main" val="4278086219"/>
                    </a:ext>
                  </a:extLst>
                </a:gridCol>
                <a:gridCol w="1324926">
                  <a:extLst>
                    <a:ext uri="{9D8B030D-6E8A-4147-A177-3AD203B41FA5}">
                      <a16:colId xmlns:a16="http://schemas.microsoft.com/office/drawing/2014/main" val="1992116085"/>
                    </a:ext>
                  </a:extLst>
                </a:gridCol>
                <a:gridCol w="1354015">
                  <a:extLst>
                    <a:ext uri="{9D8B030D-6E8A-4147-A177-3AD203B41FA5}">
                      <a16:colId xmlns:a16="http://schemas.microsoft.com/office/drawing/2014/main" val="2028749718"/>
                    </a:ext>
                  </a:extLst>
                </a:gridCol>
                <a:gridCol w="1312767">
                  <a:extLst>
                    <a:ext uri="{9D8B030D-6E8A-4147-A177-3AD203B41FA5}">
                      <a16:colId xmlns:a16="http://schemas.microsoft.com/office/drawing/2014/main" val="1171900212"/>
                    </a:ext>
                  </a:extLst>
                </a:gridCol>
              </a:tblGrid>
              <a:tr h="649618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err="1">
                          <a:solidFill>
                            <a:schemeClr val="bg1"/>
                          </a:solidFill>
                        </a:rPr>
                        <a:t>Lorem</a:t>
                      </a:r>
                      <a:r>
                        <a:rPr lang="es-CO" sz="2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CO" sz="2000" dirty="0" err="1">
                          <a:solidFill>
                            <a:schemeClr val="bg1"/>
                          </a:solidFill>
                        </a:rPr>
                        <a:t>Ipsum</a:t>
                      </a:r>
                      <a:endParaRPr lang="es-CO" sz="2000" dirty="0">
                        <a:solidFill>
                          <a:schemeClr val="bg1"/>
                        </a:solidFill>
                      </a:endParaRPr>
                    </a:p>
                  </a:txBody>
                  <a:tcPr marL="75895" marR="75895" marT="37948" marB="37948" anchor="ctr">
                    <a:solidFill>
                      <a:srgbClr val="0944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err="1">
                          <a:solidFill>
                            <a:schemeClr val="bg1"/>
                          </a:solidFill>
                        </a:rPr>
                        <a:t>Lorem</a:t>
                      </a:r>
                      <a:r>
                        <a:rPr lang="es-MX" sz="2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bg1"/>
                          </a:solidFill>
                        </a:rPr>
                        <a:t>Ipsum</a:t>
                      </a:r>
                      <a:endParaRPr lang="es-MX" sz="2000" dirty="0">
                        <a:solidFill>
                          <a:schemeClr val="bg1"/>
                        </a:solidFill>
                      </a:endParaRPr>
                    </a:p>
                  </a:txBody>
                  <a:tcPr marL="75895" marR="75895" marT="37948" marB="37948" anchor="ctr">
                    <a:solidFill>
                      <a:srgbClr val="0944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err="1">
                          <a:solidFill>
                            <a:schemeClr val="bg1"/>
                          </a:solidFill>
                        </a:rPr>
                        <a:t>Lorem</a:t>
                      </a:r>
                      <a:r>
                        <a:rPr lang="es-MX" sz="2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bg1"/>
                          </a:solidFill>
                        </a:rPr>
                        <a:t>Ipsum</a:t>
                      </a:r>
                      <a:endParaRPr lang="es-MX" sz="2000" dirty="0">
                        <a:solidFill>
                          <a:schemeClr val="bg1"/>
                        </a:solidFill>
                      </a:endParaRPr>
                    </a:p>
                  </a:txBody>
                  <a:tcPr marL="75895" marR="75895" marT="37948" marB="37948" anchor="ctr">
                    <a:solidFill>
                      <a:srgbClr val="0944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err="1">
                          <a:solidFill>
                            <a:schemeClr val="bg1"/>
                          </a:solidFill>
                        </a:rPr>
                        <a:t>Lorem</a:t>
                      </a:r>
                      <a:r>
                        <a:rPr lang="es-MX" sz="2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bg1"/>
                          </a:solidFill>
                        </a:rPr>
                        <a:t>Ipsum</a:t>
                      </a:r>
                      <a:endParaRPr lang="es-MX" sz="2000" dirty="0">
                        <a:solidFill>
                          <a:schemeClr val="bg1"/>
                        </a:solidFill>
                      </a:endParaRPr>
                    </a:p>
                  </a:txBody>
                  <a:tcPr marL="75895" marR="75895" marT="37948" marB="37948" anchor="ctr">
                    <a:solidFill>
                      <a:srgbClr val="0944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err="1">
                          <a:solidFill>
                            <a:schemeClr val="bg1"/>
                          </a:solidFill>
                        </a:rPr>
                        <a:t>Lorem</a:t>
                      </a:r>
                      <a:r>
                        <a:rPr lang="es-MX" sz="2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bg1"/>
                          </a:solidFill>
                        </a:rPr>
                        <a:t>Ipsum</a:t>
                      </a:r>
                      <a:endParaRPr lang="es-MX" sz="2000" dirty="0">
                        <a:solidFill>
                          <a:schemeClr val="bg1"/>
                        </a:solidFill>
                      </a:endParaRPr>
                    </a:p>
                  </a:txBody>
                  <a:tcPr marL="75895" marR="75895" marT="37948" marB="37948" anchor="ctr">
                    <a:solidFill>
                      <a:srgbClr val="0944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481013"/>
                  </a:ext>
                </a:extLst>
              </a:tr>
              <a:tr h="630832">
                <a:tc>
                  <a:txBody>
                    <a:bodyPr/>
                    <a:lstStyle/>
                    <a:p>
                      <a:pPr algn="l"/>
                      <a:r>
                        <a:rPr lang="es-CO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Lorem</a:t>
                      </a:r>
                      <a:r>
                        <a:rPr lang="es-CO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s-CO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Ipsum</a:t>
                      </a:r>
                      <a:endParaRPr lang="es-CO" sz="16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75895" marR="75895" marT="37948" marB="379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000.000</a:t>
                      </a:r>
                    </a:p>
                  </a:txBody>
                  <a:tcPr marL="75895" marR="75895" marT="37948" marB="379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000.000</a:t>
                      </a:r>
                    </a:p>
                  </a:txBody>
                  <a:tcPr marL="75895" marR="75895" marT="37948" marB="379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000.000</a:t>
                      </a:r>
                    </a:p>
                  </a:txBody>
                  <a:tcPr marL="75895" marR="75895" marT="37948" marB="379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000.000</a:t>
                      </a:r>
                    </a:p>
                  </a:txBody>
                  <a:tcPr marL="75895" marR="75895" marT="37948" marB="379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656979"/>
                  </a:ext>
                </a:extLst>
              </a:tr>
              <a:tr h="560182">
                <a:tc>
                  <a:txBody>
                    <a:bodyPr/>
                    <a:lstStyle/>
                    <a:p>
                      <a:pPr algn="l"/>
                      <a:r>
                        <a:rPr lang="es-CO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Lorem</a:t>
                      </a:r>
                      <a:r>
                        <a:rPr lang="es-CO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s-CO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Ipsum</a:t>
                      </a:r>
                      <a:endParaRPr lang="es-CO" sz="16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75895" marR="75895" marT="37948" marB="379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000.000</a:t>
                      </a:r>
                    </a:p>
                  </a:txBody>
                  <a:tcPr marL="75895" marR="75895" marT="37948" marB="379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000.000</a:t>
                      </a:r>
                    </a:p>
                  </a:txBody>
                  <a:tcPr marL="75895" marR="75895" marT="37948" marB="379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000.000</a:t>
                      </a:r>
                    </a:p>
                  </a:txBody>
                  <a:tcPr marL="75895" marR="75895" marT="37948" marB="379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000.000</a:t>
                      </a:r>
                    </a:p>
                  </a:txBody>
                  <a:tcPr marL="75895" marR="75895" marT="37948" marB="379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313393"/>
                  </a:ext>
                </a:extLst>
              </a:tr>
              <a:tr h="560182">
                <a:tc>
                  <a:txBody>
                    <a:bodyPr/>
                    <a:lstStyle/>
                    <a:p>
                      <a:pPr algn="l"/>
                      <a:r>
                        <a:rPr lang="es-CO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Lorem</a:t>
                      </a:r>
                      <a:r>
                        <a:rPr lang="es-CO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s-CO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Ipsum</a:t>
                      </a:r>
                      <a:endParaRPr lang="es-CO" sz="16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75895" marR="75895" marT="37948" marB="379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000.000</a:t>
                      </a:r>
                    </a:p>
                  </a:txBody>
                  <a:tcPr marL="75895" marR="75895" marT="37948" marB="379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000.000</a:t>
                      </a:r>
                    </a:p>
                  </a:txBody>
                  <a:tcPr marL="75895" marR="75895" marT="37948" marB="379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000.000</a:t>
                      </a:r>
                    </a:p>
                  </a:txBody>
                  <a:tcPr marL="75895" marR="75895" marT="37948" marB="379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000.000</a:t>
                      </a:r>
                    </a:p>
                  </a:txBody>
                  <a:tcPr marL="75895" marR="75895" marT="37948" marB="379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076021"/>
                  </a:ext>
                </a:extLst>
              </a:tr>
              <a:tr h="560182">
                <a:tc>
                  <a:txBody>
                    <a:bodyPr/>
                    <a:lstStyle/>
                    <a:p>
                      <a:pPr algn="l"/>
                      <a:r>
                        <a:rPr lang="es-MX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Lorem</a:t>
                      </a:r>
                      <a:r>
                        <a:rPr lang="es-MX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s-MX" sz="16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Ipsum</a:t>
                      </a:r>
                      <a:endParaRPr lang="es-MX" sz="16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75895" marR="75895" marT="37948" marB="379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000.000</a:t>
                      </a:r>
                    </a:p>
                  </a:txBody>
                  <a:tcPr marL="75895" marR="75895" marT="37948" marB="379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000.000</a:t>
                      </a:r>
                    </a:p>
                  </a:txBody>
                  <a:tcPr marL="75895" marR="75895" marT="37948" marB="379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000.000</a:t>
                      </a:r>
                    </a:p>
                  </a:txBody>
                  <a:tcPr marL="75895" marR="75895" marT="37948" marB="379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000.000</a:t>
                      </a:r>
                    </a:p>
                  </a:txBody>
                  <a:tcPr marL="75895" marR="75895" marT="37948" marB="3794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919708"/>
                  </a:ext>
                </a:extLst>
              </a:tr>
              <a:tr h="901186">
                <a:tc>
                  <a:txBody>
                    <a:bodyPr/>
                    <a:lstStyle/>
                    <a:p>
                      <a:pPr algn="l"/>
                      <a:r>
                        <a:rPr lang="es-MX" sz="16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Lorem</a:t>
                      </a:r>
                      <a:r>
                        <a:rPr lang="es-MX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s-MX" sz="16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Ipsum</a:t>
                      </a:r>
                      <a:endParaRPr lang="es-MX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75895" marR="75895" marT="37948" marB="3794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000.000</a:t>
                      </a:r>
                    </a:p>
                  </a:txBody>
                  <a:tcPr marL="75895" marR="75895" marT="37948" marB="3794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000.000</a:t>
                      </a:r>
                    </a:p>
                  </a:txBody>
                  <a:tcPr marL="75895" marR="75895" marT="37948" marB="3794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000.000</a:t>
                      </a:r>
                    </a:p>
                  </a:txBody>
                  <a:tcPr marL="75895" marR="75895" marT="37948" marB="3794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000.000</a:t>
                      </a:r>
                    </a:p>
                  </a:txBody>
                  <a:tcPr marL="75895" marR="75895" marT="37948" marB="3794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79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199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2EA1814-EF8A-4EB1-9CBB-3C4CC8422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CEF8881-C68D-4B4E-849A-D1DA8A2E3874}"/>
              </a:ext>
            </a:extLst>
          </p:cNvPr>
          <p:cNvSpPr/>
          <p:nvPr/>
        </p:nvSpPr>
        <p:spPr>
          <a:xfrm>
            <a:off x="755730" y="3124200"/>
            <a:ext cx="3648075" cy="3733800"/>
          </a:xfrm>
          <a:prstGeom prst="rect">
            <a:avLst/>
          </a:prstGeom>
          <a:solidFill>
            <a:srgbClr val="8F9A2B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1D43CEC-14DB-446F-8766-61B1129D4630}"/>
              </a:ext>
            </a:extLst>
          </p:cNvPr>
          <p:cNvSpPr/>
          <p:nvPr/>
        </p:nvSpPr>
        <p:spPr>
          <a:xfrm>
            <a:off x="755730" y="0"/>
            <a:ext cx="3648075" cy="3000375"/>
          </a:xfrm>
          <a:prstGeom prst="rect">
            <a:avLst/>
          </a:prstGeom>
          <a:solidFill>
            <a:srgbClr val="8F9A2B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3FD704A8-54EB-44DD-93F3-6B0D6DB599DC}"/>
              </a:ext>
            </a:extLst>
          </p:cNvPr>
          <p:cNvSpPr txBox="1">
            <a:spLocks/>
          </p:cNvSpPr>
          <p:nvPr/>
        </p:nvSpPr>
        <p:spPr>
          <a:xfrm>
            <a:off x="906953" y="3272634"/>
            <a:ext cx="3496852" cy="584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err="1">
                <a:solidFill>
                  <a:schemeClr val="bg1"/>
                </a:solidFill>
                <a:latin typeface="+mn-lt"/>
              </a:rPr>
              <a:t>Lorem</a:t>
            </a:r>
            <a:r>
              <a:rPr lang="es-E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+mn-lt"/>
              </a:rPr>
              <a:t>Ipsum</a:t>
            </a:r>
            <a:endParaRPr lang="es-CO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E653CA97-8861-40E4-BF50-04B569CE3857}"/>
              </a:ext>
            </a:extLst>
          </p:cNvPr>
          <p:cNvSpPr txBox="1">
            <a:spLocks/>
          </p:cNvSpPr>
          <p:nvPr/>
        </p:nvSpPr>
        <p:spPr>
          <a:xfrm>
            <a:off x="906953" y="1535768"/>
            <a:ext cx="1962150" cy="1464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b="1" dirty="0">
                <a:solidFill>
                  <a:schemeClr val="bg1"/>
                </a:solidFill>
                <a:latin typeface="+mn-lt"/>
              </a:rPr>
              <a:t>02</a:t>
            </a:r>
            <a:endParaRPr lang="es-CO" sz="1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01AD8E2F-9CA9-4F92-8C03-6C35E369E4E9}"/>
              </a:ext>
            </a:extLst>
          </p:cNvPr>
          <p:cNvSpPr txBox="1">
            <a:spLocks/>
          </p:cNvSpPr>
          <p:nvPr/>
        </p:nvSpPr>
        <p:spPr>
          <a:xfrm>
            <a:off x="906953" y="3841866"/>
            <a:ext cx="3287302" cy="1692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1600" dirty="0" err="1">
                <a:solidFill>
                  <a:schemeClr val="bg1"/>
                </a:solidFill>
              </a:rPr>
              <a:t>Lorem</a:t>
            </a:r>
            <a:r>
              <a:rPr lang="es-CO" sz="1600" dirty="0">
                <a:solidFill>
                  <a:schemeClr val="bg1"/>
                </a:solidFill>
              </a:rPr>
              <a:t> </a:t>
            </a:r>
            <a:r>
              <a:rPr lang="es-CO" sz="1600" dirty="0" err="1">
                <a:solidFill>
                  <a:schemeClr val="bg1"/>
                </a:solidFill>
              </a:rPr>
              <a:t>ipsum</a:t>
            </a:r>
            <a:r>
              <a:rPr lang="es-CO" sz="1600" dirty="0">
                <a:solidFill>
                  <a:schemeClr val="bg1"/>
                </a:solidFill>
              </a:rPr>
              <a:t> dolor </a:t>
            </a:r>
            <a:r>
              <a:rPr lang="es-CO" sz="1600" dirty="0" err="1">
                <a:solidFill>
                  <a:schemeClr val="bg1"/>
                </a:solidFill>
              </a:rPr>
              <a:t>sit</a:t>
            </a:r>
            <a:r>
              <a:rPr lang="es-CO" sz="1600" dirty="0">
                <a:solidFill>
                  <a:schemeClr val="bg1"/>
                </a:solidFill>
              </a:rPr>
              <a:t> </a:t>
            </a:r>
            <a:r>
              <a:rPr lang="es-CO" sz="1600" dirty="0" err="1">
                <a:solidFill>
                  <a:schemeClr val="bg1"/>
                </a:solidFill>
              </a:rPr>
              <a:t>amet</a:t>
            </a:r>
            <a:r>
              <a:rPr lang="es-CO" sz="1600" dirty="0">
                <a:solidFill>
                  <a:schemeClr val="bg1"/>
                </a:solidFill>
              </a:rPr>
              <a:t>, </a:t>
            </a:r>
            <a:r>
              <a:rPr lang="es-CO" sz="1600" dirty="0" err="1">
                <a:solidFill>
                  <a:schemeClr val="bg1"/>
                </a:solidFill>
              </a:rPr>
              <a:t>consectetur</a:t>
            </a:r>
            <a:r>
              <a:rPr lang="es-CO" sz="1600" dirty="0">
                <a:solidFill>
                  <a:schemeClr val="bg1"/>
                </a:solidFill>
              </a:rPr>
              <a:t> </a:t>
            </a:r>
            <a:r>
              <a:rPr lang="es-CO" sz="1600" dirty="0" err="1">
                <a:solidFill>
                  <a:schemeClr val="bg1"/>
                </a:solidFill>
              </a:rPr>
              <a:t>adipiscing</a:t>
            </a:r>
            <a:r>
              <a:rPr lang="es-CO" sz="1600" dirty="0">
                <a:solidFill>
                  <a:schemeClr val="bg1"/>
                </a:solidFill>
              </a:rPr>
              <a:t> </a:t>
            </a:r>
            <a:r>
              <a:rPr lang="es-CO" sz="1600" dirty="0" err="1">
                <a:solidFill>
                  <a:schemeClr val="bg1"/>
                </a:solidFill>
              </a:rPr>
              <a:t>elit</a:t>
            </a:r>
            <a:r>
              <a:rPr lang="es-CO" sz="1600" dirty="0">
                <a:solidFill>
                  <a:schemeClr val="bg1"/>
                </a:solidFill>
              </a:rPr>
              <a:t>. In </a:t>
            </a:r>
            <a:r>
              <a:rPr lang="es-CO" sz="1600" dirty="0" err="1">
                <a:solidFill>
                  <a:schemeClr val="bg1"/>
                </a:solidFill>
              </a:rPr>
              <a:t>maximus</a:t>
            </a:r>
            <a:r>
              <a:rPr lang="es-CO" sz="1600" dirty="0">
                <a:solidFill>
                  <a:schemeClr val="bg1"/>
                </a:solidFill>
              </a:rPr>
              <a:t> </a:t>
            </a:r>
            <a:r>
              <a:rPr lang="es-CO" sz="1600" dirty="0" err="1">
                <a:solidFill>
                  <a:schemeClr val="bg1"/>
                </a:solidFill>
              </a:rPr>
              <a:t>orci</a:t>
            </a:r>
            <a:r>
              <a:rPr lang="es-CO" sz="1600" dirty="0">
                <a:solidFill>
                  <a:schemeClr val="bg1"/>
                </a:solidFill>
              </a:rPr>
              <a:t> non </a:t>
            </a:r>
            <a:r>
              <a:rPr lang="es-CO" sz="1600" dirty="0" err="1">
                <a:solidFill>
                  <a:schemeClr val="bg1"/>
                </a:solidFill>
              </a:rPr>
              <a:t>dignissim</a:t>
            </a:r>
            <a:r>
              <a:rPr lang="es-CO" sz="1600" dirty="0">
                <a:solidFill>
                  <a:schemeClr val="bg1"/>
                </a:solidFill>
              </a:rPr>
              <a:t> </a:t>
            </a:r>
            <a:r>
              <a:rPr lang="es-CO" sz="1600" dirty="0" err="1">
                <a:solidFill>
                  <a:schemeClr val="bg1"/>
                </a:solidFill>
              </a:rPr>
              <a:t>pretium</a:t>
            </a:r>
            <a:r>
              <a:rPr lang="es-CO" sz="1600" dirty="0">
                <a:solidFill>
                  <a:schemeClr val="bg1"/>
                </a:solidFill>
              </a:rPr>
              <a:t>. Nunc </a:t>
            </a:r>
            <a:r>
              <a:rPr lang="es-CO" sz="1600" dirty="0" err="1">
                <a:solidFill>
                  <a:schemeClr val="bg1"/>
                </a:solidFill>
              </a:rPr>
              <a:t>eu</a:t>
            </a:r>
            <a:r>
              <a:rPr lang="es-CO" sz="1600" dirty="0">
                <a:solidFill>
                  <a:schemeClr val="bg1"/>
                </a:solidFill>
              </a:rPr>
              <a:t> </a:t>
            </a:r>
            <a:r>
              <a:rPr lang="es-CO" sz="1600" dirty="0" err="1">
                <a:solidFill>
                  <a:schemeClr val="bg1"/>
                </a:solidFill>
              </a:rPr>
              <a:t>auctor</a:t>
            </a:r>
            <a:r>
              <a:rPr lang="es-CO" sz="1600" dirty="0">
                <a:solidFill>
                  <a:schemeClr val="bg1"/>
                </a:solidFill>
              </a:rPr>
              <a:t> </a:t>
            </a:r>
            <a:r>
              <a:rPr lang="es-CO" sz="1600" dirty="0" err="1">
                <a:solidFill>
                  <a:schemeClr val="bg1"/>
                </a:solidFill>
              </a:rPr>
              <a:t>lectus</a:t>
            </a:r>
            <a:r>
              <a:rPr lang="es-CO" sz="1600" dirty="0">
                <a:solidFill>
                  <a:schemeClr val="bg1"/>
                </a:solidFill>
              </a:rPr>
              <a:t>. </a:t>
            </a:r>
            <a:r>
              <a:rPr lang="es-CO" sz="1600" dirty="0" err="1">
                <a:solidFill>
                  <a:schemeClr val="bg1"/>
                </a:solidFill>
              </a:rPr>
              <a:t>Curabitur</a:t>
            </a:r>
            <a:r>
              <a:rPr lang="es-CO" sz="1600" dirty="0">
                <a:solidFill>
                  <a:schemeClr val="bg1"/>
                </a:solidFill>
              </a:rPr>
              <a:t> leo libero, </a:t>
            </a:r>
            <a:r>
              <a:rPr lang="es-CO" sz="1600" dirty="0" err="1">
                <a:solidFill>
                  <a:schemeClr val="bg1"/>
                </a:solidFill>
              </a:rPr>
              <a:t>feugiat</a:t>
            </a:r>
            <a:r>
              <a:rPr lang="es-CO" sz="1600" dirty="0">
                <a:solidFill>
                  <a:schemeClr val="bg1"/>
                </a:solidFill>
              </a:rPr>
              <a:t> id eros et, </a:t>
            </a:r>
            <a:r>
              <a:rPr lang="es-CO" sz="1600" dirty="0" err="1">
                <a:solidFill>
                  <a:schemeClr val="bg1"/>
                </a:solidFill>
              </a:rPr>
              <a:t>euismod</a:t>
            </a:r>
            <a:r>
              <a:rPr lang="es-CO" sz="1600" dirty="0">
                <a:solidFill>
                  <a:schemeClr val="bg1"/>
                </a:solidFill>
              </a:rPr>
              <a:t> </a:t>
            </a:r>
            <a:r>
              <a:rPr lang="es-CO" sz="1600" dirty="0" err="1">
                <a:solidFill>
                  <a:schemeClr val="bg1"/>
                </a:solidFill>
              </a:rPr>
              <a:t>sagittis</a:t>
            </a:r>
            <a:r>
              <a:rPr lang="es-CO" sz="1600" dirty="0">
                <a:solidFill>
                  <a:schemeClr val="bg1"/>
                </a:solidFill>
              </a:rPr>
              <a:t> dolor. </a:t>
            </a:r>
            <a:r>
              <a:rPr lang="es-CO" sz="1600" dirty="0" err="1">
                <a:solidFill>
                  <a:schemeClr val="bg1"/>
                </a:solidFill>
              </a:rPr>
              <a:t>Vestibulum</a:t>
            </a:r>
            <a:r>
              <a:rPr lang="es-CO" sz="16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677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A89C728-361B-478B-9F58-7531EA2D90E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68" y="2243723"/>
            <a:ext cx="537536" cy="53753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CF9D4CF-5AE7-4F7A-A1BF-265C484A54C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38" y="1629505"/>
            <a:ext cx="537536" cy="53753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868A32C-7FF2-47DA-819E-BE1C2ED32B0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76" y="3476544"/>
            <a:ext cx="537536" cy="53753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E977C12-B842-4829-9923-E85FA9B7222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325" y="1658145"/>
            <a:ext cx="579549" cy="57954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5772D80-8215-4536-B597-D83F6421D11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97" y="2858057"/>
            <a:ext cx="503967" cy="50396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D49DF25-5FA0-47E3-8008-C01D455D6D4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74" y="4242840"/>
            <a:ext cx="503833" cy="50383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B115E6C-67F9-43E9-A636-800FCDF365B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325" y="2334189"/>
            <a:ext cx="579702" cy="57970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38C38C0-96AC-4A86-BB8F-F030DD5F275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434" y="3522547"/>
            <a:ext cx="530182" cy="53018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972CA14C-9201-47FE-BDC3-F403B07EDB8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374" y="2898525"/>
            <a:ext cx="579549" cy="57954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61ADE46E-FCD3-4345-9E08-FDC2851BF8A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24" y="1754564"/>
            <a:ext cx="503967" cy="503967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52E2B354-22FF-4417-A51B-020D885E8A4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881" y="2420642"/>
            <a:ext cx="503967" cy="503967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4134073C-56D4-4329-853E-7B6008813500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96" y="2272478"/>
            <a:ext cx="503833" cy="503833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47D27C39-5936-412F-9BB6-FCEC042BC67F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249" y="1658145"/>
            <a:ext cx="503833" cy="50383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FA6E07B7-F40F-4082-AE70-B561D9C67778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706" y="1611389"/>
            <a:ext cx="671778" cy="671778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357F100B-0CA7-468B-AC3E-1A5CC63AD773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283" y="2996122"/>
            <a:ext cx="503967" cy="503967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1A4AE032-2441-41DE-B164-6C63E6ABAC52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844" y="2366554"/>
            <a:ext cx="503833" cy="503833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F1EF16DF-A35B-4F7A-ABCA-AE127551EFF4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068" y="2360086"/>
            <a:ext cx="503967" cy="503967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8778D1D5-C3EE-477C-AE2B-78573CC13289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00" y="4114485"/>
            <a:ext cx="537536" cy="537536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B9C07BCB-6086-4252-ACB1-D107016FF7C1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531" y="3027636"/>
            <a:ext cx="503967" cy="503967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1769F55E-785A-433E-AC57-9FDF18CAC20E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370" y="1690387"/>
            <a:ext cx="503967" cy="503967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E0D5775E-35F8-4CFE-94FD-B471C2823AE8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329" y="3092682"/>
            <a:ext cx="503833" cy="503833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C11B05AA-E184-4D4A-9C79-7A0606B56963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329" y="3822713"/>
            <a:ext cx="503833" cy="503833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C314518B-0F7C-44B5-A18E-7660C5FBC987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68" y="2283167"/>
            <a:ext cx="671778" cy="671778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A32A26F2-DB86-4272-94BA-2578E4534A72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882" y="1611389"/>
            <a:ext cx="671778" cy="671778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320BD7E0-1611-4D62-AECD-B5613A5B0885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76" y="5591033"/>
            <a:ext cx="537536" cy="537536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2109879F-8007-42D1-B7FF-1EE9CBBD8A36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55" y="4855776"/>
            <a:ext cx="537536" cy="537536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C5BC45F-2EF0-47AE-9B68-2B4879D9B048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38" y="3684620"/>
            <a:ext cx="503833" cy="503833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47E243B2-FA97-42A0-9984-7ED831511BE9}"/>
              </a:ext>
            </a:extLst>
          </p:cNvPr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480" y="5009040"/>
            <a:ext cx="671778" cy="671778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844C69B9-E59D-4563-BD68-2856F58E7D29}"/>
              </a:ext>
            </a:extLst>
          </p:cNvPr>
          <p:cNvPicPr>
            <a:picLocks noChangeAspect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316" y="4300708"/>
            <a:ext cx="503833" cy="503833"/>
          </a:xfrm>
          <a:prstGeom prst="rect">
            <a:avLst/>
          </a:prstGeom>
        </p:spPr>
      </p:pic>
      <p:sp>
        <p:nvSpPr>
          <p:cNvPr id="63" name="Título 1">
            <a:extLst>
              <a:ext uri="{FF2B5EF4-FFF2-40B4-BE49-F238E27FC236}">
                <a16:creationId xmlns:a16="http://schemas.microsoft.com/office/drawing/2014/main" id="{71613D33-9DBD-48FE-BF10-56B3F3931734}"/>
              </a:ext>
            </a:extLst>
          </p:cNvPr>
          <p:cNvSpPr txBox="1">
            <a:spLocks/>
          </p:cNvSpPr>
          <p:nvPr/>
        </p:nvSpPr>
        <p:spPr>
          <a:xfrm>
            <a:off x="679329" y="502094"/>
            <a:ext cx="4851862" cy="584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bg1"/>
                </a:solidFill>
                <a:latin typeface="+mn-lt"/>
              </a:rPr>
              <a:t>Iconografía</a:t>
            </a:r>
            <a:endParaRPr lang="es-CO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5" name="Imagen 64">
            <a:extLst>
              <a:ext uri="{FF2B5EF4-FFF2-40B4-BE49-F238E27FC236}">
                <a16:creationId xmlns:a16="http://schemas.microsoft.com/office/drawing/2014/main" id="{BBCAC08C-66B1-49CB-888F-A463C457B7CE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090" y="2996122"/>
            <a:ext cx="557427" cy="557427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73007300-A22F-41A6-8A91-656B431B715D}"/>
              </a:ext>
            </a:extLst>
          </p:cNvPr>
          <p:cNvPicPr>
            <a:picLocks noChangeAspect="1"/>
          </p:cNvPicPr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96" y="3681383"/>
            <a:ext cx="557279" cy="557279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4704CBCD-9754-4412-A007-86ED6B5C0B33}"/>
              </a:ext>
            </a:extLst>
          </p:cNvPr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56" y="4386806"/>
            <a:ext cx="557279" cy="557279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D7ACC4CE-B9A9-4AA3-9578-99CDBC7279C6}"/>
              </a:ext>
            </a:extLst>
          </p:cNvPr>
          <p:cNvPicPr>
            <a:picLocks noChangeAspect="1"/>
          </p:cNvPicPr>
          <p:nvPr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85" y="3655594"/>
            <a:ext cx="503968" cy="503968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672C6985-F878-4284-AA0D-D3F362C8F373}"/>
              </a:ext>
            </a:extLst>
          </p:cNvPr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137" y="4995330"/>
            <a:ext cx="503968" cy="503968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C72F06F2-CC01-43A0-B957-992F778A1247}"/>
              </a:ext>
            </a:extLst>
          </p:cNvPr>
          <p:cNvPicPr>
            <a:picLocks noChangeAspect="1"/>
          </p:cNvPicPr>
          <p:nvPr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299" y="4236469"/>
            <a:ext cx="503968" cy="503968"/>
          </a:xfrm>
          <a:prstGeom prst="rect">
            <a:avLst/>
          </a:prstGeom>
        </p:spPr>
      </p:pic>
      <p:pic>
        <p:nvPicPr>
          <p:cNvPr id="77" name="Imagen 76">
            <a:extLst>
              <a:ext uri="{FF2B5EF4-FFF2-40B4-BE49-F238E27FC236}">
                <a16:creationId xmlns:a16="http://schemas.microsoft.com/office/drawing/2014/main" id="{6217897D-8BB7-4EC3-8F30-0A2C9E054EDA}"/>
              </a:ext>
            </a:extLst>
          </p:cNvPr>
          <p:cNvPicPr>
            <a:picLocks noChangeAspect="1"/>
          </p:cNvPicPr>
          <p:nvPr/>
        </p:nvPicPr>
        <p:blipFill>
          <a:blip r:embed="rId3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880" y="4855776"/>
            <a:ext cx="503968" cy="503968"/>
          </a:xfrm>
          <a:prstGeom prst="rect">
            <a:avLst/>
          </a:prstGeom>
        </p:spPr>
      </p:pic>
      <p:pic>
        <p:nvPicPr>
          <p:cNvPr id="79" name="Imagen 78">
            <a:extLst>
              <a:ext uri="{FF2B5EF4-FFF2-40B4-BE49-F238E27FC236}">
                <a16:creationId xmlns:a16="http://schemas.microsoft.com/office/drawing/2014/main" id="{6419E84C-36B1-4570-82FD-CABA9E0F7831}"/>
              </a:ext>
            </a:extLst>
          </p:cNvPr>
          <p:cNvPicPr>
            <a:picLocks noChangeAspect="1"/>
          </p:cNvPicPr>
          <p:nvPr/>
        </p:nvPicPr>
        <p:blipFill>
          <a:blip r:embed="rId3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628" y="4533692"/>
            <a:ext cx="503968" cy="503968"/>
          </a:xfrm>
          <a:prstGeom prst="rect">
            <a:avLst/>
          </a:prstGeom>
        </p:spPr>
      </p:pic>
      <p:pic>
        <p:nvPicPr>
          <p:cNvPr id="81" name="Imagen 80">
            <a:extLst>
              <a:ext uri="{FF2B5EF4-FFF2-40B4-BE49-F238E27FC236}">
                <a16:creationId xmlns:a16="http://schemas.microsoft.com/office/drawing/2014/main" id="{1126838A-563C-48F2-A36E-E72779AE13E9}"/>
              </a:ext>
            </a:extLst>
          </p:cNvPr>
          <p:cNvPicPr>
            <a:picLocks noChangeAspect="1"/>
          </p:cNvPicPr>
          <p:nvPr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880" y="5508080"/>
            <a:ext cx="537680" cy="537680"/>
          </a:xfrm>
          <a:prstGeom prst="rect">
            <a:avLst/>
          </a:prstGeom>
        </p:spPr>
      </p:pic>
      <p:pic>
        <p:nvPicPr>
          <p:cNvPr id="83" name="Imagen 82">
            <a:extLst>
              <a:ext uri="{FF2B5EF4-FFF2-40B4-BE49-F238E27FC236}">
                <a16:creationId xmlns:a16="http://schemas.microsoft.com/office/drawing/2014/main" id="{2C29F6B3-B5DD-42CD-9C86-9A890304C6B8}"/>
              </a:ext>
            </a:extLst>
          </p:cNvPr>
          <p:cNvPicPr>
            <a:picLocks noChangeAspect="1"/>
          </p:cNvPicPr>
          <p:nvPr/>
        </p:nvPicPr>
        <p:blipFill>
          <a:blip r:embed="rId4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44" y="5086932"/>
            <a:ext cx="504101" cy="504101"/>
          </a:xfrm>
          <a:prstGeom prst="rect">
            <a:avLst/>
          </a:prstGeom>
        </p:spPr>
      </p:pic>
      <p:pic>
        <p:nvPicPr>
          <p:cNvPr id="85" name="Imagen 84">
            <a:extLst>
              <a:ext uri="{FF2B5EF4-FFF2-40B4-BE49-F238E27FC236}">
                <a16:creationId xmlns:a16="http://schemas.microsoft.com/office/drawing/2014/main" id="{7DD03301-F6DF-42F4-9614-54807FC44B03}"/>
              </a:ext>
            </a:extLst>
          </p:cNvPr>
          <p:cNvPicPr>
            <a:picLocks noChangeAspect="1"/>
          </p:cNvPicPr>
          <p:nvPr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495" y="5145044"/>
            <a:ext cx="504101" cy="504101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id="{716DC4AA-C7FF-40DF-A045-994E48D07504}"/>
              </a:ext>
            </a:extLst>
          </p:cNvPr>
          <p:cNvPicPr>
            <a:picLocks noChangeAspect="1"/>
          </p:cNvPicPr>
          <p:nvPr/>
        </p:nvPicPr>
        <p:blipFill>
          <a:blip r:embed="rId4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978" y="3859929"/>
            <a:ext cx="503968" cy="503968"/>
          </a:xfrm>
          <a:prstGeom prst="rect">
            <a:avLst/>
          </a:prstGeom>
        </p:spPr>
      </p:pic>
      <p:pic>
        <p:nvPicPr>
          <p:cNvPr id="89" name="Imagen 88">
            <a:extLst>
              <a:ext uri="{FF2B5EF4-FFF2-40B4-BE49-F238E27FC236}">
                <a16:creationId xmlns:a16="http://schemas.microsoft.com/office/drawing/2014/main" id="{69EE12A0-11D1-40D8-ABE2-A643D6DB413C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04" y="3074213"/>
            <a:ext cx="537680" cy="537680"/>
          </a:xfrm>
          <a:prstGeom prst="rect">
            <a:avLst/>
          </a:prstGeom>
        </p:spPr>
      </p:pic>
      <p:pic>
        <p:nvPicPr>
          <p:cNvPr id="91" name="Imagen 90">
            <a:extLst>
              <a:ext uri="{FF2B5EF4-FFF2-40B4-BE49-F238E27FC236}">
                <a16:creationId xmlns:a16="http://schemas.microsoft.com/office/drawing/2014/main" id="{4E0770FC-9EE0-44E6-BF19-8FF52F1C7E97}"/>
              </a:ext>
            </a:extLst>
          </p:cNvPr>
          <p:cNvPicPr>
            <a:picLocks noChangeAspect="1"/>
          </p:cNvPicPr>
          <p:nvPr/>
        </p:nvPicPr>
        <p:blipFill>
          <a:blip r:embed="rId4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42" y="4439631"/>
            <a:ext cx="692089" cy="692089"/>
          </a:xfrm>
          <a:prstGeom prst="rect">
            <a:avLst/>
          </a:prstGeom>
        </p:spPr>
      </p:pic>
      <p:pic>
        <p:nvPicPr>
          <p:cNvPr id="93" name="Imagen 92">
            <a:extLst>
              <a:ext uri="{FF2B5EF4-FFF2-40B4-BE49-F238E27FC236}">
                <a16:creationId xmlns:a16="http://schemas.microsoft.com/office/drawing/2014/main" id="{873A83C1-FE14-4FF7-8756-1DFEB492443F}"/>
              </a:ext>
            </a:extLst>
          </p:cNvPr>
          <p:cNvPicPr>
            <a:picLocks noChangeAspect="1"/>
          </p:cNvPicPr>
          <p:nvPr/>
        </p:nvPicPr>
        <p:blipFill>
          <a:blip r:embed="rId4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93" y="5380305"/>
            <a:ext cx="537680" cy="5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676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446</Words>
  <Application>Microsoft Office PowerPoint</Application>
  <PresentationFormat>Panorámica</PresentationFormat>
  <Paragraphs>61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맑은 고딕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 presentación</dc:title>
  <dc:creator>William Eduardo Solórzano Morales</dc:creator>
  <cp:lastModifiedBy>William Eduardo Solorzano Morales</cp:lastModifiedBy>
  <cp:revision>32</cp:revision>
  <dcterms:created xsi:type="dcterms:W3CDTF">2024-02-16T16:16:33Z</dcterms:created>
  <dcterms:modified xsi:type="dcterms:W3CDTF">2024-02-20T17:36:34Z</dcterms:modified>
</cp:coreProperties>
</file>