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23" name="Imagen 22">
            <a:extLst>
              <a:ext uri="{FF2B5EF4-FFF2-40B4-BE49-F238E27FC236}">
                <a16:creationId xmlns:a16="http://schemas.microsoft.com/office/drawing/2014/main" id="{5B3287CC-A4DB-40C0-8457-78339330CCB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8090" y="77894"/>
            <a:ext cx="2290185" cy="639673"/>
          </a:xfrm>
          <a:prstGeom prst="rect">
            <a:avLst/>
          </a:prstGeom>
        </p:spPr>
      </p:pic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6" name="Grupo 15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7" name="Medio marco 16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8" name="Medio marco 17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9" name="Imagen 18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58546" y="836548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06514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FB672E4-C318-489D-9372-FDAE4DB7A9FA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3068960" y="1205880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72426" y="1820865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19945" y="124565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48305" y="2861992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07190" y="154727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84522" y="1832320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21574" y="2386267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837476" y="2116378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BBE9FF2-3B5F-407B-B000-CA508235A6C2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C425B1F-CF1E-4F6F-BF66-05B28308B1B8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9B5CB5E-C674-4FB5-BE0E-91A0FDEB5CCC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252C38FB-A6A9-4E0A-A5F6-43ECFE6AD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41873" y="1950902"/>
            <a:ext cx="202461" cy="20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5931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1AEDED-35D7-47C4-BD32-39C2C46CE35D}"/>
              </a:ext>
            </a:extLst>
          </p:cNvPr>
          <p:cNvSpPr txBox="1"/>
          <p:nvPr/>
        </p:nvSpPr>
        <p:spPr>
          <a:xfrm>
            <a:off x="3421038" y="220814"/>
            <a:ext cx="2384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265</cp:revision>
  <cp:lastPrinted>2019-09-16T13:01:52Z</cp:lastPrinted>
  <dcterms:created xsi:type="dcterms:W3CDTF">2017-09-14T15:05:19Z</dcterms:created>
  <dcterms:modified xsi:type="dcterms:W3CDTF">2023-05-25T20:30:12Z</dcterms:modified>
</cp:coreProperties>
</file>