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6523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1827E76-EEF1-4F33-956C-9099E046F19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59749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826DD48-B079-44C2-8343-8641F0101C3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2FC6FFC-4ACA-452E-96FA-FF564A0695A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A08FEB-D638-4826-AC8A-DF85510293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9D4F08-0589-4E47-9B59-F7CD46B797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682F44-1D4D-4B5D-905B-6CFCBCEB5234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605877" y="250346"/>
            <a:ext cx="57625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1871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87</cp:revision>
  <dcterms:created xsi:type="dcterms:W3CDTF">2021-08-17T23:44:59Z</dcterms:created>
  <dcterms:modified xsi:type="dcterms:W3CDTF">2023-05-25T20:17:42Z</dcterms:modified>
</cp:coreProperties>
</file>