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25/05/2023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845840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1" name="Grupo 10"/>
          <p:cNvGrpSpPr/>
          <p:nvPr userDrawn="1"/>
        </p:nvGrpSpPr>
        <p:grpSpPr>
          <a:xfrm>
            <a:off x="5949280" y="85160"/>
            <a:ext cx="847673" cy="953734"/>
            <a:chOff x="6043819" y="133021"/>
            <a:chExt cx="697549" cy="784827"/>
          </a:xfrm>
        </p:grpSpPr>
        <p:sp>
          <p:nvSpPr>
            <p:cNvPr id="12" name="Medio marco 11">
              <a:extLst>
                <a:ext uri="{FF2B5EF4-FFF2-40B4-BE49-F238E27FC236}">
                  <a16:creationId xmlns:a16="http://schemas.microsoft.com/office/drawing/2014/main" id="{E398C1FF-2AA1-43F8-83E2-19E2F65A6C8C}"/>
                </a:ext>
              </a:extLst>
            </p:cNvPr>
            <p:cNvSpPr/>
            <p:nvPr/>
          </p:nvSpPr>
          <p:spPr>
            <a:xfrm>
              <a:off x="6043819" y="133021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13" name="Medio marco 12">
              <a:extLst>
                <a:ext uri="{FF2B5EF4-FFF2-40B4-BE49-F238E27FC236}">
                  <a16:creationId xmlns:a16="http://schemas.microsoft.com/office/drawing/2014/main" id="{6FFE7B9B-C391-4F85-AF2A-BABC14A7F73F}"/>
                </a:ext>
              </a:extLst>
            </p:cNvPr>
            <p:cNvSpPr/>
            <p:nvPr/>
          </p:nvSpPr>
          <p:spPr>
            <a:xfrm flipH="1" flipV="1">
              <a:off x="6587313" y="763793"/>
              <a:ext cx="154055" cy="154055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pic>
          <p:nvPicPr>
            <p:cNvPr id="14" name="Imagen 13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4027" y="183227"/>
              <a:ext cx="634991" cy="7295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79531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231459" y="85552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Inicio de 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15EA9C5-4671-4CF4-B252-6EE2CB31D657}"/>
              </a:ext>
            </a:extLst>
          </p:cNvPr>
          <p:cNvSpPr txBox="1"/>
          <p:nvPr/>
        </p:nvSpPr>
        <p:spPr>
          <a:xfrm>
            <a:off x="332656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DCF31DC-0E9D-43DB-8CE7-8DF134258B79}"/>
              </a:ext>
            </a:extLst>
          </p:cNvPr>
          <p:cNvSpPr txBox="1"/>
          <p:nvPr/>
        </p:nvSpPr>
        <p:spPr>
          <a:xfrm>
            <a:off x="231459" y="179154"/>
            <a:ext cx="57927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3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Finalización de conservación vial</a:t>
            </a:r>
            <a:endParaRPr lang="es-CO" sz="33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70AD5C4-7105-46E7-AC9A-BA57926E5C84}"/>
              </a:ext>
            </a:extLst>
          </p:cNvPr>
          <p:cNvSpPr txBox="1"/>
          <p:nvPr/>
        </p:nvSpPr>
        <p:spPr>
          <a:xfrm>
            <a:off x="231459" y="152925"/>
            <a:ext cx="6009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Afectaciones por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70484" y="1048990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5096B4D-98CF-4089-B811-33C32B6B0AE9}"/>
              </a:ext>
            </a:extLst>
          </p:cNvPr>
          <p:cNvSpPr txBox="1"/>
          <p:nvPr/>
        </p:nvSpPr>
        <p:spPr>
          <a:xfrm>
            <a:off x="255315" y="77383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6E6D999-9DAD-4088-A7DE-D122827E70B9}"/>
              </a:ext>
            </a:extLst>
          </p:cNvPr>
          <p:cNvSpPr txBox="1"/>
          <p:nvPr/>
        </p:nvSpPr>
        <p:spPr>
          <a:xfrm>
            <a:off x="198513" y="92592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330795" y="989856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calificada: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D3B54D01-8422-4378-803C-5F202426C6C2}"/>
              </a:ext>
            </a:extLst>
          </p:cNvPr>
          <p:cNvSpPr txBox="1"/>
          <p:nvPr/>
        </p:nvSpPr>
        <p:spPr>
          <a:xfrm>
            <a:off x="332656" y="773832"/>
            <a:ext cx="6120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6E6D999-9DAD-4088-A7DE-D122827E70B9}"/>
              </a:ext>
            </a:extLst>
          </p:cNvPr>
          <p:cNvSpPr txBox="1"/>
          <p:nvPr/>
        </p:nvSpPr>
        <p:spPr>
          <a:xfrm>
            <a:off x="198513" y="92592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BF219F-ECFB-4927-A2A6-16B17A83E42D}"/>
              </a:ext>
            </a:extLst>
          </p:cNvPr>
          <p:cNvSpPr txBox="1"/>
          <p:nvPr/>
        </p:nvSpPr>
        <p:spPr>
          <a:xfrm>
            <a:off x="332656" y="773832"/>
            <a:ext cx="394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0795" y="989856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46E6D999-9DAD-4088-A7DE-D122827E70B9}"/>
              </a:ext>
            </a:extLst>
          </p:cNvPr>
          <p:cNvSpPr txBox="1"/>
          <p:nvPr/>
        </p:nvSpPr>
        <p:spPr>
          <a:xfrm>
            <a:off x="198513" y="92592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332656" y="98985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E6E219B-A729-4DDD-BDC7-84FA5848D8E5}"/>
              </a:ext>
            </a:extLst>
          </p:cNvPr>
          <p:cNvSpPr txBox="1"/>
          <p:nvPr/>
        </p:nvSpPr>
        <p:spPr>
          <a:xfrm>
            <a:off x="332656" y="773832"/>
            <a:ext cx="394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6E6D999-9DAD-4088-A7DE-D122827E70B9}"/>
              </a:ext>
            </a:extLst>
          </p:cNvPr>
          <p:cNvSpPr txBox="1"/>
          <p:nvPr/>
        </p:nvSpPr>
        <p:spPr>
          <a:xfrm>
            <a:off x="198513" y="92592"/>
            <a:ext cx="5762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Conservación vial</a:t>
            </a:r>
            <a:endParaRPr lang="es-CO" sz="4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748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274</cp:revision>
  <cp:lastPrinted>2019-09-16T13:01:52Z</cp:lastPrinted>
  <dcterms:created xsi:type="dcterms:W3CDTF">2017-09-14T15:05:19Z</dcterms:created>
  <dcterms:modified xsi:type="dcterms:W3CDTF">2023-05-25T20:24:37Z</dcterms:modified>
</cp:coreProperties>
</file>