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69" r:id="rId8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25/05/2023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5949280" y="85160"/>
            <a:ext cx="847673" cy="953734"/>
            <a:chOff x="6043819" y="133021"/>
            <a:chExt cx="697549" cy="784827"/>
          </a:xfrm>
        </p:grpSpPr>
        <p:sp>
          <p:nvSpPr>
            <p:cNvPr id="12" name="Medio marco 11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3" name="Medio marco 12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9E66F8-1BDD-47AF-BA9F-4174A85E7F05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07E785A-43D2-4B68-923B-E468337F3026}"/>
              </a:ext>
            </a:extLst>
          </p:cNvPr>
          <p:cNvSpPr txBox="1"/>
          <p:nvPr/>
        </p:nvSpPr>
        <p:spPr>
          <a:xfrm>
            <a:off x="260648" y="269776"/>
            <a:ext cx="684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 de conservación de puentes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peatonales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0EFE6BF-28B0-44BF-8FC0-BF357AA12C4E}"/>
              </a:ext>
            </a:extLst>
          </p:cNvPr>
          <p:cNvSpPr txBox="1"/>
          <p:nvPr/>
        </p:nvSpPr>
        <p:spPr>
          <a:xfrm>
            <a:off x="405319" y="1657099"/>
            <a:ext cx="20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Espacio para imagen que contextualice el sector, evidencie el mal estado </a:t>
            </a:r>
          </a:p>
          <a:p>
            <a:pPr algn="ctr"/>
            <a:r>
              <a:rPr lang="es-ES" sz="1400" dirty="0"/>
              <a:t>y la necesidad de la intervención</a:t>
            </a:r>
            <a:endParaRPr lang="es-CO" sz="1400" dirty="0"/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2BE87D63-18D5-497B-A11D-875011175FAC}"/>
              </a:ext>
            </a:extLst>
          </p:cNvPr>
          <p:cNvSpPr txBox="1">
            <a:spLocks/>
          </p:cNvSpPr>
          <p:nvPr/>
        </p:nvSpPr>
        <p:spPr>
          <a:xfrm>
            <a:off x="4107021" y="1205880"/>
            <a:ext cx="2634347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4CA714-6D94-4ABA-BE09-9F4327C15015}"/>
              </a:ext>
            </a:extLst>
          </p:cNvPr>
          <p:cNvSpPr txBox="1"/>
          <p:nvPr/>
        </p:nvSpPr>
        <p:spPr>
          <a:xfrm>
            <a:off x="804553" y="1689398"/>
            <a:ext cx="2364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imágenes que evidencien el  estado inicial y finalizada la intervención, tomadas desde el mismo punto.</a:t>
            </a:r>
            <a:endParaRPr lang="es-CO" sz="1600" dirty="0"/>
          </a:p>
        </p:txBody>
      </p:sp>
      <p:pic>
        <p:nvPicPr>
          <p:cNvPr id="19" name="Gráfico 18" descr="Marcador">
            <a:extLst>
              <a:ext uri="{FF2B5EF4-FFF2-40B4-BE49-F238E27FC236}">
                <a16:creationId xmlns:a16="http://schemas.microsoft.com/office/drawing/2014/main" id="{4612EA0D-3FF3-4174-AD98-553ABEE0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05790" y="1376860"/>
            <a:ext cx="202461" cy="202461"/>
          </a:xfrm>
          <a:prstGeom prst="rect">
            <a:avLst/>
          </a:prstGeom>
        </p:spPr>
      </p:pic>
      <p:pic>
        <p:nvPicPr>
          <p:cNvPr id="20" name="Gráfico 19" descr="Obreros de la construcción">
            <a:extLst>
              <a:ext uri="{FF2B5EF4-FFF2-40B4-BE49-F238E27FC236}">
                <a16:creationId xmlns:a16="http://schemas.microsoft.com/office/drawing/2014/main" id="{B2109724-3989-44BA-B858-320BB0A3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87000" y="1931708"/>
            <a:ext cx="202460" cy="202460"/>
          </a:xfrm>
          <a:prstGeom prst="rect">
            <a:avLst/>
          </a:prstGeom>
        </p:spPr>
      </p:pic>
      <p:pic>
        <p:nvPicPr>
          <p:cNvPr id="21" name="Gráfico 20" descr="Apretón de manos">
            <a:extLst>
              <a:ext uri="{FF2B5EF4-FFF2-40B4-BE49-F238E27FC236}">
                <a16:creationId xmlns:a16="http://schemas.microsoft.com/office/drawing/2014/main" id="{0825C51D-97AD-4CA6-B5B1-1668DCC21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983499" y="2453458"/>
            <a:ext cx="202398" cy="202398"/>
          </a:xfrm>
          <a:prstGeom prst="rect">
            <a:avLst/>
          </a:prstGeom>
        </p:spPr>
      </p:pic>
      <p:pic>
        <p:nvPicPr>
          <p:cNvPr id="22" name="Gráfico 21" descr="Éxito de grupo">
            <a:extLst>
              <a:ext uri="{FF2B5EF4-FFF2-40B4-BE49-F238E27FC236}">
                <a16:creationId xmlns:a16="http://schemas.microsoft.com/office/drawing/2014/main" id="{1407D3CD-0D0E-4558-8290-B9758D954C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976840" y="3072252"/>
            <a:ext cx="202399" cy="202399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5B1CA402-1EB5-4EA3-AE8B-6CB1F942F9CC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FB21C50-0674-4919-A1F4-9AFB5D9378BD}"/>
              </a:ext>
            </a:extLst>
          </p:cNvPr>
          <p:cNvSpPr txBox="1"/>
          <p:nvPr/>
        </p:nvSpPr>
        <p:spPr>
          <a:xfrm>
            <a:off x="231459" y="361670"/>
            <a:ext cx="6847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Finalización de conservación de puentes </a:t>
            </a:r>
            <a:r>
              <a:rPr lang="es-E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peatonales</a:t>
            </a:r>
            <a:endParaRPr lang="es-CO" sz="21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250A76E-8081-4C11-AA1B-DCC221BFF88E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133872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76623" y="1822219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068960" y="1205880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068960" y="2227556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098653" y="2743992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068960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74995" y="1548627"/>
            <a:ext cx="202399" cy="202399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puentes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peatonales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60648" y="1121802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F73037D-6EC9-4CA8-B05A-28B1DC3F732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89873CB-1135-4A93-9879-59EE78B02A34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puentes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peatonales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294446" y="1079121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5E541BA1-064D-45F5-95FA-6D23B919F63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6B848B8-76D8-4E65-92EE-48B75A7BC567}"/>
              </a:ext>
            </a:extLst>
          </p:cNvPr>
          <p:cNvSpPr txBox="1"/>
          <p:nvPr/>
        </p:nvSpPr>
        <p:spPr>
          <a:xfrm>
            <a:off x="223320" y="20882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puentes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peatonales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332656" y="1061864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491C483-D922-4D84-BCA6-5F0BF5E1BC9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A523BE2-98D4-47D9-B442-12A2B9B67F28}"/>
              </a:ext>
            </a:extLst>
          </p:cNvPr>
          <p:cNvSpPr txBox="1"/>
          <p:nvPr/>
        </p:nvSpPr>
        <p:spPr>
          <a:xfrm>
            <a:off x="223220" y="215835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puentes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peatonales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290508" y="113087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AA0034F-3F3A-4C8E-AB89-12843303EB9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B58CA4-0EE1-4B2F-844D-E135B7E9BD30}"/>
              </a:ext>
            </a:extLst>
          </p:cNvPr>
          <p:cNvSpPr txBox="1"/>
          <p:nvPr/>
        </p:nvSpPr>
        <p:spPr>
          <a:xfrm>
            <a:off x="209301" y="218241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r>
              <a:rPr lang="es-ES" sz="2800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</a:t>
            </a:r>
            <a:r>
              <a:rPr lang="es-ES" sz="28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peatonales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721</Words>
  <Application>Microsoft Office PowerPoint</Application>
  <PresentationFormat>Personalizado</PresentationFormat>
  <Paragraphs>128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278</cp:revision>
  <cp:lastPrinted>2019-09-16T13:01:52Z</cp:lastPrinted>
  <dcterms:created xsi:type="dcterms:W3CDTF">2017-09-14T15:05:19Z</dcterms:created>
  <dcterms:modified xsi:type="dcterms:W3CDTF">2023-05-25T20:31:33Z</dcterms:modified>
</cp:coreProperties>
</file>