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6" r:id="rId3"/>
    <p:sldId id="270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" name="Grupo 10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3" name="Medio marco 12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25381E7-668E-4CD7-9688-F796D6FB472D}"/>
              </a:ext>
            </a:extLst>
          </p:cNvPr>
          <p:cNvSpPr txBox="1"/>
          <p:nvPr/>
        </p:nvSpPr>
        <p:spPr>
          <a:xfrm>
            <a:off x="620688" y="485800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DCBBE17-CF77-46FE-985C-A292BF06615A}"/>
              </a:ext>
            </a:extLst>
          </p:cNvPr>
          <p:cNvSpPr txBox="1"/>
          <p:nvPr/>
        </p:nvSpPr>
        <p:spPr>
          <a:xfrm>
            <a:off x="231459" y="1875994"/>
            <a:ext cx="2117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Espacio para imagen que contextualice el sector o la actividad a informar</a:t>
            </a:r>
            <a:endParaRPr lang="es-CO" sz="120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ABE7A39-B12F-44F7-AE03-16BD4D9303BB}"/>
              </a:ext>
            </a:extLst>
          </p:cNvPr>
          <p:cNvSpPr txBox="1"/>
          <p:nvPr/>
        </p:nvSpPr>
        <p:spPr>
          <a:xfrm>
            <a:off x="251766" y="868310"/>
            <a:ext cx="5960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1498EA1-9F92-4CDF-8298-FD6E9B546212}"/>
              </a:ext>
            </a:extLst>
          </p:cNvPr>
          <p:cNvSpPr txBox="1"/>
          <p:nvPr/>
        </p:nvSpPr>
        <p:spPr>
          <a:xfrm>
            <a:off x="191797" y="158277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277888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¿Qué pasará, cómo afectará y a quiénes? (desvíos, </a:t>
            </a:r>
            <a:r>
              <a:rPr lang="es-ES" sz="1100" dirty="0" err="1"/>
              <a:t>etc</a:t>
            </a:r>
            <a:r>
              <a:rPr lang="es-ES" sz="11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0968" y="1918618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40968" y="1349896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53619" y="2312660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153619" y="2790056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40968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140968" y="1598055"/>
            <a:ext cx="202399" cy="20239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86ECABFE-F684-49F2-B6EB-2C5A2CACCA48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A0A8688-A294-4901-9189-AD93A3AEE84F}"/>
              </a:ext>
            </a:extLst>
          </p:cNvPr>
          <p:cNvSpPr txBox="1"/>
          <p:nvPr/>
        </p:nvSpPr>
        <p:spPr>
          <a:xfrm>
            <a:off x="260648" y="845840"/>
            <a:ext cx="7082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1498EA1-9F92-4CDF-8298-FD6E9B546212}"/>
              </a:ext>
            </a:extLst>
          </p:cNvPr>
          <p:cNvSpPr txBox="1"/>
          <p:nvPr/>
        </p:nvSpPr>
        <p:spPr>
          <a:xfrm>
            <a:off x="191797" y="158277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88079" y="835856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16F3BDA-8011-4EAF-9A29-1447197F9F0D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1498EA1-9F92-4CDF-8298-FD6E9B546212}"/>
              </a:ext>
            </a:extLst>
          </p:cNvPr>
          <p:cNvSpPr txBox="1"/>
          <p:nvPr/>
        </p:nvSpPr>
        <p:spPr>
          <a:xfrm>
            <a:off x="191797" y="158277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88079" y="845840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2297C911-0F83-41E7-9619-2D9E029B9E7B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1498EA1-9F92-4CDF-8298-FD6E9B546212}"/>
              </a:ext>
            </a:extLst>
          </p:cNvPr>
          <p:cNvSpPr txBox="1"/>
          <p:nvPr/>
        </p:nvSpPr>
        <p:spPr>
          <a:xfrm>
            <a:off x="191797" y="158277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288079" y="827780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AD2DE95-D06C-41C4-9B83-025BA91A028F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1498EA1-9F92-4CDF-8298-FD6E9B546212}"/>
              </a:ext>
            </a:extLst>
          </p:cNvPr>
          <p:cNvSpPr txBox="1"/>
          <p:nvPr/>
        </p:nvSpPr>
        <p:spPr>
          <a:xfrm>
            <a:off x="191797" y="158277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351844" y="84584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39D2806-ABD8-43E0-B49C-1946D66695DA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1498EA1-9F92-4CDF-8298-FD6E9B546212}"/>
              </a:ext>
            </a:extLst>
          </p:cNvPr>
          <p:cNvSpPr txBox="1"/>
          <p:nvPr/>
        </p:nvSpPr>
        <p:spPr>
          <a:xfrm>
            <a:off x="191797" y="158277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605</Words>
  <Application>Microsoft Office PowerPoint</Application>
  <PresentationFormat>Personalizado</PresentationFormat>
  <Paragraphs>113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274</cp:revision>
  <cp:lastPrinted>2019-09-16T13:01:52Z</cp:lastPrinted>
  <dcterms:created xsi:type="dcterms:W3CDTF">2017-09-14T15:05:19Z</dcterms:created>
  <dcterms:modified xsi:type="dcterms:W3CDTF">2023-05-25T20:23:27Z</dcterms:modified>
</cp:coreProperties>
</file>