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25/05/2023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871909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1" name="Grupo 10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3" name="Medio marco 12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2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72553" y="765944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AA693A5-B0E4-4043-A2FE-909591E9942F}"/>
              </a:ext>
            </a:extLst>
          </p:cNvPr>
          <p:cNvSpPr txBox="1"/>
          <p:nvPr/>
        </p:nvSpPr>
        <p:spPr>
          <a:xfrm>
            <a:off x="206841" y="193495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315959" y="755349"/>
            <a:ext cx="70829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al tránsito </a:t>
            </a:r>
            <a:r>
              <a:rPr lang="es-ES" sz="10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05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AA693A5-B0E4-4043-A2FE-909591E9942F}"/>
              </a:ext>
            </a:extLst>
          </p:cNvPr>
          <p:cNvSpPr txBox="1"/>
          <p:nvPr/>
        </p:nvSpPr>
        <p:spPr>
          <a:xfrm>
            <a:off x="206841" y="193495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0648" y="7645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708920" y="1133944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2386" y="1748929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59905" y="1173715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88265" y="2790056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47150" y="1475337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324482" y="1760384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461534" y="2314331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477436" y="2044442"/>
            <a:ext cx="184868" cy="18486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EAA693A5-B0E4-4043-A2FE-909591E9942F}"/>
              </a:ext>
            </a:extLst>
          </p:cNvPr>
          <p:cNvSpPr txBox="1"/>
          <p:nvPr/>
        </p:nvSpPr>
        <p:spPr>
          <a:xfrm>
            <a:off x="206841" y="193495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72331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EAA693A5-B0E4-4043-A2FE-909591E9942F}"/>
              </a:ext>
            </a:extLst>
          </p:cNvPr>
          <p:cNvSpPr txBox="1"/>
          <p:nvPr/>
        </p:nvSpPr>
        <p:spPr>
          <a:xfrm>
            <a:off x="206841" y="193495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659271"/>
            <a:ext cx="5762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Contratación de mano de obra no calificada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205880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9816" y="2884065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9817" y="1324831"/>
            <a:ext cx="202460" cy="202460"/>
          </a:xfrm>
          <a:prstGeom prst="rect">
            <a:avLst/>
          </a:prstGeom>
        </p:spPr>
      </p:pic>
      <p:pic>
        <p:nvPicPr>
          <p:cNvPr id="9" name="Gráfico 8" descr="Lupa">
            <a:extLst>
              <a:ext uri="{FF2B5EF4-FFF2-40B4-BE49-F238E27FC236}">
                <a16:creationId xmlns:a16="http://schemas.microsoft.com/office/drawing/2014/main" id="{68B805FB-B8D2-44E9-A104-C84A262F7E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41873" y="2011531"/>
            <a:ext cx="202461" cy="202461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EAA693A5-B0E4-4043-A2FE-909591E9942F}"/>
              </a:ext>
            </a:extLst>
          </p:cNvPr>
          <p:cNvSpPr txBox="1"/>
          <p:nvPr/>
        </p:nvSpPr>
        <p:spPr>
          <a:xfrm>
            <a:off x="206841" y="193495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31459" y="67104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AA693A5-B0E4-4043-A2FE-909591E9942F}"/>
              </a:ext>
            </a:extLst>
          </p:cNvPr>
          <p:cNvSpPr txBox="1"/>
          <p:nvPr/>
        </p:nvSpPr>
        <p:spPr>
          <a:xfrm>
            <a:off x="206841" y="193495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589</Words>
  <Application>Microsoft Office PowerPoint</Application>
  <PresentationFormat>Personalizado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267</cp:revision>
  <cp:lastPrinted>2019-09-16T13:01:52Z</cp:lastPrinted>
  <dcterms:created xsi:type="dcterms:W3CDTF">2017-09-14T15:05:19Z</dcterms:created>
  <dcterms:modified xsi:type="dcterms:W3CDTF">2023-05-25T20:28:43Z</dcterms:modified>
</cp:coreProperties>
</file>