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7" r:id="rId8"/>
    <p:sldId id="266" r:id="rId9"/>
    <p:sldId id="262" r:id="rId10"/>
    <p:sldId id="263" r:id="rId11"/>
    <p:sldId id="264" r:id="rId12"/>
    <p:sldId id="265" r:id="rId1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9" name="Grupo 8"/>
          <p:cNvGrpSpPr/>
          <p:nvPr userDrawn="1"/>
        </p:nvGrpSpPr>
        <p:grpSpPr>
          <a:xfrm>
            <a:off x="5677975" y="237796"/>
            <a:ext cx="987193" cy="1110711"/>
            <a:chOff x="6043819" y="133021"/>
            <a:chExt cx="697549" cy="784827"/>
          </a:xfrm>
        </p:grpSpPr>
        <p:sp>
          <p:nvSpPr>
            <p:cNvPr id="10" name="Medio marco 9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1" name="Medio marco 10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 userDrawn="1"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7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DD15BC2-06CB-4B38-946A-CC62A93C3412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14350" y="761835"/>
            <a:ext cx="576250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Inicio de conservación vial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6C6CAEB3-C962-4099-8378-718B71227FA9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E578C71-E374-41A1-8854-86FD3CF64910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sector, evidencie el mal estado </a:t>
            </a:r>
          </a:p>
          <a:p>
            <a:pPr algn="ctr"/>
            <a:r>
              <a:rPr lang="es-ES" dirty="0"/>
              <a:t>y la necesidad de la intervención</a:t>
            </a:r>
            <a:endParaRPr lang="es-CO" dirty="0"/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A1623BF3-6E6C-4124-BBD6-236DAB0B1F6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3" name="Gráfico 22" descr="Calendario giratorio">
            <a:extLst>
              <a:ext uri="{FF2B5EF4-FFF2-40B4-BE49-F238E27FC236}">
                <a16:creationId xmlns:a16="http://schemas.microsoft.com/office/drawing/2014/main" id="{3463AB0D-96ED-492A-BDE4-87AF2F9E05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43C25A11-AA09-4C34-A8A2-59EDAE5DD58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27" name="Gráfico 26" descr="Prohibido">
            <a:extLst>
              <a:ext uri="{FF2B5EF4-FFF2-40B4-BE49-F238E27FC236}">
                <a16:creationId xmlns:a16="http://schemas.microsoft.com/office/drawing/2014/main" id="{37326280-4235-40B5-A246-82102CA1154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29" name="Gráfico 28" descr="Apretón de manos">
            <a:extLst>
              <a:ext uri="{FF2B5EF4-FFF2-40B4-BE49-F238E27FC236}">
                <a16:creationId xmlns:a16="http://schemas.microsoft.com/office/drawing/2014/main" id="{109C97A1-2F3D-4232-AD2E-5776FFFBD8CB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23A6C93B-D76D-481E-A766-C6754909511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AB1FC09-335C-4B80-B65F-E28B31B6D210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20811" y="660701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766D208-4B11-4E0C-9F2D-80301B58D7F4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349" y="1716057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20811" y="660701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F64AE61-9C16-40C1-B031-610445426CD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20811" y="660701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6499A0-79AE-4967-BD15-7C2FF19E7023}"/>
              </a:ext>
            </a:extLst>
          </p:cNvPr>
          <p:cNvSpPr txBox="1"/>
          <p:nvPr/>
        </p:nvSpPr>
        <p:spPr>
          <a:xfrm>
            <a:off x="550724" y="257598"/>
            <a:ext cx="57625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Finalización de </a:t>
            </a:r>
            <a:endParaRPr lang="es-ES" sz="32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vial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F8F83206-CF13-4CA3-8A89-599FE13F755A}"/>
              </a:ext>
            </a:extLst>
          </p:cNvPr>
          <p:cNvSpPr txBox="1">
            <a:spLocks/>
          </p:cNvSpPr>
          <p:nvPr/>
        </p:nvSpPr>
        <p:spPr>
          <a:xfrm>
            <a:off x="714329" y="5132892"/>
            <a:ext cx="58970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E0BB012-D23B-412B-AE50-C270728BCBFF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imágenes que evidencien el  estado inicial y finalizada la intervención, tomadas desde el mismo punto.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D610982-666D-4BD5-98C4-C8D9462E90C9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3" name="Gráfico 22" descr="Marcador">
            <a:extLst>
              <a:ext uri="{FF2B5EF4-FFF2-40B4-BE49-F238E27FC236}">
                <a16:creationId xmlns:a16="http://schemas.microsoft.com/office/drawing/2014/main" id="{6E82B0F0-9924-4CBF-8FDE-507361E2C72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162386"/>
            <a:ext cx="202461" cy="202461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68E9434E-6730-43A0-A984-07580BFED78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14349" y="5475893"/>
            <a:ext cx="202460" cy="202460"/>
          </a:xfrm>
          <a:prstGeom prst="rect">
            <a:avLst/>
          </a:prstGeom>
        </p:spPr>
      </p:pic>
      <p:pic>
        <p:nvPicPr>
          <p:cNvPr id="27" name="Gráfico 26" descr="Apretón de manos">
            <a:extLst>
              <a:ext uri="{FF2B5EF4-FFF2-40B4-BE49-F238E27FC236}">
                <a16:creationId xmlns:a16="http://schemas.microsoft.com/office/drawing/2014/main" id="{B9389946-937D-41AA-A1C3-C9DE17FB377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6816"/>
            <a:ext cx="202398" cy="202398"/>
          </a:xfrm>
          <a:prstGeom prst="rect">
            <a:avLst/>
          </a:prstGeom>
        </p:spPr>
      </p:pic>
      <p:pic>
        <p:nvPicPr>
          <p:cNvPr id="34" name="Gráfico 33" descr="Éxito de grupo">
            <a:extLst>
              <a:ext uri="{FF2B5EF4-FFF2-40B4-BE49-F238E27FC236}">
                <a16:creationId xmlns:a16="http://schemas.microsoft.com/office/drawing/2014/main" id="{40214E59-CD83-4E55-8879-962A42CD1F2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3139" y="6044658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7E1E7E0-2E3A-40AD-AA67-A0A40AF170F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DB34F3BF-D656-4F15-9B01-644880559E75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153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651B3EC-B09B-4DC9-85C6-AB490261DBEC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4061D98-2357-48AC-9432-E4EACE2B1C46}"/>
              </a:ext>
            </a:extLst>
          </p:cNvPr>
          <p:cNvSpPr txBox="1"/>
          <p:nvPr/>
        </p:nvSpPr>
        <p:spPr>
          <a:xfrm>
            <a:off x="533139" y="298536"/>
            <a:ext cx="60095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Afectación por </a:t>
            </a:r>
            <a:endParaRPr lang="es-ES" sz="3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</a:t>
            </a:r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vial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4" name="Gráfico 23" descr="Marcador">
            <a:extLst>
              <a:ext uri="{FF2B5EF4-FFF2-40B4-BE49-F238E27FC236}">
                <a16:creationId xmlns:a16="http://schemas.microsoft.com/office/drawing/2014/main" id="{FF2ED94E-47B3-40B3-BC3F-05F38B7BE18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3EC6DD95-753C-44F9-B471-56F02BEEEC7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C65D39E-AAD4-427F-B25E-E62F3FC80F3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295B33C9-24D0-41C4-B01A-0255F31AD3E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845BB186-DEE8-40C5-A038-2AB29DE7DB0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5" name="Gráfico 34" descr="Éxito de grupo">
            <a:extLst>
              <a:ext uri="{FF2B5EF4-FFF2-40B4-BE49-F238E27FC236}">
                <a16:creationId xmlns:a16="http://schemas.microsoft.com/office/drawing/2014/main" id="{8F560701-12C7-4DD7-9A05-2492C20748E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6" name="Gráfico 35" descr="Reloj">
            <a:extLst>
              <a:ext uri="{FF2B5EF4-FFF2-40B4-BE49-F238E27FC236}">
                <a16:creationId xmlns:a16="http://schemas.microsoft.com/office/drawing/2014/main" id="{A95FADF1-8469-4549-B258-4C6DDCF6464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E1D496-39B0-4318-8EB7-1418C5E9E42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118025D6-3115-42D3-8100-D820A574D15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038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0735DF-F528-472C-9836-0671B9E5E13A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9169A77-CEEC-4C59-8333-FA13BFAF925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20811" y="660701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5" name="Gráfico 34" descr="Marcador">
            <a:extLst>
              <a:ext uri="{FF2B5EF4-FFF2-40B4-BE49-F238E27FC236}">
                <a16:creationId xmlns:a16="http://schemas.microsoft.com/office/drawing/2014/main" id="{6D94EAB4-035B-4A38-A1FE-862F53B21ED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38" name="Gráfico 37" descr="Calendario giratorio">
            <a:extLst>
              <a:ext uri="{FF2B5EF4-FFF2-40B4-BE49-F238E27FC236}">
                <a16:creationId xmlns:a16="http://schemas.microsoft.com/office/drawing/2014/main" id="{ED3286EA-6A6C-4752-8D6C-072420167B1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915EEE26-ED97-4C91-B8EF-7E1C00E82B1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33139" y="6315003"/>
            <a:ext cx="202399" cy="202399"/>
          </a:xfrm>
          <a:prstGeom prst="rect">
            <a:avLst/>
          </a:prstGeom>
        </p:spPr>
      </p:pic>
      <p:pic>
        <p:nvPicPr>
          <p:cNvPr id="40" name="Gráfico 39" descr="Reloj">
            <a:extLst>
              <a:ext uri="{FF2B5EF4-FFF2-40B4-BE49-F238E27FC236}">
                <a16:creationId xmlns:a16="http://schemas.microsoft.com/office/drawing/2014/main" id="{172FCED2-EC8C-4990-863D-8CCE19DC8372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41" name="Gráfico 40" descr="Internet">
            <a:extLst>
              <a:ext uri="{FF2B5EF4-FFF2-40B4-BE49-F238E27FC236}">
                <a16:creationId xmlns:a16="http://schemas.microsoft.com/office/drawing/2014/main" id="{BD3464BA-5A37-4A7B-9F82-A4B8C956D81D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42" name="Gráfico 41" descr="Chat RTL">
            <a:extLst>
              <a:ext uri="{FF2B5EF4-FFF2-40B4-BE49-F238E27FC236}">
                <a16:creationId xmlns:a16="http://schemas.microsoft.com/office/drawing/2014/main" id="{943F2AD0-398A-40E7-B4BF-BA844FC320A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43" name="Gráfico 42" descr="Lista">
            <a:extLst>
              <a:ext uri="{FF2B5EF4-FFF2-40B4-BE49-F238E27FC236}">
                <a16:creationId xmlns:a16="http://schemas.microsoft.com/office/drawing/2014/main" id="{1305C489-6A32-4078-AA1F-0E5AB1C41EA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AF744AB-82E0-42DA-AB32-CCB8E73F7CC5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958EB41-E58F-4DC0-9580-4474255B376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Marcador de texto 7">
            <a:extLst>
              <a:ext uri="{FF2B5EF4-FFF2-40B4-BE49-F238E27FC236}">
                <a16:creationId xmlns:a16="http://schemas.microsoft.com/office/drawing/2014/main" id="{DF1672FF-EA14-4523-B105-D0B11E7521A6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1560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A74BEC7-7796-46D0-B252-2C7EBA286B7D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44" name="Marcador de texto 7">
            <a:extLst>
              <a:ext uri="{FF2B5EF4-FFF2-40B4-BE49-F238E27FC236}">
                <a16:creationId xmlns:a16="http://schemas.microsoft.com/office/drawing/2014/main" id="{44E9E374-5946-4A7C-B4BE-1F9571BC1110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Invitación dirigida a: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DFF776-36EC-4CF3-B368-8E846C16DA81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 delegada, para socializar información importante sobre esta intervención: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6" name="Gráfico 45" descr="Marcador">
            <a:extLst>
              <a:ext uri="{FF2B5EF4-FFF2-40B4-BE49-F238E27FC236}">
                <a16:creationId xmlns:a16="http://schemas.microsoft.com/office/drawing/2014/main" id="{FDDB29A4-8682-4FA6-9751-EE3045457B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47" name="Gráfico 46" descr="Calendario giratorio">
            <a:extLst>
              <a:ext uri="{FF2B5EF4-FFF2-40B4-BE49-F238E27FC236}">
                <a16:creationId xmlns:a16="http://schemas.microsoft.com/office/drawing/2014/main" id="{1F85C5AD-E140-4B63-8955-68E59EA62F7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48" name="Gráfico 47" descr="Éxito de grupo">
            <a:extLst>
              <a:ext uri="{FF2B5EF4-FFF2-40B4-BE49-F238E27FC236}">
                <a16:creationId xmlns:a16="http://schemas.microsoft.com/office/drawing/2014/main" id="{EDA2383C-0831-4A97-AE7B-1244385CF30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672814"/>
            <a:ext cx="202399" cy="202399"/>
          </a:xfrm>
          <a:prstGeom prst="rect">
            <a:avLst/>
          </a:prstGeom>
        </p:spPr>
      </p:pic>
      <p:pic>
        <p:nvPicPr>
          <p:cNvPr id="49" name="Gráfico 48" descr="Reloj">
            <a:extLst>
              <a:ext uri="{FF2B5EF4-FFF2-40B4-BE49-F238E27FC236}">
                <a16:creationId xmlns:a16="http://schemas.microsoft.com/office/drawing/2014/main" id="{10DE94CA-7C2B-4399-9426-043DE5D70F3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50" name="Gráfico 49" descr="Internet">
            <a:extLst>
              <a:ext uri="{FF2B5EF4-FFF2-40B4-BE49-F238E27FC236}">
                <a16:creationId xmlns:a16="http://schemas.microsoft.com/office/drawing/2014/main" id="{8F45DE0C-C451-40BC-BB93-9BB39D1D9F95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51" name="Gráfico 50" descr="Lista">
            <a:extLst>
              <a:ext uri="{FF2B5EF4-FFF2-40B4-BE49-F238E27FC236}">
                <a16:creationId xmlns:a16="http://schemas.microsoft.com/office/drawing/2014/main" id="{65B20319-57BD-40EC-BCC6-819D376A3367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52" name="Gráfico 51" descr="Chat RTL">
            <a:extLst>
              <a:ext uri="{FF2B5EF4-FFF2-40B4-BE49-F238E27FC236}">
                <a16:creationId xmlns:a16="http://schemas.microsoft.com/office/drawing/2014/main" id="{BE3F56C1-1E9A-408C-A8C0-D2CFFDA5E75F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20811" y="660701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20811" y="660701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AEFFA7F-49CF-48BE-84CC-060F706DA14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E34E6956-74C3-4A86-BBCC-665744322597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(brevemente9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18" name="Gráfico 17" descr="Marcador">
            <a:extLst>
              <a:ext uri="{FF2B5EF4-FFF2-40B4-BE49-F238E27FC236}">
                <a16:creationId xmlns:a16="http://schemas.microsoft.com/office/drawing/2014/main" id="{6B23E160-0C11-4B99-9DE3-5E81989654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19" name="Gráfico 18" descr="Calendario giratorio">
            <a:extLst>
              <a:ext uri="{FF2B5EF4-FFF2-40B4-BE49-F238E27FC236}">
                <a16:creationId xmlns:a16="http://schemas.microsoft.com/office/drawing/2014/main" id="{CB04A7DB-D789-4B25-8390-90A191E23FB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20" name="Gráfico 19" descr="Éxito de grupo">
            <a:extLst>
              <a:ext uri="{FF2B5EF4-FFF2-40B4-BE49-F238E27FC236}">
                <a16:creationId xmlns:a16="http://schemas.microsoft.com/office/drawing/2014/main" id="{2A9540D7-5FD9-41F0-97F4-DF50F1B8B28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1A85E9F9-A712-4C16-81A4-2155E7B8603D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F2DE39C7-4E64-41D9-B93A-C0CD55DB43F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20811" y="660701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881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7FF10B6-EF22-4172-BEEC-47ED58A23D7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20811" y="660701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93D66A-8DBC-45C0-A6B2-D0896A649A4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20811" y="660701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1631</TotalTime>
  <Words>2058</Words>
  <Application>Microsoft Office PowerPoint</Application>
  <PresentationFormat>Carta (216 x 279 mm)</PresentationFormat>
  <Paragraphs>226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91</cp:revision>
  <dcterms:created xsi:type="dcterms:W3CDTF">2021-08-17T23:44:59Z</dcterms:created>
  <dcterms:modified xsi:type="dcterms:W3CDTF">2023-05-25T20:15:58Z</dcterms:modified>
</cp:coreProperties>
</file>