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Grupo 8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10" name="Medio marco 9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2" name="Imagen 11"/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93060" y="228519"/>
            <a:ext cx="63436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Inicio de conservación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F960A08-34DB-4FF9-915F-4D24DC675793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9678E2A-93A3-4848-AC02-B320EBF9AB9A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43411" y="1682055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A41C95E-0302-43CD-B493-C792C12FA428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93060" y="263689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Finalización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conservación </a:t>
            </a:r>
            <a:endParaRPr lang="es-ES" sz="32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vehiculares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290FEF36-7C24-40EA-A3D9-54210F904A18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33139" y="222733"/>
            <a:ext cx="6343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Afectación por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</a:t>
            </a:r>
            <a:endParaRPr lang="es-ES" sz="32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vehiculares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FF92030A-8B52-4C6C-9592-8E4226E3D397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B1457294-CE0A-46EF-BD0E-8596F678469F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B5D784-E280-41F0-9B5B-E5DBC1EE2C66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9CD4CD9E-E6F8-408B-BCA2-C0E735D77FB5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6B9C4A5-12F7-4A5B-96E9-9B64DC73258B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4C385B4-5E39-4499-8765-080F77F1FE1B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93267" y="174627"/>
            <a:ext cx="66486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de </a:t>
            </a:r>
            <a:endParaRPr lang="es-ES" sz="3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puentes </a:t>
            </a:r>
            <a:r>
              <a:rPr lang="es-ES" sz="3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vehiculares</a:t>
            </a:r>
            <a:endParaRPr lang="es-CO" sz="3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1656</TotalTime>
  <Words>2031</Words>
  <Application>Microsoft Office PowerPoint</Application>
  <PresentationFormat>Carta (216 x 279 mm)</PresentationFormat>
  <Paragraphs>236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96</cp:revision>
  <dcterms:created xsi:type="dcterms:W3CDTF">2021-08-17T23:44:59Z</dcterms:created>
  <dcterms:modified xsi:type="dcterms:W3CDTF">2023-05-25T20:13:48Z</dcterms:modified>
</cp:coreProperties>
</file>