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</a:t>
            </a:r>
            <a:endParaRPr lang="es-E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50" y="1701430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conservación </a:t>
            </a:r>
            <a:endParaRPr lang="es-E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Afectación por 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65764" y="289490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espacio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1649</TotalTime>
  <Words>2082</Words>
  <Application>Microsoft Office PowerPoint</Application>
  <PresentationFormat>Carta (216 x 279 mm)</PresentationFormat>
  <Paragraphs>236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93</cp:revision>
  <dcterms:created xsi:type="dcterms:W3CDTF">2021-08-17T23:44:59Z</dcterms:created>
  <dcterms:modified xsi:type="dcterms:W3CDTF">2023-05-25T20:10:07Z</dcterms:modified>
</cp:coreProperties>
</file>