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Grupo 8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10" name="Medio marco 9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Inicio de conservación </a:t>
            </a:r>
            <a:endParaRPr lang="es-ES" sz="32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AB1FC09-335C-4B80-B65F-E28B31B6D210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766D208-4B11-4E0C-9F2D-80301B58D7F4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350" y="1701430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64AE61-9C16-40C1-B031-610445426CD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Finalización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conservación </a:t>
            </a:r>
            <a:endParaRPr lang="es-ES" sz="32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7E1E7E0-2E3A-40AD-AA67-A0A40AF170F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Afectación por 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9169A77-CEEC-4C59-8333-FA13BFAF925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58EB41-E58F-4DC0-9580-4474255B376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7FF10B6-EF22-4172-BEEC-47ED58A23D7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93D66A-8DBC-45C0-A6B2-D0896A649A4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65764" y="289490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espacio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1649</TotalTime>
  <Words>2082</Words>
  <Application>Microsoft Office PowerPoint</Application>
  <PresentationFormat>Carta (216 x 279 mm)</PresentationFormat>
  <Paragraphs>236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93</cp:revision>
  <dcterms:created xsi:type="dcterms:W3CDTF">2021-08-17T23:44:59Z</dcterms:created>
  <dcterms:modified xsi:type="dcterms:W3CDTF">2023-05-25T20:10:07Z</dcterms:modified>
</cp:coreProperties>
</file>