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5" r:id="rId11"/>
    <p:sldId id="264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02940262-8197-487E-8D78-19FAB079F24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014538" y="460272"/>
            <a:ext cx="2697335" cy="626009"/>
          </a:xfrm>
          <a:prstGeom prst="rect">
            <a:avLst/>
          </a:prstGeom>
        </p:spPr>
      </p:pic>
      <p:grpSp>
        <p:nvGrpSpPr>
          <p:cNvPr id="14" name="Grupo 13"/>
          <p:cNvGrpSpPr/>
          <p:nvPr userDrawn="1"/>
        </p:nvGrpSpPr>
        <p:grpSpPr>
          <a:xfrm>
            <a:off x="5677975" y="237796"/>
            <a:ext cx="987193" cy="1110711"/>
            <a:chOff x="6043819" y="133021"/>
            <a:chExt cx="697549" cy="784827"/>
          </a:xfrm>
        </p:grpSpPr>
        <p:sp>
          <p:nvSpPr>
            <p:cNvPr id="20" name="Medio marco 19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23" name="Medio marco 22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24" name="Imagen 23"/>
            <p:cNvPicPr>
              <a:picLocks noChangeAspect="1"/>
            </p:cNvPicPr>
            <p:nvPr userDrawn="1"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6016" y="1676727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1612</TotalTime>
  <Words>1827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83</cp:revision>
  <dcterms:created xsi:type="dcterms:W3CDTF">2021-08-17T23:44:59Z</dcterms:created>
  <dcterms:modified xsi:type="dcterms:W3CDTF">2023-05-25T20:07:05Z</dcterms:modified>
</cp:coreProperties>
</file>